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1" r:id="rId7"/>
    <p:sldId id="262" r:id="rId8"/>
    <p:sldId id="263" r:id="rId9"/>
    <p:sldId id="264" r:id="rId10"/>
    <p:sldId id="265" r:id="rId11"/>
    <p:sldId id="266" r:id="rId12"/>
    <p:sldId id="267" r:id="rId13"/>
    <p:sldId id="270" r:id="rId14"/>
    <p:sldId id="268" r:id="rId15"/>
    <p:sldId id="269" r:id="rId16"/>
    <p:sldId id="271" r:id="rId17"/>
    <p:sldId id="273"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ECB2"/>
    <a:srgbClr val="8AE28A"/>
    <a:srgbClr val="57D7CB"/>
    <a:srgbClr val="799FCD"/>
    <a:srgbClr val="990099"/>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45A74-877B-4B31-AD1E-2F2FAABF6BCC}" type="datetimeFigureOut">
              <a:rPr lang="id-ID" smtClean="0"/>
              <a:pPr/>
              <a:t>25/04/2013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B14127-1B02-42CF-88B0-A1DC18BC65A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99">
            <a:alpha val="3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45A74-877B-4B31-AD1E-2F2FAABF6BCC}" type="datetimeFigureOut">
              <a:rPr lang="id-ID" smtClean="0"/>
              <a:pPr/>
              <a:t>25/04/2013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14127-1B02-42CF-88B0-A1DC18BC65A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000108"/>
            <a:ext cx="7986714" cy="3756041"/>
          </a:xfrm>
        </p:spPr>
        <p:txBody>
          <a:bodyPr>
            <a:noAutofit/>
          </a:bodyPr>
          <a:lstStyle/>
          <a:p>
            <a:r>
              <a:rPr lang="id-ID"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OBSERVASI </a:t>
            </a: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
            </a:r>
            <a:b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b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SDLB TUNARUNGU </a:t>
            </a:r>
            <a:b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b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PANGUDI LUHUR JAKARTA</a:t>
            </a:r>
            <a:endParaRPr lang="id-ID"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endParaRPr>
          </a:p>
        </p:txBody>
      </p:sp>
      <p:sp>
        <p:nvSpPr>
          <p:cNvPr id="4" name="Action Button: Home 3">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5" name="Action Button: Forward or Next 4">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Back or Previous 5">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Multiply 6">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comb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1643050"/>
            <a:ext cx="9613830" cy="4079768"/>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r>
              <a:rPr lang="id-ID" dirty="0" smtClean="0"/>
              <a:t>Fasilitas Pendukung</a:t>
            </a:r>
            <a:endParaRPr lang="id-ID" dirty="0"/>
          </a:p>
        </p:txBody>
      </p:sp>
      <p:sp>
        <p:nvSpPr>
          <p:cNvPr id="3" name="Content Placeholder 2"/>
          <p:cNvSpPr>
            <a:spLocks noGrp="1"/>
          </p:cNvSpPr>
          <p:nvPr>
            <p:ph idx="1"/>
          </p:nvPr>
        </p:nvSpPr>
        <p:spPr>
          <a:xfrm>
            <a:off x="457200" y="2403499"/>
            <a:ext cx="7686700" cy="4525963"/>
          </a:xfrm>
        </p:spPr>
        <p:txBody>
          <a:bodyPr>
            <a:normAutofit/>
          </a:bodyPr>
          <a:lstStyle/>
          <a:p>
            <a:pPr>
              <a:buNone/>
            </a:pPr>
            <a:r>
              <a:rPr lang="id-ID" sz="2800" dirty="0" smtClean="0"/>
              <a:t>	</a:t>
            </a:r>
            <a:r>
              <a:rPr lang="id-ID" sz="2800" dirty="0" smtClean="0"/>
              <a:t> fasilitas yang mendukung proses pembelajaran siswa dan guru berupa responden pendengar untuk murid, mikrofon untuk guru, dan tempat duduk yang disusun melingkar untuk mengaktifkan murid dalam berkomunikasi dan sosialisasi satu sama lain. </a:t>
            </a:r>
          </a:p>
          <a:p>
            <a:pPr>
              <a:buNone/>
            </a:pPr>
            <a:endParaRPr lang="id-ID" sz="2800" dirty="0"/>
          </a:p>
        </p:txBody>
      </p:sp>
      <p:sp>
        <p:nvSpPr>
          <p:cNvPr id="5" name="Action Button: Home 4">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1643050"/>
            <a:ext cx="9613830" cy="4079768"/>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2357430"/>
            <a:ext cx="8229600" cy="3768733"/>
          </a:xfrm>
        </p:spPr>
        <p:txBody>
          <a:bodyPr/>
          <a:lstStyle/>
          <a:p>
            <a:pPr>
              <a:buNone/>
            </a:pPr>
            <a:r>
              <a:rPr lang="id-ID" dirty="0" smtClean="0"/>
              <a:t>	</a:t>
            </a:r>
            <a:r>
              <a:rPr lang="id-ID" dirty="0" smtClean="0"/>
              <a:t>Setiap hari guru selalu mengadakan DPP (Dana Peduli Paskah) di setiap kelas. Dana tersebut dikumpulkan oleh siswa dengan sukarela untuk diberikan kepada orang yang membutuhkan atau kurang mampu.</a:t>
            </a:r>
            <a:endParaRPr lang="id-ID" dirty="0"/>
          </a:p>
        </p:txBody>
      </p:sp>
      <p:sp>
        <p:nvSpPr>
          <p:cNvPr id="5" name="Action Button: Home 4">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1142984"/>
            <a:ext cx="9613830" cy="4579834"/>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600076" y="1928802"/>
            <a:ext cx="7615262" cy="4054485"/>
          </a:xfrm>
        </p:spPr>
        <p:txBody>
          <a:bodyPr>
            <a:normAutofit/>
          </a:bodyPr>
          <a:lstStyle/>
          <a:p>
            <a:pPr>
              <a:buNone/>
            </a:pPr>
            <a:r>
              <a:rPr lang="id-ID" sz="2800" dirty="0" smtClean="0"/>
              <a:t>	</a:t>
            </a:r>
            <a:r>
              <a:rPr lang="id-ID" sz="2800" dirty="0" smtClean="0"/>
              <a:t>Masing-masing kelas mempunyai perbedaan yang beragam, seperti perbedaan umur, kognisi, keterbelakangan, dan kekurangan lainnya. Hal ini dapat dilihat dari perbedaan anatar kelas 1A dan 1B. 1A terdiri dari anak yang berusia 8-13 th, sedangkan 1B terdiri dari anak yang berusia dari 8-12 th.</a:t>
            </a:r>
          </a:p>
          <a:p>
            <a:pPr>
              <a:buNone/>
            </a:pPr>
            <a:endParaRPr lang="id-ID" sz="2800" dirty="0"/>
          </a:p>
        </p:txBody>
      </p:sp>
      <p:sp>
        <p:nvSpPr>
          <p:cNvPr id="5" name="Action Button: Home 4">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1643026"/>
            <a:ext cx="9613830" cy="4079768"/>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814390" y="2285992"/>
            <a:ext cx="7615262" cy="3840171"/>
          </a:xfrm>
        </p:spPr>
        <p:txBody>
          <a:bodyPr/>
          <a:lstStyle/>
          <a:p>
            <a:pPr>
              <a:buNone/>
            </a:pPr>
            <a:r>
              <a:rPr lang="id-ID" dirty="0" smtClean="0"/>
              <a:t>	Pembelajaran dari SLB ini mengikuti pembelajaran nasional yang telah ditetapkan, namun semua metode dan bahan pembelajarannya diciptakan oleh gurunya sendiri.</a:t>
            </a:r>
            <a:endParaRPr lang="id-ID" dirty="0"/>
          </a:p>
        </p:txBody>
      </p:sp>
      <p:sp>
        <p:nvSpPr>
          <p:cNvPr id="6" name="Action Button: Home 5">
            <a:hlinkClick r:id="" action="ppaction://hlinkshowjump?jump=firstslide" highlightClick="1"/>
          </p:cNvPr>
          <p:cNvSpPr/>
          <p:nvPr/>
        </p:nvSpPr>
        <p:spPr>
          <a:xfrm>
            <a:off x="642910" y="6215082"/>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Forward or Next 6">
            <a:hlinkClick r:id="" action="ppaction://hlinkshowjump?jump=nextslide" highlightClick="1"/>
          </p:cNvPr>
          <p:cNvSpPr/>
          <p:nvPr/>
        </p:nvSpPr>
        <p:spPr>
          <a:xfrm>
            <a:off x="1357290" y="6215058"/>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Action Button: Back or Previous 7">
            <a:hlinkClick r:id="" action="ppaction://hlinkshowjump?jump=previousslide" highlightClick="1"/>
          </p:cNvPr>
          <p:cNvSpPr/>
          <p:nvPr/>
        </p:nvSpPr>
        <p:spPr>
          <a:xfrm>
            <a:off x="71438" y="6215058"/>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9" name="Multiply 8">
            <a:hlinkClick r:id="" action="ppaction://hlinkshowjump?jump=endshow"/>
          </p:cNvPr>
          <p:cNvSpPr/>
          <p:nvPr/>
        </p:nvSpPr>
        <p:spPr>
          <a:xfrm>
            <a:off x="8572528" y="6143620"/>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10" name="Round Diagonal Corner Rectangle 9"/>
          <p:cNvSpPr/>
          <p:nvPr/>
        </p:nvSpPr>
        <p:spPr>
          <a:xfrm>
            <a:off x="6643702" y="-24"/>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1071546"/>
            <a:ext cx="9613830" cy="4651272"/>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28638" y="1857364"/>
            <a:ext cx="7829576" cy="4054485"/>
          </a:xfrm>
        </p:spPr>
        <p:txBody>
          <a:bodyPr>
            <a:normAutofit/>
          </a:bodyPr>
          <a:lstStyle/>
          <a:p>
            <a:pPr>
              <a:buNone/>
            </a:pPr>
            <a:r>
              <a:rPr lang="id-ID" sz="2800" dirty="0" smtClean="0"/>
              <a:t>	</a:t>
            </a:r>
            <a:r>
              <a:rPr lang="id-ID" sz="2800" dirty="0" smtClean="0"/>
              <a:t>Guru </a:t>
            </a:r>
            <a:r>
              <a:rPr lang="id-ID" sz="2800" dirty="0" smtClean="0"/>
              <a:t>membuat </a:t>
            </a:r>
            <a:r>
              <a:rPr lang="id-ID" sz="2800" dirty="0" smtClean="0"/>
              <a:t>bahan bacaan yang berupa 3 paragraf yang merupakan kreatifitas Guru untuk mengajar. Kegiatan ini dilakukan 2 kali dalam seminggu sesuai dengan keadaan kelas dan saling berhubungan dengan mata pelajaran yang lain. Cara ini diharapkan lebih efektif memotivasi siswa dalam memahami materi. </a:t>
            </a:r>
          </a:p>
          <a:p>
            <a:pPr>
              <a:buNone/>
            </a:pPr>
            <a:endParaRPr lang="id-ID" sz="2800" dirty="0"/>
          </a:p>
        </p:txBody>
      </p:sp>
      <p:sp>
        <p:nvSpPr>
          <p:cNvPr id="5" name="Action Button: Home 4">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1643050"/>
            <a:ext cx="9613830" cy="4079768"/>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742952" y="2214555"/>
            <a:ext cx="7258072" cy="4071966"/>
          </a:xfrm>
        </p:spPr>
        <p:txBody>
          <a:bodyPr/>
          <a:lstStyle/>
          <a:p>
            <a:pPr>
              <a:buNone/>
            </a:pPr>
            <a:r>
              <a:rPr lang="id-ID" dirty="0" smtClean="0"/>
              <a:t>	SLB mendukung siswanya untuk berbicara secara oral, dan Guru mengajari mereka untuk berbicara dengan jelas , dan tidak perlu keras. Alumni-alumni dari SLB ini telah mampu berbicara lancar secara oral.</a:t>
            </a:r>
            <a:endParaRPr lang="id-ID" dirty="0"/>
          </a:p>
        </p:txBody>
      </p:sp>
      <p:sp>
        <p:nvSpPr>
          <p:cNvPr id="5" name="Action Button: Home 4">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1643050"/>
            <a:ext cx="9613830" cy="4079768"/>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00034" y="2332037"/>
            <a:ext cx="7615262" cy="4525963"/>
          </a:xfrm>
        </p:spPr>
        <p:txBody>
          <a:bodyPr>
            <a:normAutofit/>
          </a:bodyPr>
          <a:lstStyle/>
          <a:p>
            <a:pPr>
              <a:buNone/>
            </a:pPr>
            <a:r>
              <a:rPr lang="id-ID" sz="2800" dirty="0" smtClean="0"/>
              <a:t>	</a:t>
            </a:r>
            <a:r>
              <a:rPr lang="id-ID" sz="2800" dirty="0" smtClean="0"/>
              <a:t> Ciri khas dari sekolah tersebut pada saat jam makan siang dari mulai kelas playgroup sampai kelas 6 SD berkumpul di aula untuk makan siang bersama. Dari pihak sekolah sudah mempersiapkan sajian untuk makan siang. Makanan yang disediakan oleh sekolah bergizi</a:t>
            </a:r>
          </a:p>
          <a:p>
            <a:pPr>
              <a:buNone/>
            </a:pPr>
            <a:endParaRPr lang="id-ID" sz="2800" dirty="0"/>
          </a:p>
        </p:txBody>
      </p:sp>
      <p:sp>
        <p:nvSpPr>
          <p:cNvPr id="5" name="Action Button: Home 4">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229600" cy="1571628"/>
          </a:xfrm>
        </p:spPr>
        <p:txBody>
          <a:bodyPr>
            <a:noAutofit/>
          </a:bodyPr>
          <a:lstStyle/>
          <a:p>
            <a:r>
              <a:rPr lang="id-ID"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Thank You</a:t>
            </a:r>
            <a:br>
              <a:rPr lang="id-ID"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id-ID"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pitchFamily="2" charset="2"/>
              </a:rPr>
              <a:t> </a:t>
            </a:r>
            <a:r>
              <a:rPr lang="id-ID"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id-ID"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id-ID" sz="8000" dirty="0"/>
          </a:p>
        </p:txBody>
      </p:sp>
      <p:sp>
        <p:nvSpPr>
          <p:cNvPr id="3" name="Content Placeholder 2"/>
          <p:cNvSpPr>
            <a:spLocks noGrp="1"/>
          </p:cNvSpPr>
          <p:nvPr>
            <p:ph idx="1"/>
          </p:nvPr>
        </p:nvSpPr>
        <p:spPr>
          <a:xfrm>
            <a:off x="428596" y="3000372"/>
            <a:ext cx="9144000" cy="3357586"/>
          </a:xfrm>
        </p:spPr>
        <p:txBody>
          <a:bodyPr>
            <a:noAutofit/>
          </a:bodyPr>
          <a:lstStyle/>
          <a:p>
            <a:pPr>
              <a:buNone/>
            </a:pP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Rahma </a:t>
            </a: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(201271072) 	</a:t>
            </a: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Dyah(201271043</a:t>
            </a: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p>
          <a:p>
            <a:pPr>
              <a:buNone/>
            </a:pP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Sonya </a:t>
            </a: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(201271003)	</a:t>
            </a: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Ina</a:t>
            </a: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(201271008)</a:t>
            </a:r>
          </a:p>
          <a:p>
            <a:pPr>
              <a:buNone/>
            </a:pP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Julia </a:t>
            </a: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(201271015)	</a:t>
            </a: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Indri</a:t>
            </a:r>
            <a:r>
              <a:rPr lang="id-ID"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(201271084)</a:t>
            </a:r>
          </a:p>
          <a:p>
            <a:pPr algn="ctr">
              <a:buNone/>
            </a:pPr>
            <a:endParaRPr lang="id-ID"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1643050"/>
            <a:ext cx="9613830" cy="4079768"/>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r>
              <a:rPr lang="id-ID" dirty="0" smtClean="0"/>
              <a:t>SDLB Pangudi Luhur</a:t>
            </a:r>
            <a:endParaRPr lang="id-ID" dirty="0"/>
          </a:p>
        </p:txBody>
      </p:sp>
      <p:sp>
        <p:nvSpPr>
          <p:cNvPr id="3" name="Content Placeholder 2"/>
          <p:cNvSpPr>
            <a:spLocks noGrp="1"/>
          </p:cNvSpPr>
          <p:nvPr>
            <p:ph idx="1"/>
          </p:nvPr>
        </p:nvSpPr>
        <p:spPr>
          <a:xfrm>
            <a:off x="285720" y="2643182"/>
            <a:ext cx="7500990" cy="3482981"/>
          </a:xfrm>
        </p:spPr>
        <p:txBody>
          <a:bodyPr/>
          <a:lstStyle/>
          <a:p>
            <a:pPr>
              <a:buNone/>
            </a:pPr>
            <a:r>
              <a:rPr lang="id-ID" dirty="0" smtClean="0"/>
              <a:t>	Merupakan sekolah Tunarungu terfavorit di Jakarta dan telah berakreditasi A karena pengajaran, pembelajaran dan fasilitas yang disediakan oleh sekolah.</a:t>
            </a:r>
            <a:endParaRPr lang="id-ID" dirty="0"/>
          </a:p>
        </p:txBody>
      </p:sp>
      <p:sp>
        <p:nvSpPr>
          <p:cNvPr id="5" name="Action Button: Home 4">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1643050"/>
            <a:ext cx="9613830" cy="4079768"/>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r>
              <a:rPr lang="id-ID" dirty="0" smtClean="0"/>
              <a:t>Metode &amp; Visi</a:t>
            </a:r>
            <a:endParaRPr lang="id-ID" dirty="0"/>
          </a:p>
        </p:txBody>
      </p:sp>
      <p:sp>
        <p:nvSpPr>
          <p:cNvPr id="3" name="Content Placeholder 2"/>
          <p:cNvSpPr>
            <a:spLocks noGrp="1"/>
          </p:cNvSpPr>
          <p:nvPr>
            <p:ph idx="1"/>
          </p:nvPr>
        </p:nvSpPr>
        <p:spPr>
          <a:xfrm>
            <a:off x="914400" y="2332037"/>
            <a:ext cx="8229600" cy="4525963"/>
          </a:xfrm>
        </p:spPr>
        <p:txBody>
          <a:bodyPr/>
          <a:lstStyle/>
          <a:p>
            <a:pPr>
              <a:buNone/>
            </a:pPr>
            <a:r>
              <a:rPr lang="id-ID" dirty="0" smtClean="0"/>
              <a:t>	Mamardi Janma Micara</a:t>
            </a:r>
          </a:p>
          <a:p>
            <a:pPr>
              <a:buNone/>
            </a:pPr>
            <a:r>
              <a:rPr lang="id-ID" dirty="0" smtClean="0"/>
              <a:t>	</a:t>
            </a:r>
            <a:r>
              <a:rPr lang="id-ID" dirty="0" smtClean="0"/>
              <a:t>(Berbudidayalah Menjadi Manusia)</a:t>
            </a:r>
            <a:endParaRPr lang="id-ID" dirty="0" smtClean="0"/>
          </a:p>
          <a:p>
            <a:pPr>
              <a:buNone/>
            </a:pPr>
            <a:r>
              <a:rPr lang="id-ID" dirty="0" smtClean="0"/>
              <a:t>	- Terampil Bekerja</a:t>
            </a:r>
          </a:p>
          <a:p>
            <a:pPr>
              <a:buNone/>
            </a:pPr>
            <a:r>
              <a:rPr lang="id-ID" dirty="0" smtClean="0"/>
              <a:t>	</a:t>
            </a:r>
            <a:r>
              <a:rPr lang="id-ID" dirty="0" smtClean="0"/>
              <a:t>- Terampil Berbicara</a:t>
            </a:r>
          </a:p>
          <a:p>
            <a:pPr>
              <a:buNone/>
            </a:pPr>
            <a:r>
              <a:rPr lang="id-ID" dirty="0" smtClean="0"/>
              <a:t>	</a:t>
            </a:r>
            <a:r>
              <a:rPr lang="id-ID" dirty="0" smtClean="0"/>
              <a:t>- Terampil Hidup</a:t>
            </a:r>
            <a:endParaRPr lang="id-ID" dirty="0"/>
          </a:p>
        </p:txBody>
      </p:sp>
      <p:sp>
        <p:nvSpPr>
          <p:cNvPr id="5" name="Action Button: Home 4">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0" y="1643050"/>
            <a:ext cx="9613830" cy="4079768"/>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785786" y="2285992"/>
            <a:ext cx="7829576" cy="3840171"/>
          </a:xfrm>
        </p:spPr>
        <p:txBody>
          <a:bodyPr>
            <a:normAutofit/>
          </a:bodyPr>
          <a:lstStyle/>
          <a:p>
            <a:pPr>
              <a:buNone/>
              <a:tabLst>
                <a:tab pos="90488" algn="l"/>
                <a:tab pos="180975" algn="l"/>
              </a:tabLst>
            </a:pPr>
            <a:r>
              <a:rPr lang="id-ID" sz="2800" dirty="0" smtClean="0">
                <a:latin typeface="+mj-lt"/>
                <a:ea typeface="Calibri" pitchFamily="34" charset="0"/>
                <a:cs typeface="Times New Roman" pitchFamily="18" charset="0"/>
              </a:rPr>
              <a:t>		 </a:t>
            </a:r>
            <a:r>
              <a:rPr lang="en-US" sz="2800" dirty="0" err="1" smtClean="0">
                <a:latin typeface="+mj-lt"/>
                <a:ea typeface="Calibri" pitchFamily="34" charset="0"/>
                <a:cs typeface="Times New Roman" pitchFamily="18" charset="0"/>
              </a:rPr>
              <a:t>Masuk</a:t>
            </a:r>
            <a:r>
              <a:rPr lang="en-US" sz="2800" dirty="0" smtClean="0">
                <a:latin typeface="+mj-lt"/>
                <a:ea typeface="Calibri" pitchFamily="34" charset="0"/>
                <a:cs typeface="Times New Roman" pitchFamily="18" charset="0"/>
              </a:rPr>
              <a:t> </a:t>
            </a:r>
            <a:r>
              <a:rPr lang="en-US" sz="2800" dirty="0" err="1" smtClean="0">
                <a:latin typeface="+mj-lt"/>
                <a:ea typeface="Calibri" pitchFamily="34" charset="0"/>
                <a:cs typeface="Times New Roman" pitchFamily="18" charset="0"/>
              </a:rPr>
              <a:t>sekolah</a:t>
            </a:r>
            <a:r>
              <a:rPr lang="en-US" sz="2800" dirty="0" smtClean="0">
                <a:latin typeface="+mj-lt"/>
                <a:ea typeface="Calibri" pitchFamily="34" charset="0"/>
                <a:cs typeface="Times New Roman" pitchFamily="18" charset="0"/>
              </a:rPr>
              <a:t> </a:t>
            </a:r>
            <a:r>
              <a:rPr lang="en-US" sz="2800" dirty="0" err="1" smtClean="0">
                <a:latin typeface="+mj-lt"/>
                <a:ea typeface="Calibri" pitchFamily="34" charset="0"/>
                <a:cs typeface="Times New Roman" pitchFamily="18" charset="0"/>
              </a:rPr>
              <a:t>pukul</a:t>
            </a:r>
            <a:r>
              <a:rPr lang="en-US" sz="2800" dirty="0" smtClean="0">
                <a:latin typeface="+mj-lt"/>
                <a:ea typeface="Calibri" pitchFamily="34" charset="0"/>
                <a:cs typeface="Times New Roman" pitchFamily="18" charset="0"/>
              </a:rPr>
              <a:t> 07.40</a:t>
            </a:r>
          </a:p>
          <a:p>
            <a:pPr eaLnBrk="0" hangingPunct="0">
              <a:buNone/>
              <a:tabLst>
                <a:tab pos="90488" algn="l"/>
                <a:tab pos="180975" algn="l"/>
              </a:tabLst>
            </a:pPr>
            <a:r>
              <a:rPr lang="id-ID" sz="2800" dirty="0" smtClean="0">
                <a:latin typeface="+mj-lt"/>
                <a:ea typeface="Calibri" pitchFamily="34" charset="0"/>
                <a:cs typeface="Times New Roman" pitchFamily="18" charset="0"/>
              </a:rPr>
              <a:t>   </a:t>
            </a:r>
            <a:r>
              <a:rPr lang="en-US" sz="2800" dirty="0" err="1" smtClean="0">
                <a:latin typeface="+mj-lt"/>
                <a:ea typeface="Calibri" pitchFamily="34" charset="0"/>
                <a:cs typeface="Times New Roman" pitchFamily="18" charset="0"/>
              </a:rPr>
              <a:t>Siswa</a:t>
            </a:r>
            <a:r>
              <a:rPr lang="en-US" sz="2800" dirty="0" smtClean="0">
                <a:latin typeface="+mj-lt"/>
                <a:ea typeface="Calibri" pitchFamily="34" charset="0"/>
                <a:cs typeface="Times New Roman" pitchFamily="18" charset="0"/>
              </a:rPr>
              <a:t> – </a:t>
            </a:r>
            <a:r>
              <a:rPr lang="en-US" sz="2800" dirty="0" err="1" smtClean="0">
                <a:latin typeface="+mj-lt"/>
                <a:ea typeface="Calibri" pitchFamily="34" charset="0"/>
                <a:cs typeface="Times New Roman" pitchFamily="18" charset="0"/>
              </a:rPr>
              <a:t>siswi</a:t>
            </a:r>
            <a:r>
              <a:rPr lang="en-US" sz="2800" dirty="0" smtClean="0">
                <a:latin typeface="+mj-lt"/>
                <a:ea typeface="Calibri" pitchFamily="34" charset="0"/>
                <a:cs typeface="Times New Roman" pitchFamily="18" charset="0"/>
              </a:rPr>
              <a:t>  </a:t>
            </a:r>
            <a:r>
              <a:rPr lang="en-US" sz="2800" dirty="0" err="1" smtClean="0">
                <a:latin typeface="+mj-lt"/>
                <a:ea typeface="Calibri" pitchFamily="34" charset="0"/>
                <a:cs typeface="Times New Roman" pitchFamily="18" charset="0"/>
              </a:rPr>
              <a:t>hadir</a:t>
            </a:r>
            <a:r>
              <a:rPr lang="en-US" sz="2800" dirty="0" smtClean="0">
                <a:latin typeface="+mj-lt"/>
                <a:ea typeface="Calibri" pitchFamily="34" charset="0"/>
                <a:cs typeface="Times New Roman" pitchFamily="18" charset="0"/>
              </a:rPr>
              <a:t> </a:t>
            </a:r>
            <a:r>
              <a:rPr lang="en-US" sz="2800" dirty="0" err="1" smtClean="0">
                <a:latin typeface="+mj-lt"/>
                <a:ea typeface="Calibri" pitchFamily="34" charset="0"/>
                <a:cs typeface="Times New Roman" pitchFamily="18" charset="0"/>
              </a:rPr>
              <a:t>sebelum</a:t>
            </a:r>
            <a:r>
              <a:rPr lang="id-ID" sz="2800" dirty="0">
                <a:latin typeface="+mj-lt"/>
                <a:ea typeface="Calibri" pitchFamily="34" charset="0"/>
                <a:cs typeface="Times New Roman" pitchFamily="18" charset="0"/>
              </a:rPr>
              <a:t> </a:t>
            </a:r>
            <a:r>
              <a:rPr lang="en-US" sz="2800" dirty="0" err="1" smtClean="0">
                <a:latin typeface="+mj-lt"/>
                <a:ea typeface="Calibri" pitchFamily="34" charset="0"/>
                <a:cs typeface="Times New Roman" pitchFamily="18" charset="0"/>
              </a:rPr>
              <a:t>pukul</a:t>
            </a:r>
            <a:r>
              <a:rPr lang="en-US" sz="2800" dirty="0" smtClean="0">
                <a:latin typeface="+mj-lt"/>
                <a:ea typeface="Calibri" pitchFamily="34" charset="0"/>
                <a:cs typeface="Times New Roman" pitchFamily="18" charset="0"/>
              </a:rPr>
              <a:t> 07.40</a:t>
            </a:r>
            <a:endParaRPr lang="en-US" sz="2800" dirty="0" smtClean="0">
              <a:latin typeface="+mj-lt"/>
              <a:ea typeface="Calibri" pitchFamily="34" charset="0"/>
            </a:endParaRPr>
          </a:p>
          <a:p>
            <a:pPr eaLnBrk="0" hangingPunct="0">
              <a:buNone/>
              <a:tabLst>
                <a:tab pos="90488" algn="l"/>
                <a:tab pos="180975" algn="l"/>
              </a:tabLst>
            </a:pPr>
            <a:r>
              <a:rPr lang="id-ID" sz="2800" dirty="0" smtClean="0">
                <a:latin typeface="+mj-lt"/>
                <a:ea typeface="Calibri" pitchFamily="34" charset="0"/>
              </a:rPr>
              <a:t>		 </a:t>
            </a:r>
            <a:r>
              <a:rPr lang="en-US" sz="2800" dirty="0" err="1" smtClean="0">
                <a:latin typeface="+mj-lt"/>
                <a:ea typeface="Calibri" pitchFamily="34" charset="0"/>
              </a:rPr>
              <a:t>Berbaris</a:t>
            </a:r>
            <a:r>
              <a:rPr lang="en-US" sz="2800" dirty="0" smtClean="0">
                <a:latin typeface="+mj-lt"/>
                <a:ea typeface="Calibri" pitchFamily="34" charset="0"/>
              </a:rPr>
              <a:t> </a:t>
            </a:r>
            <a:r>
              <a:rPr lang="en-US" sz="2800" dirty="0" err="1" smtClean="0">
                <a:latin typeface="+mj-lt"/>
                <a:ea typeface="Calibri" pitchFamily="34" charset="0"/>
              </a:rPr>
              <a:t>dengan</a:t>
            </a:r>
            <a:r>
              <a:rPr lang="en-US" sz="2800" dirty="0" smtClean="0">
                <a:latin typeface="+mj-lt"/>
                <a:ea typeface="Calibri" pitchFamily="34" charset="0"/>
              </a:rPr>
              <a:t> </a:t>
            </a:r>
            <a:r>
              <a:rPr lang="en-US" sz="2800" dirty="0" err="1" smtClean="0">
                <a:latin typeface="+mj-lt"/>
                <a:ea typeface="Calibri" pitchFamily="34" charset="0"/>
              </a:rPr>
              <a:t>tertib</a:t>
            </a:r>
            <a:r>
              <a:rPr lang="en-US" sz="2800" dirty="0" smtClean="0">
                <a:latin typeface="+mj-lt"/>
                <a:ea typeface="Calibri" pitchFamily="34" charset="0"/>
              </a:rPr>
              <a:t> </a:t>
            </a:r>
            <a:r>
              <a:rPr lang="en-US" sz="2800" dirty="0" err="1" smtClean="0">
                <a:latin typeface="+mj-lt"/>
                <a:ea typeface="Calibri" pitchFamily="34" charset="0"/>
              </a:rPr>
              <a:t>sebelum</a:t>
            </a:r>
            <a:r>
              <a:rPr lang="id-ID" sz="2800" dirty="0">
                <a:latin typeface="+mj-lt"/>
                <a:ea typeface="Calibri" pitchFamily="34" charset="0"/>
              </a:rPr>
              <a:t> </a:t>
            </a:r>
            <a:r>
              <a:rPr lang="en-US" sz="2800" dirty="0" err="1" smtClean="0">
                <a:latin typeface="+mj-lt"/>
                <a:ea typeface="Calibri" pitchFamily="34" charset="0"/>
              </a:rPr>
              <a:t>masuk</a:t>
            </a:r>
            <a:r>
              <a:rPr lang="en-US" sz="2800" dirty="0" smtClean="0">
                <a:latin typeface="+mj-lt"/>
                <a:ea typeface="Calibri" pitchFamily="34" charset="0"/>
              </a:rPr>
              <a:t> </a:t>
            </a:r>
            <a:r>
              <a:rPr lang="en-US" sz="2800" dirty="0" err="1" smtClean="0">
                <a:latin typeface="+mj-lt"/>
                <a:ea typeface="Calibri" pitchFamily="34" charset="0"/>
              </a:rPr>
              <a:t>ke</a:t>
            </a:r>
            <a:r>
              <a:rPr lang="en-US" sz="2800" dirty="0" smtClean="0">
                <a:latin typeface="+mj-lt"/>
                <a:ea typeface="Calibri" pitchFamily="34" charset="0"/>
              </a:rPr>
              <a:t> </a:t>
            </a:r>
            <a:r>
              <a:rPr lang="en-US" sz="2800" dirty="0" err="1" smtClean="0">
                <a:latin typeface="+mj-lt"/>
                <a:ea typeface="Calibri" pitchFamily="34" charset="0"/>
              </a:rPr>
              <a:t>kelas</a:t>
            </a:r>
            <a:endParaRPr lang="en-US" sz="2800" dirty="0" smtClean="0">
              <a:latin typeface="+mj-lt"/>
              <a:ea typeface="Calibri" pitchFamily="34" charset="0"/>
            </a:endParaRPr>
          </a:p>
          <a:p>
            <a:pPr eaLnBrk="0" hangingPunct="0">
              <a:buNone/>
              <a:tabLst>
                <a:tab pos="90488" algn="l"/>
                <a:tab pos="180975" algn="l"/>
              </a:tabLst>
            </a:pPr>
            <a:r>
              <a:rPr lang="id-ID" sz="2800" dirty="0" smtClean="0">
                <a:latin typeface="+mj-lt"/>
                <a:ea typeface="Calibri" pitchFamily="34" charset="0"/>
              </a:rPr>
              <a:t>   </a:t>
            </a:r>
            <a:r>
              <a:rPr lang="en-US" sz="2800" dirty="0" err="1" smtClean="0">
                <a:latin typeface="+mj-lt"/>
                <a:ea typeface="Calibri" pitchFamily="34" charset="0"/>
              </a:rPr>
              <a:t>Mengawali</a:t>
            </a:r>
            <a:r>
              <a:rPr lang="en-US" sz="2800" dirty="0" smtClean="0">
                <a:latin typeface="+mj-lt"/>
                <a:ea typeface="Calibri" pitchFamily="34" charset="0"/>
              </a:rPr>
              <a:t> </a:t>
            </a:r>
            <a:r>
              <a:rPr lang="en-US" sz="2800" dirty="0" err="1" smtClean="0">
                <a:latin typeface="+mj-lt"/>
                <a:ea typeface="Calibri" pitchFamily="34" charset="0"/>
              </a:rPr>
              <a:t>dan</a:t>
            </a:r>
            <a:r>
              <a:rPr lang="en-US" sz="2800" dirty="0" smtClean="0">
                <a:latin typeface="+mj-lt"/>
                <a:ea typeface="Calibri" pitchFamily="34" charset="0"/>
              </a:rPr>
              <a:t> </a:t>
            </a:r>
            <a:r>
              <a:rPr lang="en-US" sz="2800" dirty="0" err="1" smtClean="0">
                <a:latin typeface="+mj-lt"/>
                <a:ea typeface="Calibri" pitchFamily="34" charset="0"/>
              </a:rPr>
              <a:t>mengakhiri</a:t>
            </a:r>
            <a:r>
              <a:rPr lang="en-US" sz="2800" dirty="0" smtClean="0">
                <a:latin typeface="+mj-lt"/>
                <a:ea typeface="Calibri" pitchFamily="34" charset="0"/>
              </a:rPr>
              <a:t> </a:t>
            </a:r>
            <a:r>
              <a:rPr lang="en-US" sz="2800" dirty="0" err="1" smtClean="0">
                <a:latin typeface="+mj-lt"/>
                <a:ea typeface="Calibri" pitchFamily="34" charset="0"/>
              </a:rPr>
              <a:t>pelajaran</a:t>
            </a:r>
            <a:r>
              <a:rPr lang="en-US" sz="2800" dirty="0" smtClean="0">
                <a:latin typeface="+mj-lt"/>
                <a:ea typeface="Calibri" pitchFamily="34" charset="0"/>
              </a:rPr>
              <a:t> </a:t>
            </a:r>
            <a:r>
              <a:rPr lang="en-US" sz="2800" dirty="0" err="1" smtClean="0">
                <a:latin typeface="+mj-lt"/>
                <a:ea typeface="Calibri" pitchFamily="34" charset="0"/>
              </a:rPr>
              <a:t>dengan</a:t>
            </a:r>
            <a:r>
              <a:rPr lang="en-US" sz="2800" dirty="0" smtClean="0">
                <a:latin typeface="+mj-lt"/>
                <a:ea typeface="Calibri" pitchFamily="34" charset="0"/>
              </a:rPr>
              <a:t> </a:t>
            </a:r>
            <a:r>
              <a:rPr lang="en-US" sz="2800" dirty="0" err="1" smtClean="0">
                <a:latin typeface="+mj-lt"/>
                <a:ea typeface="Calibri" pitchFamily="34" charset="0"/>
              </a:rPr>
              <a:t>berdoa</a:t>
            </a:r>
            <a:r>
              <a:rPr lang="en-US" sz="2800" dirty="0" smtClean="0">
                <a:latin typeface="+mj-lt"/>
                <a:ea typeface="Calibri" pitchFamily="34" charset="0"/>
              </a:rPr>
              <a:t> </a:t>
            </a:r>
            <a:r>
              <a:rPr lang="en-US" sz="2800" dirty="0" err="1" smtClean="0">
                <a:latin typeface="+mj-lt"/>
                <a:ea typeface="Calibri" pitchFamily="34" charset="0"/>
              </a:rPr>
              <a:t>secara</a:t>
            </a:r>
            <a:r>
              <a:rPr lang="id-ID" sz="2800" dirty="0">
                <a:latin typeface="+mj-lt"/>
                <a:ea typeface="Calibri" pitchFamily="34" charset="0"/>
              </a:rPr>
              <a:t> </a:t>
            </a:r>
            <a:r>
              <a:rPr lang="en-US" sz="2800" dirty="0" err="1" smtClean="0">
                <a:latin typeface="+mj-lt"/>
                <a:ea typeface="Calibri" pitchFamily="34" charset="0"/>
              </a:rPr>
              <a:t>Katolik</a:t>
            </a:r>
            <a:endParaRPr lang="en-US" sz="2800" dirty="0" smtClean="0">
              <a:latin typeface="+mj-lt"/>
              <a:ea typeface="Calibri" pitchFamily="34" charset="0"/>
            </a:endParaRPr>
          </a:p>
          <a:p>
            <a:pPr>
              <a:buNone/>
            </a:pPr>
            <a:endParaRPr lang="id-ID" sz="2800" dirty="0">
              <a:latin typeface="+mj-lt"/>
            </a:endParaRPr>
          </a:p>
        </p:txBody>
      </p:sp>
      <p:sp>
        <p:nvSpPr>
          <p:cNvPr id="4" name="Action Button: Home 3">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5" name="Action Button: Forward or Next 4">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Back or Previous 5">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Multiply 6">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1" y="0"/>
          <a:ext cx="9144001" cy="6857998"/>
        </p:xfrm>
        <a:graphic>
          <a:graphicData uri="http://schemas.openxmlformats.org/drawingml/2006/table">
            <a:tbl>
              <a:tblPr/>
              <a:tblGrid>
                <a:gridCol w="1046301"/>
                <a:gridCol w="1619540"/>
                <a:gridCol w="1619540"/>
                <a:gridCol w="1619540"/>
                <a:gridCol w="1619540"/>
                <a:gridCol w="1619540"/>
              </a:tblGrid>
              <a:tr h="489857">
                <a:tc rowSpan="2">
                  <a:txBody>
                    <a:bodyPr/>
                    <a:lstStyle/>
                    <a:p>
                      <a:pPr algn="ctr" fontAlgn="ctr"/>
                      <a:r>
                        <a:rPr lang="id-ID" sz="1400" b="0" i="0" u="none" strike="noStrike" dirty="0">
                          <a:latin typeface="Times New Roman" pitchFamily="18" charset="0"/>
                          <a:cs typeface="Times New Roman" pitchFamily="18" charset="0"/>
                        </a:rPr>
                        <a:t>WAKTU</a:t>
                      </a:r>
                    </a:p>
                  </a:txBody>
                  <a:tcPr marL="7491" marR="7491" marT="7491"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5">
                  <a:txBody>
                    <a:bodyPr/>
                    <a:lstStyle/>
                    <a:p>
                      <a:pPr algn="ctr" fontAlgn="b"/>
                      <a:r>
                        <a:rPr lang="id-ID" sz="1400" b="0" i="0" u="none" strike="noStrike" dirty="0">
                          <a:latin typeface="Times New Roman" pitchFamily="18" charset="0"/>
                          <a:cs typeface="Times New Roman" pitchFamily="18" charset="0"/>
                        </a:rPr>
                        <a:t>HARI</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489857">
                <a:tc vMerge="1">
                  <a:txBody>
                    <a:bodyPr/>
                    <a:lstStyle/>
                    <a:p>
                      <a:endParaRPr lang="id-ID"/>
                    </a:p>
                  </a:txBody>
                  <a:tcPr/>
                </a:tc>
                <a:tc>
                  <a:txBody>
                    <a:bodyPr/>
                    <a:lstStyle/>
                    <a:p>
                      <a:pPr algn="ctr" fontAlgn="b"/>
                      <a:r>
                        <a:rPr lang="id-ID" sz="1400" b="0" i="0" u="none" strike="noStrike">
                          <a:latin typeface="Times New Roman" pitchFamily="18" charset="0"/>
                          <a:cs typeface="Times New Roman" pitchFamily="18" charset="0"/>
                        </a:rPr>
                        <a:t>SENIN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id-ID" sz="1400" b="0" i="0" u="none" strike="noStrike" dirty="0">
                          <a:latin typeface="Times New Roman" pitchFamily="18" charset="0"/>
                          <a:cs typeface="Times New Roman" pitchFamily="18" charset="0"/>
                        </a:rPr>
                        <a:t>SELASA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id-ID" sz="1400" b="0" i="0" u="none" strike="noStrike" dirty="0">
                          <a:latin typeface="Times New Roman" pitchFamily="18" charset="0"/>
                          <a:cs typeface="Times New Roman" pitchFamily="18" charset="0"/>
                        </a:rPr>
                        <a:t>RABU</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id-ID" sz="1400" b="0" i="0" u="none" strike="noStrike" dirty="0">
                          <a:latin typeface="Times New Roman" pitchFamily="18" charset="0"/>
                          <a:cs typeface="Times New Roman" pitchFamily="18" charset="0"/>
                        </a:rPr>
                        <a:t>KAMIS</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JUMAT</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489857">
                <a:tc>
                  <a:txBody>
                    <a:bodyPr/>
                    <a:lstStyle/>
                    <a:p>
                      <a:pPr algn="ctr" fontAlgn="b"/>
                      <a:r>
                        <a:rPr lang="id-ID" sz="1400" b="0" i="0" u="none" strike="noStrike">
                          <a:latin typeface="Times New Roman" pitchFamily="18" charset="0"/>
                          <a:cs typeface="Times New Roman" pitchFamily="18" charset="0"/>
                        </a:rPr>
                        <a:t>07.40-08.20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Percakapan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Bacaan-Menyalin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Percakapan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Pengolahan Bacaan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Senam Pagi</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ctr" fontAlgn="b"/>
                      <a:r>
                        <a:rPr lang="id-ID" sz="1400" b="0" i="0" u="none" strike="noStrike">
                          <a:latin typeface="Times New Roman" pitchFamily="18" charset="0"/>
                          <a:cs typeface="Times New Roman" pitchFamily="18" charset="0"/>
                        </a:rPr>
                        <a:t>08.20-09.00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Visualisasi Percakapan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Pengolahan Bacaan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Visualisasi Percakapan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Percakapan</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ctr" fontAlgn="b"/>
                      <a:r>
                        <a:rPr lang="id-ID" sz="1400" b="0" i="0" u="none" strike="noStrike">
                          <a:latin typeface="Times New Roman" pitchFamily="18" charset="0"/>
                          <a:cs typeface="Times New Roman" pitchFamily="18" charset="0"/>
                        </a:rPr>
                        <a:t>09.00-09.20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id-ID" sz="1400" b="0" i="0" u="none" strike="noStrike">
                          <a:latin typeface="Times New Roman" pitchFamily="18" charset="0"/>
                          <a:cs typeface="Times New Roman" pitchFamily="18" charset="0"/>
                        </a:rPr>
                        <a:t>ISTIRAHAT</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489857">
                <a:tc>
                  <a:txBody>
                    <a:bodyPr/>
                    <a:lstStyle/>
                    <a:p>
                      <a:pPr algn="ctr" fontAlgn="b"/>
                      <a:r>
                        <a:rPr lang="id-ID" sz="1400" b="0" i="0" u="none" strike="noStrike">
                          <a:latin typeface="Times New Roman" pitchFamily="18" charset="0"/>
                          <a:cs typeface="Times New Roman" pitchFamily="18" charset="0"/>
                        </a:rPr>
                        <a:t>09.20-10.00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Olahraga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Menyalin Visualisasi</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Keterampilan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Visualisasi Percakapan</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ctr" fontAlgn="b"/>
                      <a:r>
                        <a:rPr lang="id-ID" sz="1400" b="0" i="0" u="none" strike="noStrike">
                          <a:latin typeface="Times New Roman" pitchFamily="18" charset="0"/>
                          <a:cs typeface="Times New Roman" pitchFamily="18" charset="0"/>
                        </a:rPr>
                        <a:t>10.00-10.40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Olahraga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Irama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Pengolahan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Irama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Pengolahan visualisasi</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ctr" fontAlgn="b"/>
                      <a:r>
                        <a:rPr lang="id-ID" sz="1400" b="0" i="0" u="none" strike="noStrike">
                          <a:latin typeface="Times New Roman" pitchFamily="18" charset="0"/>
                          <a:cs typeface="Times New Roman" pitchFamily="18" charset="0"/>
                        </a:rPr>
                        <a:t>10.40-11.00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id-ID" sz="1400" b="0" i="0" u="none" strike="noStrike">
                          <a:latin typeface="Times New Roman" pitchFamily="18" charset="0"/>
                          <a:cs typeface="Times New Roman" pitchFamily="18" charset="0"/>
                        </a:rPr>
                        <a:t>ISTIRAHAT</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489857">
                <a:tc>
                  <a:txBody>
                    <a:bodyPr/>
                    <a:lstStyle/>
                    <a:p>
                      <a:pPr algn="ctr" fontAlgn="b"/>
                      <a:r>
                        <a:rPr lang="id-ID" sz="1400" b="0" i="0" u="none" strike="noStrike">
                          <a:latin typeface="Times New Roman" pitchFamily="18" charset="0"/>
                          <a:cs typeface="Times New Roman" pitchFamily="18" charset="0"/>
                        </a:rPr>
                        <a:t>11.00-11.30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Menyalin Visualisasi</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Menyalin Bacaan</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ctr" fontAlgn="b"/>
                      <a:r>
                        <a:rPr lang="id-ID" sz="1400" b="0" i="0" u="none" strike="noStrike">
                          <a:latin typeface="Times New Roman" pitchFamily="18" charset="0"/>
                          <a:cs typeface="Times New Roman" pitchFamily="18" charset="0"/>
                        </a:rPr>
                        <a:t>11.30-12.00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Pengolahan Visualisasi</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Agama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Menggambar</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Ulangan Mingguan</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ctr" fontAlgn="b"/>
                      <a:r>
                        <a:rPr lang="id-ID" sz="1400" b="0" i="0" u="none" strike="noStrike">
                          <a:latin typeface="Times New Roman" pitchFamily="18" charset="0"/>
                          <a:cs typeface="Times New Roman" pitchFamily="18" charset="0"/>
                        </a:rPr>
                        <a:t>12.00-13.00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id-ID" sz="1400" b="0" i="0" u="none" strike="noStrike">
                          <a:latin typeface="Times New Roman" pitchFamily="18" charset="0"/>
                          <a:cs typeface="Times New Roman" pitchFamily="18" charset="0"/>
                        </a:rPr>
                        <a:t>ISTIRAHAT</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489857">
                <a:tc>
                  <a:txBody>
                    <a:bodyPr/>
                    <a:lstStyle/>
                    <a:p>
                      <a:pPr algn="ctr" fontAlgn="b"/>
                      <a:r>
                        <a:rPr lang="id-ID" sz="1400" b="0" i="0" u="none" strike="noStrike">
                          <a:latin typeface="Times New Roman" pitchFamily="18" charset="0"/>
                          <a:cs typeface="Times New Roman" pitchFamily="18" charset="0"/>
                        </a:rPr>
                        <a:t>13.00-13.40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Pengenalan Komputer</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Agama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Kecakapan Hidup</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ctr" fontAlgn="b"/>
                      <a:r>
                        <a:rPr lang="id-ID" sz="1400" b="0" i="0" u="none" strike="noStrike">
                          <a:latin typeface="Times New Roman" pitchFamily="18" charset="0"/>
                          <a:cs typeface="Times New Roman" pitchFamily="18" charset="0"/>
                        </a:rPr>
                        <a:t>13.40-14.20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Matematika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Menulis Halus</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Matematika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Pramuka</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ctr" fontAlgn="b"/>
                      <a:r>
                        <a:rPr lang="id-ID" sz="1400" b="0" i="0" u="none" strike="noStrike">
                          <a:latin typeface="Times New Roman" pitchFamily="18" charset="0"/>
                          <a:cs typeface="Times New Roman" pitchFamily="18" charset="0"/>
                        </a:rPr>
                        <a:t>14.20-15.00</a:t>
                      </a:r>
                    </a:p>
                  </a:txBody>
                  <a:tcPr marL="7491" marR="7491" marT="7491"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Matematika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Wicara Klasikal</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Matematika</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id-ID" sz="1400" b="0" i="0" u="none" strike="noStrike">
                          <a:latin typeface="Times New Roman" pitchFamily="18" charset="0"/>
                          <a:cs typeface="Times New Roman" pitchFamily="18" charset="0"/>
                        </a:rPr>
                        <a:t>Latihan Reflektif</a:t>
                      </a:r>
                    </a:p>
                  </a:txBody>
                  <a:tcPr marL="7491" marR="7491" marT="7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id-ID" sz="1400" b="0" i="0" u="none" strike="noStrike" dirty="0">
                          <a:latin typeface="Times New Roman" pitchFamily="18" charset="0"/>
                          <a:cs typeface="Times New Roman" pitchFamily="18" charset="0"/>
                        </a:rPr>
                        <a:t>Pramuka</a:t>
                      </a:r>
                    </a:p>
                  </a:txBody>
                  <a:tcPr marL="7491" marR="7491" marT="7491"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rot="297448">
            <a:off x="0" y="1992438"/>
            <a:ext cx="9613830" cy="4079768"/>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457200" y="571488"/>
            <a:ext cx="8229600" cy="1143000"/>
          </a:xfrm>
        </p:spPr>
        <p:txBody>
          <a:bodyPr>
            <a:noAutofit/>
          </a:bodyPr>
          <a:lstStyle/>
          <a:p>
            <a:r>
              <a:rPr lang="id-ID" sz="3600" dirty="0" smtClean="0"/>
              <a:t>Wajib m</a:t>
            </a:r>
            <a:r>
              <a:rPr lang="en-US" sz="3600" dirty="0" err="1" smtClean="0"/>
              <a:t>engenakan</a:t>
            </a:r>
            <a:r>
              <a:rPr lang="en-US" sz="3600" dirty="0" smtClean="0"/>
              <a:t>  </a:t>
            </a:r>
            <a:r>
              <a:rPr lang="en-US" sz="3600" dirty="0" err="1" smtClean="0"/>
              <a:t>seragam</a:t>
            </a:r>
            <a:r>
              <a:rPr lang="en-US" sz="3600" dirty="0" smtClean="0"/>
              <a:t> </a:t>
            </a:r>
            <a:r>
              <a:rPr lang="en-US" sz="3600" dirty="0" err="1" smtClean="0"/>
              <a:t>sekolah</a:t>
            </a:r>
            <a:r>
              <a:rPr lang="en-US" sz="3600" dirty="0" smtClean="0"/>
              <a:t> </a:t>
            </a:r>
            <a:r>
              <a:rPr lang="en-US" sz="3600" dirty="0" err="1" smtClean="0"/>
              <a:t>dengan</a:t>
            </a:r>
            <a:r>
              <a:rPr lang="en-US" sz="3600" dirty="0" smtClean="0"/>
              <a:t> </a:t>
            </a:r>
            <a:r>
              <a:rPr lang="en-US" sz="3600" dirty="0" err="1" smtClean="0"/>
              <a:t>rapi</a:t>
            </a:r>
            <a:r>
              <a:rPr lang="en-US" sz="3600" dirty="0" smtClean="0"/>
              <a:t/>
            </a:r>
            <a:br>
              <a:rPr lang="en-US" sz="3600" dirty="0" smtClean="0"/>
            </a:br>
            <a:r>
              <a:rPr lang="en-US" sz="3600" dirty="0" err="1" smtClean="0"/>
              <a:t>dan</a:t>
            </a:r>
            <a:r>
              <a:rPr lang="en-US" sz="3600" dirty="0" smtClean="0"/>
              <a:t> </a:t>
            </a:r>
            <a:r>
              <a:rPr lang="en-US" sz="3600" dirty="0" err="1" smtClean="0"/>
              <a:t>bersih</a:t>
            </a:r>
            <a:r>
              <a:rPr lang="en-US" sz="3600" dirty="0" smtClean="0"/>
              <a:t> </a:t>
            </a:r>
            <a:r>
              <a:rPr lang="en-US" sz="3600" dirty="0" err="1" smtClean="0"/>
              <a:t>sesuai</a:t>
            </a:r>
            <a:r>
              <a:rPr lang="en-US" sz="3600" dirty="0" smtClean="0"/>
              <a:t> </a:t>
            </a:r>
            <a:r>
              <a:rPr lang="en-US" sz="3600" dirty="0" err="1" smtClean="0"/>
              <a:t>dengan</a:t>
            </a:r>
            <a:r>
              <a:rPr lang="en-US" sz="3600" dirty="0" smtClean="0"/>
              <a:t> </a:t>
            </a:r>
            <a:r>
              <a:rPr lang="en-US" sz="3600" dirty="0" err="1" smtClean="0"/>
              <a:t>ketentuan</a:t>
            </a:r>
            <a:r>
              <a:rPr lang="en-US" sz="3600" dirty="0" smtClean="0"/>
              <a:t>:</a:t>
            </a:r>
            <a:endParaRPr lang="id-ID" sz="3600" dirty="0"/>
          </a:p>
        </p:txBody>
      </p:sp>
      <p:sp>
        <p:nvSpPr>
          <p:cNvPr id="3" name="Content Placeholder 2"/>
          <p:cNvSpPr>
            <a:spLocks noGrp="1"/>
          </p:cNvSpPr>
          <p:nvPr>
            <p:ph idx="1"/>
          </p:nvPr>
        </p:nvSpPr>
        <p:spPr>
          <a:xfrm>
            <a:off x="671514" y="2555731"/>
            <a:ext cx="7686700" cy="3340105"/>
          </a:xfrm>
        </p:spPr>
        <p:txBody>
          <a:bodyPr>
            <a:noAutofit/>
          </a:bodyPr>
          <a:lstStyle/>
          <a:p>
            <a:pPr marL="548640" indent="-411480" fontAlgn="auto">
              <a:spcAft>
                <a:spcPts val="0"/>
              </a:spcAft>
              <a:buClr>
                <a:schemeClr val="tx1">
                  <a:shade val="95000"/>
                </a:schemeClr>
              </a:buClr>
              <a:buFont typeface="Wingdings 2"/>
              <a:buChar char=""/>
              <a:defRPr/>
            </a:pPr>
            <a:r>
              <a:rPr lang="en-US" sz="2400" dirty="0" err="1" smtClean="0">
                <a:latin typeface="+mj-lt"/>
              </a:rPr>
              <a:t>Senin</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Selasa</a:t>
            </a:r>
            <a:r>
              <a:rPr lang="en-US" sz="2400" dirty="0" smtClean="0">
                <a:latin typeface="+mj-lt"/>
              </a:rPr>
              <a:t>	: </a:t>
            </a:r>
            <a:r>
              <a:rPr lang="en-US" sz="2400" dirty="0" err="1" smtClean="0">
                <a:latin typeface="+mj-lt"/>
              </a:rPr>
              <a:t>Baju</a:t>
            </a:r>
            <a:r>
              <a:rPr lang="en-US" sz="2400" dirty="0" smtClean="0">
                <a:latin typeface="+mj-lt"/>
              </a:rPr>
              <a:t> </a:t>
            </a:r>
            <a:r>
              <a:rPr lang="en-US" sz="2400" dirty="0" err="1" smtClean="0">
                <a:latin typeface="+mj-lt"/>
              </a:rPr>
              <a:t>putih</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celana</a:t>
            </a:r>
            <a:r>
              <a:rPr lang="en-US" sz="2400" dirty="0" smtClean="0">
                <a:latin typeface="+mj-lt"/>
              </a:rPr>
              <a:t> / </a:t>
            </a:r>
            <a:r>
              <a:rPr lang="en-US" sz="2400" dirty="0" err="1" smtClean="0">
                <a:latin typeface="+mj-lt"/>
              </a:rPr>
              <a:t>rok</a:t>
            </a:r>
            <a:r>
              <a:rPr lang="en-US" sz="2400" dirty="0" smtClean="0">
                <a:latin typeface="+mj-lt"/>
              </a:rPr>
              <a:t> 				  </a:t>
            </a:r>
            <a:r>
              <a:rPr lang="en-US" sz="2400" dirty="0" err="1" smtClean="0">
                <a:latin typeface="+mj-lt"/>
              </a:rPr>
              <a:t>merah</a:t>
            </a:r>
            <a:r>
              <a:rPr lang="en-US" sz="2400" dirty="0" smtClean="0">
                <a:latin typeface="+mj-lt"/>
              </a:rPr>
              <a:t>, </a:t>
            </a:r>
            <a:r>
              <a:rPr lang="en-US" sz="2400" dirty="0" err="1" smtClean="0">
                <a:latin typeface="+mj-lt"/>
              </a:rPr>
              <a:t>sepatu</a:t>
            </a:r>
            <a:r>
              <a:rPr lang="en-US" sz="2400" dirty="0" smtClean="0">
                <a:latin typeface="+mj-lt"/>
              </a:rPr>
              <a:t> </a:t>
            </a:r>
            <a:r>
              <a:rPr lang="en-US" sz="2400" dirty="0" err="1" smtClean="0">
                <a:latin typeface="+mj-lt"/>
              </a:rPr>
              <a:t>hitam</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kaos</a:t>
            </a:r>
            <a:r>
              <a:rPr lang="en-US" sz="2400" dirty="0" smtClean="0">
                <a:latin typeface="+mj-lt"/>
              </a:rPr>
              <a:t> kaki </a:t>
            </a:r>
            <a:r>
              <a:rPr lang="en-US" sz="2400" dirty="0" err="1" smtClean="0">
                <a:latin typeface="+mj-lt"/>
              </a:rPr>
              <a:t>putih</a:t>
            </a:r>
            <a:endParaRPr lang="en-US" sz="2400" dirty="0" smtClean="0">
              <a:latin typeface="+mj-lt"/>
            </a:endParaRPr>
          </a:p>
          <a:p>
            <a:pPr marL="548640" indent="-411480" fontAlgn="auto">
              <a:spcAft>
                <a:spcPts val="0"/>
              </a:spcAft>
              <a:buClr>
                <a:schemeClr val="tx1">
                  <a:shade val="95000"/>
                </a:schemeClr>
              </a:buClr>
              <a:buFont typeface="Wingdings 2"/>
              <a:buChar char=""/>
              <a:defRPr/>
            </a:pPr>
            <a:r>
              <a:rPr lang="en-US" sz="2400" dirty="0" err="1" smtClean="0">
                <a:latin typeface="+mj-lt"/>
              </a:rPr>
              <a:t>Rabu</a:t>
            </a:r>
            <a:r>
              <a:rPr lang="en-US" sz="2400" dirty="0" smtClean="0">
                <a:latin typeface="+mj-lt"/>
              </a:rPr>
              <a:t>			: </a:t>
            </a:r>
            <a:r>
              <a:rPr lang="en-US" sz="2400" dirty="0" err="1" smtClean="0">
                <a:latin typeface="+mj-lt"/>
              </a:rPr>
              <a:t>Seragam</a:t>
            </a:r>
            <a:r>
              <a:rPr lang="en-US" sz="2400" dirty="0" smtClean="0">
                <a:latin typeface="+mj-lt"/>
              </a:rPr>
              <a:t> </a:t>
            </a:r>
            <a:r>
              <a:rPr lang="en-US" sz="2400" dirty="0" err="1" smtClean="0">
                <a:latin typeface="+mj-lt"/>
              </a:rPr>
              <a:t>kotak-kotak</a:t>
            </a:r>
            <a:r>
              <a:rPr lang="en-US" sz="2400" dirty="0" smtClean="0">
                <a:latin typeface="+mj-lt"/>
              </a:rPr>
              <a:t>, </a:t>
            </a:r>
            <a:r>
              <a:rPr lang="en-US" sz="2400" dirty="0" err="1" smtClean="0">
                <a:latin typeface="+mj-lt"/>
              </a:rPr>
              <a:t>sepatu</a:t>
            </a:r>
            <a:r>
              <a:rPr lang="en-US" sz="2400" dirty="0" smtClean="0">
                <a:latin typeface="+mj-lt"/>
              </a:rPr>
              <a:t> 				  </a:t>
            </a:r>
            <a:r>
              <a:rPr lang="en-US" sz="2400" dirty="0" err="1" smtClean="0">
                <a:latin typeface="+mj-lt"/>
              </a:rPr>
              <a:t>hitam</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kaos</a:t>
            </a:r>
            <a:r>
              <a:rPr lang="en-US" sz="2400" dirty="0" smtClean="0">
                <a:latin typeface="+mj-lt"/>
              </a:rPr>
              <a:t> kaki </a:t>
            </a:r>
            <a:r>
              <a:rPr lang="en-US" sz="2400" dirty="0" err="1" smtClean="0">
                <a:latin typeface="+mj-lt"/>
              </a:rPr>
              <a:t>putih</a:t>
            </a:r>
            <a:endParaRPr lang="en-US" sz="2400" dirty="0" smtClean="0">
              <a:latin typeface="+mj-lt"/>
            </a:endParaRPr>
          </a:p>
          <a:p>
            <a:pPr marL="548640" indent="-411480" fontAlgn="auto">
              <a:spcAft>
                <a:spcPts val="0"/>
              </a:spcAft>
              <a:buClr>
                <a:schemeClr val="tx1">
                  <a:shade val="95000"/>
                </a:schemeClr>
              </a:buClr>
              <a:buFont typeface="Wingdings 2"/>
              <a:buChar char=""/>
              <a:defRPr/>
            </a:pPr>
            <a:r>
              <a:rPr lang="en-US" sz="2400" dirty="0" err="1" smtClean="0">
                <a:latin typeface="+mj-lt"/>
              </a:rPr>
              <a:t>Kamis</a:t>
            </a:r>
            <a:r>
              <a:rPr lang="en-US" sz="2400" dirty="0" smtClean="0">
                <a:latin typeface="+mj-lt"/>
              </a:rPr>
              <a:t>			: </a:t>
            </a:r>
            <a:r>
              <a:rPr lang="en-US" sz="2400" dirty="0" err="1" smtClean="0">
                <a:latin typeface="+mj-lt"/>
              </a:rPr>
              <a:t>Seragam</a:t>
            </a:r>
            <a:r>
              <a:rPr lang="en-US" sz="2400" dirty="0" smtClean="0">
                <a:latin typeface="+mj-lt"/>
              </a:rPr>
              <a:t> batik </a:t>
            </a:r>
            <a:r>
              <a:rPr lang="en-US" sz="2400" dirty="0" err="1" smtClean="0">
                <a:latin typeface="+mj-lt"/>
              </a:rPr>
              <a:t>khas</a:t>
            </a:r>
            <a:r>
              <a:rPr lang="en-US" sz="2400" dirty="0" smtClean="0">
                <a:latin typeface="+mj-lt"/>
              </a:rPr>
              <a:t> </a:t>
            </a:r>
            <a:r>
              <a:rPr lang="en-US" sz="2400" dirty="0" err="1" smtClean="0">
                <a:latin typeface="+mj-lt"/>
              </a:rPr>
              <a:t>Pangudi</a:t>
            </a:r>
            <a:r>
              <a:rPr lang="en-US" sz="2400" dirty="0" smtClean="0">
                <a:latin typeface="+mj-lt"/>
              </a:rPr>
              <a:t> 				  </a:t>
            </a:r>
            <a:r>
              <a:rPr lang="en-US" sz="2400" dirty="0" err="1" smtClean="0">
                <a:latin typeface="+mj-lt"/>
              </a:rPr>
              <a:t>Luhur</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celana</a:t>
            </a:r>
            <a:r>
              <a:rPr lang="en-US" sz="2400" dirty="0" smtClean="0">
                <a:latin typeface="+mj-lt"/>
              </a:rPr>
              <a:t>/ </a:t>
            </a:r>
            <a:r>
              <a:rPr lang="en-US" sz="2400" dirty="0" err="1" smtClean="0">
                <a:latin typeface="+mj-lt"/>
              </a:rPr>
              <a:t>rok</a:t>
            </a:r>
            <a:r>
              <a:rPr lang="en-US" sz="2400" dirty="0" smtClean="0">
                <a:latin typeface="+mj-lt"/>
              </a:rPr>
              <a:t> </a:t>
            </a:r>
            <a:r>
              <a:rPr lang="en-US" sz="2400" dirty="0" err="1" smtClean="0">
                <a:latin typeface="+mj-lt"/>
              </a:rPr>
              <a:t>putih</a:t>
            </a:r>
            <a:r>
              <a:rPr lang="en-US" sz="2400" dirty="0" smtClean="0">
                <a:latin typeface="+mj-lt"/>
              </a:rPr>
              <a:t> , 				  </a:t>
            </a:r>
            <a:r>
              <a:rPr lang="en-US" sz="2400" dirty="0" err="1" smtClean="0">
                <a:latin typeface="+mj-lt"/>
              </a:rPr>
              <a:t>sepatu</a:t>
            </a:r>
            <a:r>
              <a:rPr lang="en-US" sz="2400" dirty="0" smtClean="0">
                <a:latin typeface="+mj-lt"/>
              </a:rPr>
              <a:t> </a:t>
            </a:r>
            <a:r>
              <a:rPr lang="en-US" sz="2400" dirty="0" err="1" smtClean="0">
                <a:latin typeface="+mj-lt"/>
              </a:rPr>
              <a:t>hitam</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kaos</a:t>
            </a:r>
            <a:r>
              <a:rPr lang="en-US" sz="2400" dirty="0" smtClean="0">
                <a:latin typeface="+mj-lt"/>
              </a:rPr>
              <a:t> kaki </a:t>
            </a:r>
            <a:r>
              <a:rPr lang="en-US" sz="2400" dirty="0" smtClean="0">
                <a:latin typeface="+mj-lt"/>
              </a:rPr>
              <a:t> </a:t>
            </a:r>
            <a:r>
              <a:rPr lang="en-US" sz="2400" dirty="0" err="1" smtClean="0">
                <a:latin typeface="+mj-lt"/>
              </a:rPr>
              <a:t>putih</a:t>
            </a:r>
            <a:endParaRPr lang="en-US" sz="2400" dirty="0" smtClean="0">
              <a:latin typeface="+mj-lt"/>
            </a:endParaRPr>
          </a:p>
          <a:p>
            <a:endParaRPr lang="id-ID" sz="2400" dirty="0">
              <a:latin typeface="+mj-lt"/>
            </a:endParaRPr>
          </a:p>
        </p:txBody>
      </p:sp>
      <p:sp>
        <p:nvSpPr>
          <p:cNvPr id="5" name="Action Button: Home 4">
            <a:hlinkClick r:id="" action="ppaction://hlinkshowjump?jump=firstslide" highlightClick="1"/>
          </p:cNvPr>
          <p:cNvSpPr/>
          <p:nvPr/>
        </p:nvSpPr>
        <p:spPr>
          <a:xfrm>
            <a:off x="642910" y="6215082"/>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58"/>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58"/>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20"/>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24"/>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57222" y="928670"/>
            <a:ext cx="10787138" cy="5500726"/>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57242" y="1903433"/>
            <a:ext cx="8229600" cy="4525963"/>
          </a:xfrm>
        </p:spPr>
        <p:txBody>
          <a:bodyPr>
            <a:normAutofit/>
          </a:bodyPr>
          <a:lstStyle/>
          <a:p>
            <a:pPr>
              <a:buFont typeface="Arial" charset="0"/>
              <a:buChar char="•"/>
            </a:pPr>
            <a:r>
              <a:rPr lang="en-US" sz="2400" dirty="0" err="1" smtClean="0"/>
              <a:t>Jumat</a:t>
            </a:r>
            <a:r>
              <a:rPr lang="en-US" sz="2400" dirty="0" smtClean="0"/>
              <a:t>	: * </a:t>
            </a:r>
            <a:r>
              <a:rPr lang="en-US" sz="2400" dirty="0" err="1" smtClean="0"/>
              <a:t>Pukul</a:t>
            </a:r>
            <a:r>
              <a:rPr lang="en-US" sz="2400" dirty="0" smtClean="0"/>
              <a:t> 07.40 -12.30  : </a:t>
            </a:r>
            <a:r>
              <a:rPr lang="en-US" sz="2400" dirty="0" err="1" smtClean="0"/>
              <a:t>Kaos</a:t>
            </a:r>
            <a:r>
              <a:rPr lang="en-US" sz="2400" dirty="0" smtClean="0"/>
              <a:t> </a:t>
            </a:r>
            <a:r>
              <a:rPr lang="en-US" sz="2400" dirty="0" err="1" smtClean="0"/>
              <a:t>pramuka,sepatu</a:t>
            </a:r>
            <a:r>
              <a:rPr lang="en-US" sz="2400" dirty="0" smtClean="0"/>
              <a:t> </a:t>
            </a:r>
            <a:r>
              <a:rPr lang="en-US" sz="2400" dirty="0" err="1" smtClean="0"/>
              <a:t>hitam</a:t>
            </a:r>
            <a:r>
              <a:rPr lang="en-US" sz="2400" dirty="0" smtClean="0"/>
              <a:t> </a:t>
            </a:r>
            <a:r>
              <a:rPr lang="en-US" sz="2400" dirty="0" err="1" smtClean="0"/>
              <a:t>dan</a:t>
            </a:r>
            <a:r>
              <a:rPr lang="en-US" sz="2400" dirty="0" smtClean="0"/>
              <a:t> </a:t>
            </a:r>
            <a:r>
              <a:rPr lang="en-US" sz="2400" dirty="0" err="1" smtClean="0"/>
              <a:t>kaos</a:t>
            </a:r>
            <a:r>
              <a:rPr lang="en-US" sz="2400" dirty="0" smtClean="0"/>
              <a:t> kaki </a:t>
            </a:r>
            <a:r>
              <a:rPr lang="en-US" sz="2400" dirty="0" err="1" smtClean="0"/>
              <a:t>pramuka</a:t>
            </a:r>
            <a:r>
              <a:rPr lang="en-US" sz="2400" dirty="0" smtClean="0"/>
              <a:t> </a:t>
            </a:r>
            <a:r>
              <a:rPr lang="en-US" sz="2400" dirty="0" err="1" smtClean="0"/>
              <a:t>hitam</a:t>
            </a:r>
            <a:endParaRPr lang="en-US" sz="2400" dirty="0" smtClean="0"/>
          </a:p>
          <a:p>
            <a:pPr>
              <a:buFont typeface="Arial" charset="0"/>
              <a:buNone/>
            </a:pPr>
            <a:r>
              <a:rPr lang="en-US" sz="2400" dirty="0" smtClean="0"/>
              <a:t>			 * </a:t>
            </a:r>
            <a:r>
              <a:rPr lang="en-US" sz="2400" dirty="0" err="1" smtClean="0"/>
              <a:t>Pukul</a:t>
            </a:r>
            <a:r>
              <a:rPr lang="en-US" sz="2400" dirty="0" smtClean="0"/>
              <a:t>  12.30 – 15.00: </a:t>
            </a:r>
            <a:r>
              <a:rPr lang="en-US" sz="2400" dirty="0" err="1" smtClean="0"/>
              <a:t>Seragam</a:t>
            </a:r>
            <a:r>
              <a:rPr lang="en-US" sz="2400" dirty="0" smtClean="0"/>
              <a:t> </a:t>
            </a:r>
            <a:r>
              <a:rPr lang="en-US" sz="2400" dirty="0" err="1" smtClean="0"/>
              <a:t>pramuka</a:t>
            </a:r>
            <a:r>
              <a:rPr lang="en-US" sz="2400" dirty="0" smtClean="0"/>
              <a:t> </a:t>
            </a:r>
            <a:r>
              <a:rPr lang="en-US" sz="2400" dirty="0" err="1" smtClean="0"/>
              <a:t>lengkap</a:t>
            </a:r>
            <a:endParaRPr lang="en-US" sz="2400" dirty="0" smtClean="0"/>
          </a:p>
          <a:p>
            <a:pPr>
              <a:buFont typeface="Arial" charset="0"/>
              <a:buChar char="•"/>
            </a:pPr>
            <a:r>
              <a:rPr lang="en-US" sz="2400" dirty="0" err="1" smtClean="0"/>
              <a:t>Pelajaran</a:t>
            </a:r>
            <a:r>
              <a:rPr lang="en-US" sz="2400" dirty="0" smtClean="0"/>
              <a:t> </a:t>
            </a:r>
            <a:r>
              <a:rPr lang="en-US" sz="2400" dirty="0" err="1" smtClean="0"/>
              <a:t>olahraga</a:t>
            </a:r>
            <a:r>
              <a:rPr lang="en-US" sz="2400" dirty="0" smtClean="0"/>
              <a:t>	: </a:t>
            </a:r>
            <a:r>
              <a:rPr lang="en-US" sz="2400" dirty="0" err="1" smtClean="0"/>
              <a:t>pakaian</a:t>
            </a:r>
            <a:r>
              <a:rPr lang="en-US" sz="2400" dirty="0" smtClean="0"/>
              <a:t> </a:t>
            </a:r>
            <a:r>
              <a:rPr lang="en-US" sz="2400" dirty="0" err="1" smtClean="0"/>
              <a:t>olahraga</a:t>
            </a:r>
            <a:r>
              <a:rPr lang="en-US" sz="2400" dirty="0" smtClean="0"/>
              <a:t> </a:t>
            </a:r>
            <a:r>
              <a:rPr lang="en-US" sz="2400" dirty="0" err="1" smtClean="0"/>
              <a:t>biru</a:t>
            </a:r>
            <a:r>
              <a:rPr lang="en-US" sz="2400" dirty="0" smtClean="0"/>
              <a:t>, </a:t>
            </a:r>
            <a:r>
              <a:rPr lang="en-US" sz="2400" dirty="0" err="1" smtClean="0"/>
              <a:t>sepatu</a:t>
            </a:r>
            <a:r>
              <a:rPr lang="en-US" sz="2400" dirty="0" smtClean="0"/>
              <a:t> </a:t>
            </a:r>
            <a:r>
              <a:rPr lang="en-US" sz="2400" dirty="0" err="1" smtClean="0"/>
              <a:t>putih</a:t>
            </a:r>
            <a:r>
              <a:rPr lang="en-US" sz="2400" dirty="0" smtClean="0"/>
              <a:t> </a:t>
            </a:r>
            <a:r>
              <a:rPr lang="en-US" sz="2400" dirty="0" err="1" smtClean="0"/>
              <a:t>dan</a:t>
            </a:r>
            <a:r>
              <a:rPr lang="en-US" sz="2400" dirty="0" smtClean="0"/>
              <a:t> </a:t>
            </a:r>
            <a:r>
              <a:rPr lang="en-US" sz="2400" dirty="0" err="1" smtClean="0"/>
              <a:t>kaos</a:t>
            </a:r>
            <a:r>
              <a:rPr lang="en-US" sz="2400" dirty="0" smtClean="0"/>
              <a:t> kaki </a:t>
            </a:r>
            <a:r>
              <a:rPr lang="en-US" sz="2400" dirty="0" err="1" smtClean="0"/>
              <a:t>putih</a:t>
            </a:r>
            <a:endParaRPr lang="en-US" sz="2400" dirty="0" smtClean="0"/>
          </a:p>
          <a:p>
            <a:pPr>
              <a:buFont typeface="Arial" charset="0"/>
              <a:buNone/>
            </a:pPr>
            <a:r>
              <a:rPr lang="en-US" sz="2400" b="1" dirty="0" smtClean="0"/>
              <a:t>	</a:t>
            </a:r>
            <a:r>
              <a:rPr lang="en-US" sz="2400" b="1" dirty="0" err="1" smtClean="0"/>
              <a:t>Ketentuan</a:t>
            </a:r>
            <a:r>
              <a:rPr lang="en-US" sz="2400" b="1" dirty="0" smtClean="0"/>
              <a:t> </a:t>
            </a:r>
            <a:r>
              <a:rPr lang="en-US" sz="2400" b="1" dirty="0" err="1" smtClean="0"/>
              <a:t>seragam</a:t>
            </a:r>
            <a:r>
              <a:rPr lang="en-US" sz="2400" b="1" dirty="0" smtClean="0"/>
              <a:t> :</a:t>
            </a:r>
            <a:endParaRPr lang="en-US" sz="2400" dirty="0" smtClean="0"/>
          </a:p>
          <a:p>
            <a:pPr>
              <a:buFont typeface="Arial" charset="0"/>
              <a:buChar char="•"/>
            </a:pPr>
            <a:r>
              <a:rPr lang="en-US" sz="2400" dirty="0" err="1" smtClean="0"/>
              <a:t>Rok</a:t>
            </a:r>
            <a:r>
              <a:rPr lang="en-US" sz="2400" dirty="0" smtClean="0"/>
              <a:t> 5 cm </a:t>
            </a:r>
            <a:r>
              <a:rPr lang="en-US" sz="2400" dirty="0" err="1" smtClean="0"/>
              <a:t>di</a:t>
            </a:r>
            <a:r>
              <a:rPr lang="en-US" sz="2400" dirty="0" smtClean="0"/>
              <a:t> </a:t>
            </a:r>
            <a:r>
              <a:rPr lang="en-US" sz="2400" dirty="0" err="1" smtClean="0"/>
              <a:t>bawah</a:t>
            </a:r>
            <a:r>
              <a:rPr lang="en-US" sz="2400" dirty="0" smtClean="0"/>
              <a:t> </a:t>
            </a:r>
            <a:r>
              <a:rPr lang="en-US" sz="2400" dirty="0" err="1" smtClean="0"/>
              <a:t>lutut</a:t>
            </a:r>
            <a:endParaRPr lang="en-US" sz="2400" dirty="0" smtClean="0"/>
          </a:p>
          <a:p>
            <a:pPr>
              <a:buFont typeface="Arial" charset="0"/>
              <a:buChar char="•"/>
            </a:pPr>
            <a:r>
              <a:rPr lang="en-US" sz="2400" dirty="0" err="1" smtClean="0"/>
              <a:t>Celana</a:t>
            </a:r>
            <a:r>
              <a:rPr lang="en-US" sz="2400" dirty="0" smtClean="0"/>
              <a:t> 10 cm </a:t>
            </a:r>
            <a:r>
              <a:rPr lang="en-US" sz="2400" dirty="0" err="1" smtClean="0"/>
              <a:t>di</a:t>
            </a:r>
            <a:r>
              <a:rPr lang="en-US" sz="2400" dirty="0" smtClean="0"/>
              <a:t> </a:t>
            </a:r>
            <a:r>
              <a:rPr lang="en-US" sz="2400" dirty="0" err="1" smtClean="0"/>
              <a:t>atas</a:t>
            </a:r>
            <a:r>
              <a:rPr lang="en-US" sz="2400" dirty="0" smtClean="0"/>
              <a:t> </a:t>
            </a:r>
            <a:r>
              <a:rPr lang="en-US" sz="2400" dirty="0" err="1" smtClean="0"/>
              <a:t>lutut</a:t>
            </a:r>
            <a:endParaRPr lang="en-US" sz="2400" dirty="0" smtClean="0"/>
          </a:p>
          <a:p>
            <a:pPr>
              <a:buFont typeface="Arial" charset="0"/>
              <a:buChar char="•"/>
            </a:pPr>
            <a:r>
              <a:rPr lang="en-US" sz="2400" dirty="0" err="1" smtClean="0"/>
              <a:t>Kaos</a:t>
            </a:r>
            <a:r>
              <a:rPr lang="en-US" sz="2400" dirty="0" smtClean="0"/>
              <a:t> kaki 5 cm </a:t>
            </a:r>
            <a:r>
              <a:rPr lang="en-US" sz="2400" dirty="0" err="1" smtClean="0"/>
              <a:t>di</a:t>
            </a:r>
            <a:r>
              <a:rPr lang="en-US" sz="2400" dirty="0" smtClean="0"/>
              <a:t> </a:t>
            </a:r>
            <a:r>
              <a:rPr lang="en-US" sz="2400" dirty="0" err="1" smtClean="0"/>
              <a:t>atas</a:t>
            </a:r>
            <a:r>
              <a:rPr lang="en-US" sz="2400" dirty="0" smtClean="0"/>
              <a:t> </a:t>
            </a:r>
            <a:r>
              <a:rPr lang="en-US" sz="2400" dirty="0" err="1" smtClean="0"/>
              <a:t>mata</a:t>
            </a:r>
            <a:r>
              <a:rPr lang="en-US" sz="2400" dirty="0" smtClean="0"/>
              <a:t> kaki </a:t>
            </a:r>
          </a:p>
          <a:p>
            <a:pPr>
              <a:buNone/>
            </a:pPr>
            <a:endParaRPr lang="en-US" sz="2400" dirty="0" smtClean="0"/>
          </a:p>
        </p:txBody>
      </p:sp>
      <p:sp>
        <p:nvSpPr>
          <p:cNvPr id="5" name="Action Button: Home 4">
            <a:hlinkClick r:id="" action="ppaction://hlinkshowjump?jump=firstslide" highlightClick="1"/>
          </p:cNvPr>
          <p:cNvSpPr/>
          <p:nvPr/>
        </p:nvSpPr>
        <p:spPr>
          <a:xfrm>
            <a:off x="642910" y="6215082"/>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58"/>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58"/>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20"/>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24"/>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285752" y="714356"/>
            <a:ext cx="11072858" cy="5572164"/>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1000100" y="1600200"/>
            <a:ext cx="8229600" cy="4525963"/>
          </a:xfrm>
        </p:spPr>
        <p:txBody>
          <a:bodyPr>
            <a:normAutofit/>
          </a:bodyPr>
          <a:lstStyle/>
          <a:p>
            <a:r>
              <a:rPr lang="en-US" sz="2800" dirty="0" err="1" smtClean="0"/>
              <a:t>Siswa</a:t>
            </a:r>
            <a:r>
              <a:rPr lang="en-US" sz="2800" dirty="0" smtClean="0"/>
              <a:t> </a:t>
            </a:r>
            <a:r>
              <a:rPr lang="en-US" sz="2800" dirty="0" err="1" smtClean="0"/>
              <a:t>terlambat</a:t>
            </a:r>
            <a:r>
              <a:rPr lang="en-US" sz="2800" dirty="0" smtClean="0"/>
              <a:t>, </a:t>
            </a:r>
            <a:r>
              <a:rPr lang="en-US" sz="2800" dirty="0" err="1" smtClean="0"/>
              <a:t>wajib</a:t>
            </a:r>
            <a:r>
              <a:rPr lang="en-US" sz="2800" dirty="0" smtClean="0"/>
              <a:t> </a:t>
            </a:r>
            <a:r>
              <a:rPr lang="en-US" sz="2800" dirty="0" err="1" smtClean="0"/>
              <a:t>minta</a:t>
            </a:r>
            <a:r>
              <a:rPr lang="en-US" sz="2800" dirty="0" smtClean="0"/>
              <a:t> </a:t>
            </a:r>
            <a:r>
              <a:rPr lang="en-US" sz="2800" dirty="0" err="1" smtClean="0"/>
              <a:t>surat</a:t>
            </a:r>
            <a:r>
              <a:rPr lang="en-US" sz="2800" dirty="0" smtClean="0"/>
              <a:t> </a:t>
            </a:r>
            <a:r>
              <a:rPr lang="en-US" sz="2800" dirty="0" err="1" smtClean="0"/>
              <a:t>keterangan</a:t>
            </a:r>
            <a:r>
              <a:rPr lang="en-US" sz="2800" dirty="0" smtClean="0"/>
              <a:t> </a:t>
            </a:r>
            <a:r>
              <a:rPr lang="en-US" sz="2800" dirty="0" err="1" smtClean="0"/>
              <a:t>kepada</a:t>
            </a:r>
            <a:r>
              <a:rPr lang="en-US" sz="2800" dirty="0" smtClean="0"/>
              <a:t> Pak </a:t>
            </a:r>
            <a:r>
              <a:rPr lang="en-US" sz="2800" dirty="0" err="1" smtClean="0"/>
              <a:t>satpam</a:t>
            </a:r>
            <a:endParaRPr lang="en-US" sz="2800" dirty="0" smtClean="0"/>
          </a:p>
          <a:p>
            <a:r>
              <a:rPr lang="en-US" sz="2800" dirty="0" err="1" smtClean="0"/>
              <a:t>Tidak</a:t>
            </a:r>
            <a:r>
              <a:rPr lang="en-US" sz="2800" dirty="0" smtClean="0"/>
              <a:t> </a:t>
            </a:r>
            <a:r>
              <a:rPr lang="en-US" sz="2800" dirty="0" err="1" smtClean="0"/>
              <a:t>masuk</a:t>
            </a:r>
            <a:r>
              <a:rPr lang="en-US" sz="2800" dirty="0" smtClean="0"/>
              <a:t> </a:t>
            </a:r>
            <a:r>
              <a:rPr lang="en-US" sz="2800" dirty="0" err="1" smtClean="0"/>
              <a:t>sekolah</a:t>
            </a:r>
            <a:r>
              <a:rPr lang="en-US" sz="2800" dirty="0" smtClean="0"/>
              <a:t>:</a:t>
            </a:r>
          </a:p>
          <a:p>
            <a:pPr>
              <a:buFont typeface="Wingdings" pitchFamily="2" charset="2"/>
              <a:buChar char="Ø"/>
            </a:pPr>
            <a:r>
              <a:rPr lang="en-US" sz="2800" dirty="0" smtClean="0"/>
              <a:t>1 </a:t>
            </a:r>
            <a:r>
              <a:rPr lang="en-US" sz="2800" dirty="0" smtClean="0"/>
              <a:t>– 2 </a:t>
            </a:r>
            <a:r>
              <a:rPr lang="en-US" sz="2800" dirty="0" err="1" smtClean="0"/>
              <a:t>hari</a:t>
            </a:r>
            <a:r>
              <a:rPr lang="en-US" sz="2800" dirty="0" smtClean="0"/>
              <a:t>, </a:t>
            </a:r>
            <a:r>
              <a:rPr lang="en-US" sz="2800" dirty="0" err="1" smtClean="0"/>
              <a:t>orang</a:t>
            </a:r>
            <a:r>
              <a:rPr lang="en-US" sz="2800" dirty="0" smtClean="0"/>
              <a:t> </a:t>
            </a:r>
            <a:r>
              <a:rPr lang="en-US" sz="2800" dirty="0" err="1" smtClean="0"/>
              <a:t>tua</a:t>
            </a:r>
            <a:r>
              <a:rPr lang="en-US" sz="2800" dirty="0" smtClean="0"/>
              <a:t>/</a:t>
            </a:r>
            <a:r>
              <a:rPr lang="en-US" sz="2800" dirty="0" err="1" smtClean="0"/>
              <a:t>wali</a:t>
            </a:r>
            <a:r>
              <a:rPr lang="en-US" sz="2800" dirty="0" smtClean="0"/>
              <a:t> </a:t>
            </a:r>
            <a:r>
              <a:rPr lang="en-US" sz="2800" dirty="0" err="1" smtClean="0"/>
              <a:t>murid</a:t>
            </a:r>
            <a:r>
              <a:rPr lang="en-US" sz="2800" dirty="0" smtClean="0"/>
              <a:t> </a:t>
            </a:r>
            <a:r>
              <a:rPr lang="en-US" sz="2800" dirty="0" err="1" smtClean="0"/>
              <a:t>wajib</a:t>
            </a:r>
            <a:r>
              <a:rPr lang="en-US" sz="2800" dirty="0" smtClean="0"/>
              <a:t> </a:t>
            </a:r>
            <a:r>
              <a:rPr lang="en-US" sz="2800" dirty="0" err="1" smtClean="0"/>
              <a:t>memberi</a:t>
            </a:r>
            <a:r>
              <a:rPr lang="en-US" sz="2800" dirty="0" smtClean="0"/>
              <a:t> </a:t>
            </a:r>
            <a:r>
              <a:rPr lang="en-US" sz="2800" dirty="0" err="1" smtClean="0"/>
              <a:t>tahu</a:t>
            </a:r>
            <a:r>
              <a:rPr lang="en-US" sz="2800" dirty="0" smtClean="0"/>
              <a:t> </a:t>
            </a:r>
            <a:r>
              <a:rPr lang="en-US" sz="2800" dirty="0" err="1" smtClean="0"/>
              <a:t>kepada</a:t>
            </a:r>
            <a:r>
              <a:rPr lang="en-US" sz="2800" dirty="0" smtClean="0"/>
              <a:t> </a:t>
            </a:r>
            <a:r>
              <a:rPr lang="en-US" sz="2800" dirty="0" err="1" smtClean="0"/>
              <a:t>sekolah</a:t>
            </a:r>
            <a:r>
              <a:rPr lang="en-US" sz="2800" dirty="0" smtClean="0"/>
              <a:t> </a:t>
            </a:r>
            <a:r>
              <a:rPr lang="en-US" sz="2800" dirty="0" err="1" smtClean="0"/>
              <a:t>melalui</a:t>
            </a:r>
            <a:r>
              <a:rPr lang="en-US" sz="2800" dirty="0" smtClean="0"/>
              <a:t> </a:t>
            </a:r>
            <a:r>
              <a:rPr lang="en-US" sz="2800" dirty="0" err="1" smtClean="0"/>
              <a:t>surat</a:t>
            </a:r>
            <a:r>
              <a:rPr lang="en-US" sz="2800" dirty="0" smtClean="0"/>
              <a:t> </a:t>
            </a:r>
            <a:r>
              <a:rPr lang="en-US" sz="2800" dirty="0" err="1" smtClean="0"/>
              <a:t>atau</a:t>
            </a:r>
            <a:r>
              <a:rPr lang="en-US" sz="2800" dirty="0" smtClean="0"/>
              <a:t> </a:t>
            </a:r>
            <a:r>
              <a:rPr lang="en-US" sz="2800" dirty="0" err="1" smtClean="0"/>
              <a:t>telepon</a:t>
            </a:r>
            <a:r>
              <a:rPr lang="en-US" sz="2800" dirty="0" smtClean="0"/>
              <a:t> </a:t>
            </a:r>
            <a:r>
              <a:rPr lang="en-US" sz="2800" dirty="0" err="1" smtClean="0"/>
              <a:t>sebelum</a:t>
            </a:r>
            <a:r>
              <a:rPr lang="en-US" sz="2800" dirty="0" smtClean="0"/>
              <a:t> </a:t>
            </a:r>
            <a:r>
              <a:rPr lang="en-US" sz="2800" dirty="0" err="1" smtClean="0"/>
              <a:t>pukul</a:t>
            </a:r>
            <a:r>
              <a:rPr lang="en-US" sz="2800" dirty="0" smtClean="0"/>
              <a:t> 12.00</a:t>
            </a:r>
          </a:p>
          <a:p>
            <a:pPr>
              <a:buFont typeface="Wingdings" pitchFamily="2" charset="2"/>
              <a:buChar char="Ø"/>
            </a:pPr>
            <a:r>
              <a:rPr lang="en-US" sz="2800" dirty="0" smtClean="0"/>
              <a:t>3  </a:t>
            </a:r>
            <a:r>
              <a:rPr lang="en-US" sz="2800" dirty="0" err="1" smtClean="0"/>
              <a:t>hari</a:t>
            </a:r>
            <a:r>
              <a:rPr lang="en-US" sz="2800" dirty="0" smtClean="0"/>
              <a:t> </a:t>
            </a:r>
            <a:r>
              <a:rPr lang="en-US" sz="2800" dirty="0" err="1" smtClean="0"/>
              <a:t>atau</a:t>
            </a:r>
            <a:r>
              <a:rPr lang="en-US" sz="2800" dirty="0" smtClean="0"/>
              <a:t> </a:t>
            </a:r>
            <a:r>
              <a:rPr lang="en-US" sz="2800" dirty="0" err="1" smtClean="0"/>
              <a:t>lebih</a:t>
            </a:r>
            <a:r>
              <a:rPr lang="en-US" sz="2800" dirty="0" smtClean="0"/>
              <a:t> </a:t>
            </a:r>
            <a:r>
              <a:rPr lang="en-US" sz="2800" dirty="0" err="1" smtClean="0"/>
              <a:t>secara</a:t>
            </a:r>
            <a:r>
              <a:rPr lang="en-US" sz="2800" dirty="0" smtClean="0"/>
              <a:t> </a:t>
            </a:r>
            <a:r>
              <a:rPr lang="en-US" sz="2800" dirty="0" err="1" smtClean="0"/>
              <a:t>berurutan</a:t>
            </a:r>
            <a:r>
              <a:rPr lang="en-US" sz="2800" dirty="0" smtClean="0"/>
              <a:t>, </a:t>
            </a:r>
            <a:r>
              <a:rPr lang="en-US" sz="2800" dirty="0" err="1" smtClean="0"/>
              <a:t>orang</a:t>
            </a:r>
            <a:r>
              <a:rPr lang="en-US" sz="2800" dirty="0" smtClean="0"/>
              <a:t> </a:t>
            </a:r>
            <a:r>
              <a:rPr lang="en-US" sz="2800" dirty="0" err="1" smtClean="0"/>
              <a:t>tua</a:t>
            </a:r>
            <a:r>
              <a:rPr lang="en-US" sz="2800" dirty="0" smtClean="0"/>
              <a:t>/ </a:t>
            </a:r>
            <a:r>
              <a:rPr lang="en-US" sz="2800" dirty="0" err="1" smtClean="0"/>
              <a:t>wali</a:t>
            </a:r>
            <a:r>
              <a:rPr lang="en-US" sz="2800" dirty="0" smtClean="0"/>
              <a:t> </a:t>
            </a:r>
            <a:r>
              <a:rPr lang="en-US" sz="2800" dirty="0" err="1" smtClean="0"/>
              <a:t>murid</a:t>
            </a:r>
            <a:r>
              <a:rPr lang="en-US" sz="2800" dirty="0" smtClean="0"/>
              <a:t> </a:t>
            </a:r>
            <a:r>
              <a:rPr lang="en-US" sz="2800" dirty="0" err="1" smtClean="0"/>
              <a:t>wajib</a:t>
            </a:r>
            <a:r>
              <a:rPr lang="en-US" sz="2800" dirty="0" smtClean="0"/>
              <a:t> </a:t>
            </a:r>
            <a:r>
              <a:rPr lang="en-US" sz="2800" dirty="0" err="1" smtClean="0"/>
              <a:t>minta</a:t>
            </a:r>
            <a:r>
              <a:rPr lang="en-US" sz="2800" dirty="0" smtClean="0"/>
              <a:t> </a:t>
            </a:r>
            <a:r>
              <a:rPr lang="en-US" sz="2800" dirty="0" err="1" smtClean="0"/>
              <a:t>izin</a:t>
            </a:r>
            <a:r>
              <a:rPr lang="en-US" sz="2800" dirty="0" smtClean="0"/>
              <a:t> </a:t>
            </a:r>
            <a:r>
              <a:rPr lang="en-US" sz="2800" dirty="0" err="1" smtClean="0"/>
              <a:t>langsung</a:t>
            </a:r>
            <a:r>
              <a:rPr lang="en-US" sz="2800" dirty="0" smtClean="0"/>
              <a:t> </a:t>
            </a:r>
            <a:r>
              <a:rPr lang="en-US" sz="2800" dirty="0" err="1" smtClean="0"/>
              <a:t>secara</a:t>
            </a:r>
            <a:r>
              <a:rPr lang="en-US" sz="2800" dirty="0" smtClean="0"/>
              <a:t> </a:t>
            </a:r>
            <a:r>
              <a:rPr lang="en-US" sz="2800" dirty="0" err="1" smtClean="0"/>
              <a:t>tertulis</a:t>
            </a:r>
            <a:r>
              <a:rPr lang="en-US" sz="2800" dirty="0" smtClean="0"/>
              <a:t> </a:t>
            </a:r>
            <a:r>
              <a:rPr lang="en-US" sz="2800" dirty="0" err="1" smtClean="0"/>
              <a:t>kepada</a:t>
            </a:r>
            <a:r>
              <a:rPr lang="en-US" sz="2800" dirty="0" smtClean="0"/>
              <a:t> </a:t>
            </a:r>
            <a:r>
              <a:rPr lang="en-US" sz="2800" dirty="0" err="1" smtClean="0"/>
              <a:t>kepala</a:t>
            </a:r>
            <a:r>
              <a:rPr lang="en-US" sz="2800" dirty="0" smtClean="0"/>
              <a:t> </a:t>
            </a:r>
            <a:r>
              <a:rPr lang="en-US" sz="2800" dirty="0" err="1" smtClean="0"/>
              <a:t>sekolah</a:t>
            </a:r>
            <a:endParaRPr lang="en-US" sz="2800" dirty="0" smtClean="0"/>
          </a:p>
          <a:p>
            <a:endParaRPr lang="en-US" sz="2800" dirty="0" smtClean="0"/>
          </a:p>
          <a:p>
            <a:pPr>
              <a:buNone/>
            </a:pPr>
            <a:endParaRPr lang="id-ID" sz="2800" dirty="0"/>
          </a:p>
        </p:txBody>
      </p:sp>
      <p:sp>
        <p:nvSpPr>
          <p:cNvPr id="5" name="Action Button: Home 4">
            <a:hlinkClick r:id="" action="ppaction://hlinkshowjump?jump=firstslide" highlightClick="1"/>
          </p:cNvPr>
          <p:cNvSpPr/>
          <p:nvPr/>
        </p:nvSpPr>
        <p:spPr>
          <a:xfrm>
            <a:off x="642910" y="6215106"/>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82"/>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82"/>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44"/>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0"/>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142908" y="1571612"/>
            <a:ext cx="9858444" cy="4286280"/>
          </a:xfrm>
          <a:custGeom>
            <a:avLst/>
            <a:gdLst>
              <a:gd name="connsiteX0" fmla="*/ 1037303 w 10053484"/>
              <a:gd name="connsiteY0" fmla="*/ 486697 h 4471220"/>
              <a:gd name="connsiteX1" fmla="*/ 1420761 w 10053484"/>
              <a:gd name="connsiteY1" fmla="*/ 3937820 h 4471220"/>
              <a:gd name="connsiteX2" fmla="*/ 9016181 w 10053484"/>
              <a:gd name="connsiteY2" fmla="*/ 3687097 h 4471220"/>
              <a:gd name="connsiteX3" fmla="*/ 7644581 w 10053484"/>
              <a:gd name="connsiteY3" fmla="*/ 1017639 h 4471220"/>
              <a:gd name="connsiteX4" fmla="*/ 1037303 w 10053484"/>
              <a:gd name="connsiteY4" fmla="*/ 486697 h 4471220"/>
              <a:gd name="connsiteX0" fmla="*/ 1073462 w 10125801"/>
              <a:gd name="connsiteY0" fmla="*/ 1027663 h 5012186"/>
              <a:gd name="connsiteX1" fmla="*/ 1456920 w 10125801"/>
              <a:gd name="connsiteY1" fmla="*/ 4478786 h 5012186"/>
              <a:gd name="connsiteX2" fmla="*/ 9052340 w 10125801"/>
              <a:gd name="connsiteY2" fmla="*/ 4228063 h 5012186"/>
              <a:gd name="connsiteX3" fmla="*/ 7897689 w 10125801"/>
              <a:gd name="connsiteY3" fmla="*/ 538316 h 5012186"/>
              <a:gd name="connsiteX4" fmla="*/ 1073462 w 10125801"/>
              <a:gd name="connsiteY4" fmla="*/ 1027663 h 5012186"/>
              <a:gd name="connsiteX0" fmla="*/ 1025238 w 10029354"/>
              <a:gd name="connsiteY0" fmla="*/ 1282756 h 5267279"/>
              <a:gd name="connsiteX1" fmla="*/ 1408696 w 10029354"/>
              <a:gd name="connsiteY1" fmla="*/ 4733879 h 5267279"/>
              <a:gd name="connsiteX2" fmla="*/ 9004116 w 10029354"/>
              <a:gd name="connsiteY2" fmla="*/ 4483156 h 5267279"/>
              <a:gd name="connsiteX3" fmla="*/ 7560124 w 10029354"/>
              <a:gd name="connsiteY3" fmla="*/ 538316 h 5267279"/>
              <a:gd name="connsiteX4" fmla="*/ 1025238 w 10029354"/>
              <a:gd name="connsiteY4" fmla="*/ 1282756 h 5267279"/>
              <a:gd name="connsiteX0" fmla="*/ 1127146 w 9914313"/>
              <a:gd name="connsiteY0" fmla="*/ 699260 h 5973314"/>
              <a:gd name="connsiteX1" fmla="*/ 1293655 w 9914313"/>
              <a:gd name="connsiteY1" fmla="*/ 5255694 h 5973314"/>
              <a:gd name="connsiteX2" fmla="*/ 8889075 w 9914313"/>
              <a:gd name="connsiteY2" fmla="*/ 5004971 h 5973314"/>
              <a:gd name="connsiteX3" fmla="*/ 7445083 w 9914313"/>
              <a:gd name="connsiteY3" fmla="*/ 1060131 h 5973314"/>
              <a:gd name="connsiteX4" fmla="*/ 1127146 w 9914313"/>
              <a:gd name="connsiteY4" fmla="*/ 699260 h 5973314"/>
              <a:gd name="connsiteX0" fmla="*/ 1127146 w 9914313"/>
              <a:gd name="connsiteY0" fmla="*/ 741776 h 6015828"/>
              <a:gd name="connsiteX1" fmla="*/ 1293655 w 9914313"/>
              <a:gd name="connsiteY1" fmla="*/ 5298210 h 6015828"/>
              <a:gd name="connsiteX2" fmla="*/ 8889075 w 9914313"/>
              <a:gd name="connsiteY2" fmla="*/ 5047487 h 6015828"/>
              <a:gd name="connsiteX3" fmla="*/ 7445083 w 9914313"/>
              <a:gd name="connsiteY3" fmla="*/ 847553 h 6015828"/>
              <a:gd name="connsiteX4" fmla="*/ 1127146 w 9914313"/>
              <a:gd name="connsiteY4" fmla="*/ 741776 h 6015828"/>
              <a:gd name="connsiteX0" fmla="*/ 1127146 w 9914313"/>
              <a:gd name="connsiteY0" fmla="*/ 1036927 h 5715861"/>
              <a:gd name="connsiteX1" fmla="*/ 1293655 w 9914313"/>
              <a:gd name="connsiteY1" fmla="*/ 5083259 h 5715861"/>
              <a:gd name="connsiteX2" fmla="*/ 8889075 w 9914313"/>
              <a:gd name="connsiteY2" fmla="*/ 4832536 h 5715861"/>
              <a:gd name="connsiteX3" fmla="*/ 7445083 w 9914313"/>
              <a:gd name="connsiteY3" fmla="*/ 632602 h 5715861"/>
              <a:gd name="connsiteX4" fmla="*/ 1127146 w 9914313"/>
              <a:gd name="connsiteY4" fmla="*/ 1036927 h 5715861"/>
              <a:gd name="connsiteX0" fmla="*/ 1078922 w 9576748"/>
              <a:gd name="connsiteY0" fmla="*/ 1036926 h 5715859"/>
              <a:gd name="connsiteX1" fmla="*/ 1245431 w 9576748"/>
              <a:gd name="connsiteY1" fmla="*/ 5083258 h 5715859"/>
              <a:gd name="connsiteX2" fmla="*/ 8551510 w 9576748"/>
              <a:gd name="connsiteY2" fmla="*/ 4832535 h 5715859"/>
              <a:gd name="connsiteX3" fmla="*/ 7396859 w 9576748"/>
              <a:gd name="connsiteY3" fmla="*/ 632601 h 5715859"/>
              <a:gd name="connsiteX4" fmla="*/ 1078922 w 9576748"/>
              <a:gd name="connsiteY4" fmla="*/ 1036926 h 5715859"/>
              <a:gd name="connsiteX0" fmla="*/ 1078922 w 9771911"/>
              <a:gd name="connsiteY0" fmla="*/ 1026809 h 5705742"/>
              <a:gd name="connsiteX1" fmla="*/ 1245431 w 9771911"/>
              <a:gd name="connsiteY1" fmla="*/ 5073141 h 5705742"/>
              <a:gd name="connsiteX2" fmla="*/ 8551510 w 9771911"/>
              <a:gd name="connsiteY2" fmla="*/ 4822418 h 5705742"/>
              <a:gd name="connsiteX3" fmla="*/ 8567836 w 9771911"/>
              <a:gd name="connsiteY3" fmla="*/ 4761708 h 5705742"/>
              <a:gd name="connsiteX4" fmla="*/ 7396859 w 9771911"/>
              <a:gd name="connsiteY4" fmla="*/ 622484 h 5705742"/>
              <a:gd name="connsiteX5" fmla="*/ 1078922 w 9771911"/>
              <a:gd name="connsiteY5" fmla="*/ 1026809 h 5705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71911" h="5705742">
                <a:moveTo>
                  <a:pt x="1078922" y="1026809"/>
                </a:moveTo>
                <a:cubicBezTo>
                  <a:pt x="53684" y="1768585"/>
                  <a:pt x="0" y="4440540"/>
                  <a:pt x="1245431" y="5073141"/>
                </a:cubicBezTo>
                <a:cubicBezTo>
                  <a:pt x="2490862" y="5705742"/>
                  <a:pt x="7331109" y="4874324"/>
                  <a:pt x="8551510" y="4822418"/>
                </a:cubicBezTo>
                <a:cubicBezTo>
                  <a:pt x="9771911" y="4770513"/>
                  <a:pt x="8760278" y="5461697"/>
                  <a:pt x="8567836" y="4761708"/>
                </a:cubicBezTo>
                <a:cubicBezTo>
                  <a:pt x="8375394" y="4061719"/>
                  <a:pt x="8645011" y="1244967"/>
                  <a:pt x="7396859" y="622484"/>
                </a:cubicBezTo>
                <a:cubicBezTo>
                  <a:pt x="6148707" y="1"/>
                  <a:pt x="2104160" y="285033"/>
                  <a:pt x="1078922" y="1026809"/>
                </a:cubicBezTo>
                <a:close/>
              </a:path>
            </a:pathLst>
          </a:custGeom>
          <a:solidFill>
            <a:srgbClr val="57D7CB"/>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p:txBody>
          <a:bodyPr/>
          <a:lstStyle/>
          <a:p>
            <a:r>
              <a:rPr lang="id-ID" dirty="0" smtClean="0"/>
              <a:t>Fasilitas Kelas</a:t>
            </a:r>
            <a:endParaRPr lang="id-ID" dirty="0"/>
          </a:p>
        </p:txBody>
      </p:sp>
      <p:sp>
        <p:nvSpPr>
          <p:cNvPr id="3" name="Content Placeholder 2"/>
          <p:cNvSpPr>
            <a:spLocks noGrp="1"/>
          </p:cNvSpPr>
          <p:nvPr>
            <p:ph idx="1"/>
          </p:nvPr>
        </p:nvSpPr>
        <p:spPr>
          <a:xfrm>
            <a:off x="457200" y="2428868"/>
            <a:ext cx="7829576" cy="4525963"/>
          </a:xfrm>
        </p:spPr>
        <p:txBody>
          <a:bodyPr/>
          <a:lstStyle/>
          <a:p>
            <a:pPr>
              <a:buNone/>
            </a:pPr>
            <a:r>
              <a:rPr lang="id-ID" dirty="0" smtClean="0"/>
              <a:t>	3 </a:t>
            </a:r>
            <a:r>
              <a:rPr lang="id-ID" dirty="0" smtClean="0"/>
              <a:t>papan tulis kapur, 2 meja belajar, 2 meja makan, 1 papan absen, 6 lampu penerangan, 3 kipas angin, 2 lemari, 1 westafel, 1 dispenser, dan beberapa alat kebersihan.</a:t>
            </a:r>
            <a:endParaRPr lang="id-ID" dirty="0"/>
          </a:p>
        </p:txBody>
      </p:sp>
      <p:sp>
        <p:nvSpPr>
          <p:cNvPr id="5" name="Action Button: Home 4">
            <a:hlinkClick r:id="" action="ppaction://hlinkshowjump?jump=firstslide" highlightClick="1"/>
          </p:cNvPr>
          <p:cNvSpPr/>
          <p:nvPr/>
        </p:nvSpPr>
        <p:spPr>
          <a:xfrm>
            <a:off x="642910" y="6215082"/>
            <a:ext cx="571504" cy="571480"/>
          </a:xfrm>
          <a:prstGeom prst="actionButtonHome">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6" name="Action Button: Forward or Next 5">
            <a:hlinkClick r:id="" action="ppaction://hlinkshowjump?jump=nextslide" highlightClick="1"/>
          </p:cNvPr>
          <p:cNvSpPr/>
          <p:nvPr/>
        </p:nvSpPr>
        <p:spPr>
          <a:xfrm>
            <a:off x="1357290" y="6215058"/>
            <a:ext cx="428628" cy="500066"/>
          </a:xfrm>
          <a:prstGeom prst="actionButtonForwardNext">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7" name="Action Button: Back or Previous 6">
            <a:hlinkClick r:id="" action="ppaction://hlinkshowjump?jump=previousslide" highlightClick="1"/>
          </p:cNvPr>
          <p:cNvSpPr/>
          <p:nvPr/>
        </p:nvSpPr>
        <p:spPr>
          <a:xfrm>
            <a:off x="71438" y="6215058"/>
            <a:ext cx="428596" cy="500066"/>
          </a:xfrm>
          <a:prstGeom prst="actionButtonBackPrevious">
            <a:avLst/>
          </a:prstGeom>
          <a:solidFill>
            <a:srgbClr val="990099"/>
          </a:solidFill>
          <a:ln>
            <a:solidFill>
              <a:schemeClr val="tx2">
                <a:lumMod val="40000"/>
                <a:lumOff val="6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
        <p:nvSpPr>
          <p:cNvPr id="8" name="Multiply 7">
            <a:hlinkClick r:id="" action="ppaction://hlinkshowjump?jump=endshow"/>
          </p:cNvPr>
          <p:cNvSpPr/>
          <p:nvPr/>
        </p:nvSpPr>
        <p:spPr>
          <a:xfrm>
            <a:off x="8572528" y="6143620"/>
            <a:ext cx="500066" cy="642942"/>
          </a:xfrm>
          <a:prstGeom prst="mathMultiply">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9" name="Round Diagonal Corner Rectangle 8"/>
          <p:cNvSpPr/>
          <p:nvPr/>
        </p:nvSpPr>
        <p:spPr>
          <a:xfrm>
            <a:off x="6643702" y="-24"/>
            <a:ext cx="2500298" cy="428604"/>
          </a:xfrm>
          <a:prstGeom prst="round2DiagRect">
            <a:avLst/>
          </a:prstGeom>
          <a:solidFill>
            <a:srgbClr val="B2ECB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ln>
                  <a:solidFill>
                    <a:schemeClr val="tx1">
                      <a:lumMod val="65000"/>
                      <a:lumOff val="35000"/>
                    </a:schemeClr>
                  </a:solidFill>
                </a:ln>
              </a:rPr>
              <a:t>Psikologi Pendidikan</a:t>
            </a:r>
            <a:endParaRPr lang="id-ID" b="1" dirty="0">
              <a:ln>
                <a:solidFill>
                  <a:schemeClr val="tx1">
                    <a:lumMod val="65000"/>
                    <a:lumOff val="35000"/>
                  </a:schemeClr>
                </a:solidFill>
              </a:ln>
            </a:endParaRPr>
          </a:p>
        </p:txBody>
      </p:sp>
    </p:spTree>
  </p:cSld>
  <p:clrMapOvr>
    <a:masterClrMapping/>
  </p:clrMapOvr>
  <p:transition spd="slow">
    <p:newsfla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202</Words>
  <Application>Microsoft Office PowerPoint</Application>
  <PresentationFormat>On-screen Show (4:3)</PresentationFormat>
  <Paragraphs>124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OBSERVASI  SDLB TUNARUNGU  PANGUDI LUHUR JAKARTA</vt:lpstr>
      <vt:lpstr>SDLB Pangudi Luhur</vt:lpstr>
      <vt:lpstr>Metode &amp; Visi</vt:lpstr>
      <vt:lpstr>Slide 4</vt:lpstr>
      <vt:lpstr>Slide 5</vt:lpstr>
      <vt:lpstr>Wajib mengenakan  seragam sekolah dengan rapi dan bersih sesuai dengan ketentuan:</vt:lpstr>
      <vt:lpstr>Slide 7</vt:lpstr>
      <vt:lpstr>Slide 8</vt:lpstr>
      <vt:lpstr>Fasilitas Kelas</vt:lpstr>
      <vt:lpstr>Fasilitas Pendukung</vt:lpstr>
      <vt:lpstr>Slide 11</vt:lpstr>
      <vt:lpstr>Slide 12</vt:lpstr>
      <vt:lpstr>Slide 13</vt:lpstr>
      <vt:lpstr>Slide 14</vt:lpstr>
      <vt:lpstr>Slide 15</vt:lpstr>
      <vt:lpstr>Slide 16</vt:lpstr>
      <vt:lpstr>Thank You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OBSERVASI  SDLB TUNARUNGU  PANGUDI LUHUR JAKARTA</dc:title>
  <dc:creator>Toshiba</dc:creator>
  <cp:lastModifiedBy>Toshiba</cp:lastModifiedBy>
  <cp:revision>28</cp:revision>
  <dcterms:created xsi:type="dcterms:W3CDTF">2013-04-17T22:43:36Z</dcterms:created>
  <dcterms:modified xsi:type="dcterms:W3CDTF">2013-04-25T05:15:18Z</dcterms:modified>
</cp:coreProperties>
</file>