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89"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000"/>
    <a:srgbClr val="C010AB"/>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60"/>
  </p:normalViewPr>
  <p:slideViewPr>
    <p:cSldViewPr>
      <p:cViewPr>
        <p:scale>
          <a:sx n="69" d="100"/>
          <a:sy n="69" d="100"/>
        </p:scale>
        <p:origin x="-114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40606-2E5C-450F-95D4-59F650EF5462}" type="datetimeFigureOut">
              <a:rPr lang="en-US" smtClean="0"/>
              <a:pPr/>
              <a:t>3/28/2013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BD8B2-6B14-40CE-8E6E-B90ADE8FDCB5}" type="slidenum">
              <a:rPr lang="en-US" smtClean="0"/>
              <a:pPr/>
              <a:t>‹#›</a:t>
            </a:fld>
            <a:endParaRPr lang="en-US"/>
          </a:p>
        </p:txBody>
      </p:sp>
    </p:spTree>
    <p:extLst>
      <p:ext uri="{BB962C8B-B14F-4D97-AF65-F5344CB8AC3E}">
        <p14:creationId xmlns="" xmlns:p14="http://schemas.microsoft.com/office/powerpoint/2010/main" val="128887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7BD8B2-6B14-40CE-8E6E-B90ADE8FDCB5}"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3CE77D-9CC7-453E-B5BE-6BD8BFA1D114}"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3347E-1DFF-4099-9733-7F17D59AB751}" type="slidenum">
              <a:rPr lang="en-US" smtClean="0"/>
              <a:pPr/>
              <a:t>‹#›</a:t>
            </a:fld>
            <a:endParaRPr lang="en-US"/>
          </a:p>
        </p:txBody>
      </p:sp>
    </p:spTree>
    <p:extLst>
      <p:ext uri="{BB962C8B-B14F-4D97-AF65-F5344CB8AC3E}">
        <p14:creationId xmlns="" xmlns:p14="http://schemas.microsoft.com/office/powerpoint/2010/main" val="2789753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CE77D-9CC7-453E-B5BE-6BD8BFA1D114}"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3347E-1DFF-4099-9733-7F17D59AB751}" type="slidenum">
              <a:rPr lang="en-US" smtClean="0"/>
              <a:pPr/>
              <a:t>‹#›</a:t>
            </a:fld>
            <a:endParaRPr lang="en-US"/>
          </a:p>
        </p:txBody>
      </p:sp>
    </p:spTree>
    <p:extLst>
      <p:ext uri="{BB962C8B-B14F-4D97-AF65-F5344CB8AC3E}">
        <p14:creationId xmlns="" xmlns:p14="http://schemas.microsoft.com/office/powerpoint/2010/main" val="170331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CE77D-9CC7-453E-B5BE-6BD8BFA1D114}"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3347E-1DFF-4099-9733-7F17D59AB751}" type="slidenum">
              <a:rPr lang="en-US" smtClean="0"/>
              <a:pPr/>
              <a:t>‹#›</a:t>
            </a:fld>
            <a:endParaRPr lang="en-US"/>
          </a:p>
        </p:txBody>
      </p:sp>
    </p:spTree>
    <p:extLst>
      <p:ext uri="{BB962C8B-B14F-4D97-AF65-F5344CB8AC3E}">
        <p14:creationId xmlns="" xmlns:p14="http://schemas.microsoft.com/office/powerpoint/2010/main" val="29869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CE77D-9CC7-453E-B5BE-6BD8BFA1D114}"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3347E-1DFF-4099-9733-7F17D59AB751}" type="slidenum">
              <a:rPr lang="en-US" smtClean="0"/>
              <a:pPr/>
              <a:t>‹#›</a:t>
            </a:fld>
            <a:endParaRPr lang="en-US"/>
          </a:p>
        </p:txBody>
      </p:sp>
    </p:spTree>
    <p:extLst>
      <p:ext uri="{BB962C8B-B14F-4D97-AF65-F5344CB8AC3E}">
        <p14:creationId xmlns="" xmlns:p14="http://schemas.microsoft.com/office/powerpoint/2010/main" val="337625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3CE77D-9CC7-453E-B5BE-6BD8BFA1D114}" type="datetimeFigureOut">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3347E-1DFF-4099-9733-7F17D59AB751}" type="slidenum">
              <a:rPr lang="en-US" smtClean="0"/>
              <a:pPr/>
              <a:t>‹#›</a:t>
            </a:fld>
            <a:endParaRPr lang="en-US"/>
          </a:p>
        </p:txBody>
      </p:sp>
    </p:spTree>
    <p:extLst>
      <p:ext uri="{BB962C8B-B14F-4D97-AF65-F5344CB8AC3E}">
        <p14:creationId xmlns="" xmlns:p14="http://schemas.microsoft.com/office/powerpoint/2010/main" val="4290166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3CE77D-9CC7-453E-B5BE-6BD8BFA1D114}" type="datetimeFigureOut">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3347E-1DFF-4099-9733-7F17D59AB751}" type="slidenum">
              <a:rPr lang="en-US" smtClean="0"/>
              <a:pPr/>
              <a:t>‹#›</a:t>
            </a:fld>
            <a:endParaRPr lang="en-US"/>
          </a:p>
        </p:txBody>
      </p:sp>
    </p:spTree>
    <p:extLst>
      <p:ext uri="{BB962C8B-B14F-4D97-AF65-F5344CB8AC3E}">
        <p14:creationId xmlns="" xmlns:p14="http://schemas.microsoft.com/office/powerpoint/2010/main" val="26427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3CE77D-9CC7-453E-B5BE-6BD8BFA1D114}" type="datetimeFigureOut">
              <a:rPr lang="en-US" smtClean="0"/>
              <a:pPr/>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73347E-1DFF-4099-9733-7F17D59AB751}" type="slidenum">
              <a:rPr lang="en-US" smtClean="0"/>
              <a:pPr/>
              <a:t>‹#›</a:t>
            </a:fld>
            <a:endParaRPr lang="en-US"/>
          </a:p>
        </p:txBody>
      </p:sp>
    </p:spTree>
    <p:extLst>
      <p:ext uri="{BB962C8B-B14F-4D97-AF65-F5344CB8AC3E}">
        <p14:creationId xmlns="" xmlns:p14="http://schemas.microsoft.com/office/powerpoint/2010/main" val="143149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3CE77D-9CC7-453E-B5BE-6BD8BFA1D114}" type="datetimeFigureOut">
              <a:rPr lang="en-US" smtClean="0"/>
              <a:pPr/>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73347E-1DFF-4099-9733-7F17D59AB751}" type="slidenum">
              <a:rPr lang="en-US" smtClean="0"/>
              <a:pPr/>
              <a:t>‹#›</a:t>
            </a:fld>
            <a:endParaRPr lang="en-US"/>
          </a:p>
        </p:txBody>
      </p:sp>
    </p:spTree>
    <p:extLst>
      <p:ext uri="{BB962C8B-B14F-4D97-AF65-F5344CB8AC3E}">
        <p14:creationId xmlns="" xmlns:p14="http://schemas.microsoft.com/office/powerpoint/2010/main" val="424642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CE77D-9CC7-453E-B5BE-6BD8BFA1D114}" type="datetimeFigureOut">
              <a:rPr lang="en-US" smtClean="0"/>
              <a:pPr/>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73347E-1DFF-4099-9733-7F17D59AB751}" type="slidenum">
              <a:rPr lang="en-US" smtClean="0"/>
              <a:pPr/>
              <a:t>‹#›</a:t>
            </a:fld>
            <a:endParaRPr lang="en-US"/>
          </a:p>
        </p:txBody>
      </p:sp>
    </p:spTree>
    <p:extLst>
      <p:ext uri="{BB962C8B-B14F-4D97-AF65-F5344CB8AC3E}">
        <p14:creationId xmlns="" xmlns:p14="http://schemas.microsoft.com/office/powerpoint/2010/main" val="305406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CE77D-9CC7-453E-B5BE-6BD8BFA1D114}" type="datetimeFigureOut">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3347E-1DFF-4099-9733-7F17D59AB751}" type="slidenum">
              <a:rPr lang="en-US" smtClean="0"/>
              <a:pPr/>
              <a:t>‹#›</a:t>
            </a:fld>
            <a:endParaRPr lang="en-US"/>
          </a:p>
        </p:txBody>
      </p:sp>
    </p:spTree>
    <p:extLst>
      <p:ext uri="{BB962C8B-B14F-4D97-AF65-F5344CB8AC3E}">
        <p14:creationId xmlns="" xmlns:p14="http://schemas.microsoft.com/office/powerpoint/2010/main" val="5023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CE77D-9CC7-453E-B5BE-6BD8BFA1D114}" type="datetimeFigureOut">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3347E-1DFF-4099-9733-7F17D59AB751}" type="slidenum">
              <a:rPr lang="en-US" smtClean="0"/>
              <a:pPr/>
              <a:t>‹#›</a:t>
            </a:fld>
            <a:endParaRPr lang="en-US"/>
          </a:p>
        </p:txBody>
      </p:sp>
    </p:spTree>
    <p:extLst>
      <p:ext uri="{BB962C8B-B14F-4D97-AF65-F5344CB8AC3E}">
        <p14:creationId xmlns="" xmlns:p14="http://schemas.microsoft.com/office/powerpoint/2010/main" val="289851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CE77D-9CC7-453E-B5BE-6BD8BFA1D114}" type="datetimeFigureOut">
              <a:rPr lang="en-US" smtClean="0"/>
              <a:pPr/>
              <a:t>3/28/2013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3347E-1DFF-4099-9733-7F17D59AB751}" type="slidenum">
              <a:rPr lang="en-US" smtClean="0"/>
              <a:pPr/>
              <a:t>‹#›</a:t>
            </a:fld>
            <a:endParaRPr lang="en-US"/>
          </a:p>
        </p:txBody>
      </p:sp>
    </p:spTree>
    <p:extLst>
      <p:ext uri="{BB962C8B-B14F-4D97-AF65-F5344CB8AC3E}">
        <p14:creationId xmlns="" xmlns:p14="http://schemas.microsoft.com/office/powerpoint/2010/main" val="398499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3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2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9.xml"/><Relationship Id="rId4" Type="http://schemas.openxmlformats.org/officeDocument/2006/relationships/slide" Target="slide16.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t="8000" r="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98775"/>
          </a:xfrm>
        </p:spPr>
        <p:txBody>
          <a:bodyPr>
            <a:noAutofit/>
          </a:bodyPr>
          <a:lstStyle/>
          <a:p>
            <a:r>
              <a:rPr lang="en-US" sz="4800" b="1" dirty="0" smtClean="0">
                <a:solidFill>
                  <a:srgbClr val="7030A0"/>
                </a:solidFill>
              </a:rPr>
              <a:t/>
            </a:r>
            <a:br>
              <a:rPr lang="en-US" sz="4800" b="1" dirty="0" smtClean="0">
                <a:solidFill>
                  <a:srgbClr val="7030A0"/>
                </a:solidFill>
              </a:rPr>
            </a:br>
            <a:r>
              <a:rPr lang="en-US" sz="4800" b="1" dirty="0" err="1" smtClean="0">
                <a:solidFill>
                  <a:srgbClr val="7030A0"/>
                </a:solidFill>
                <a:latin typeface="Bradley Hand ITC" pitchFamily="66" charset="0"/>
              </a:rPr>
              <a:t>Pendekatan</a:t>
            </a:r>
            <a:r>
              <a:rPr lang="en-US" sz="4800" b="1" dirty="0" smtClean="0">
                <a:solidFill>
                  <a:srgbClr val="7030A0"/>
                </a:solidFill>
                <a:latin typeface="Bradley Hand ITC" pitchFamily="66" charset="0"/>
              </a:rPr>
              <a:t> </a:t>
            </a:r>
            <a:r>
              <a:rPr lang="en-US" sz="4800" b="1" dirty="0" err="1" smtClean="0">
                <a:solidFill>
                  <a:srgbClr val="7030A0"/>
                </a:solidFill>
                <a:latin typeface="Bradley Hand ITC" pitchFamily="66" charset="0"/>
              </a:rPr>
              <a:t>Pemrosesan</a:t>
            </a:r>
            <a:r>
              <a:rPr lang="en-US" sz="4800" b="1" dirty="0" smtClean="0">
                <a:solidFill>
                  <a:srgbClr val="7030A0"/>
                </a:solidFill>
                <a:latin typeface="Bradley Hand ITC" pitchFamily="66" charset="0"/>
              </a:rPr>
              <a:t> </a:t>
            </a:r>
            <a:r>
              <a:rPr lang="en-US" sz="4800" b="1" dirty="0" err="1" smtClean="0">
                <a:solidFill>
                  <a:srgbClr val="7030A0"/>
                </a:solidFill>
                <a:latin typeface="Bradley Hand ITC" pitchFamily="66" charset="0"/>
              </a:rPr>
              <a:t>Informasi</a:t>
            </a:r>
            <a:r>
              <a:rPr lang="en-US" sz="4800" b="1" dirty="0" smtClean="0">
                <a:solidFill>
                  <a:srgbClr val="7030A0"/>
                </a:solidFill>
                <a:latin typeface="Brush Script Std" pitchFamily="50" charset="0"/>
              </a:rPr>
              <a:t/>
            </a:r>
            <a:br>
              <a:rPr lang="en-US" sz="4800" b="1" dirty="0" smtClean="0">
                <a:solidFill>
                  <a:srgbClr val="7030A0"/>
                </a:solidFill>
                <a:latin typeface="Brush Script Std" pitchFamily="50" charset="0"/>
              </a:rPr>
            </a:br>
            <a:endParaRPr lang="en-US" sz="4800" b="1" dirty="0">
              <a:solidFill>
                <a:srgbClr val="7030A0"/>
              </a:solidFill>
              <a:latin typeface="Brush Script Std" pitchFamily="50"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629400"/>
          </a:xfrm>
        </p:spPr>
        <p:txBody>
          <a:bodyPr>
            <a:noAutofit/>
          </a:bodyPr>
          <a:lstStyle/>
          <a:p>
            <a:pPr lvl="0"/>
            <a:r>
              <a:rPr lang="en-US" sz="2500" b="1" dirty="0" err="1" smtClean="0">
                <a:solidFill>
                  <a:srgbClr val="008000"/>
                </a:solidFill>
              </a:rPr>
              <a:t>Pemrosesan</a:t>
            </a:r>
            <a:r>
              <a:rPr lang="en-US" sz="2500" b="1" dirty="0" smtClean="0">
                <a:solidFill>
                  <a:srgbClr val="008000"/>
                </a:solidFill>
              </a:rPr>
              <a:t> Yang </a:t>
            </a:r>
            <a:r>
              <a:rPr lang="en-US" sz="2500" b="1" dirty="0" err="1" smtClean="0">
                <a:solidFill>
                  <a:srgbClr val="008000"/>
                </a:solidFill>
              </a:rPr>
              <a:t>Mendalam</a:t>
            </a:r>
            <a:r>
              <a:rPr lang="en-US" sz="2500" b="1" dirty="0" smtClean="0">
                <a:solidFill>
                  <a:srgbClr val="008000"/>
                </a:solidFill>
              </a:rPr>
              <a:t> </a:t>
            </a:r>
            <a:r>
              <a:rPr lang="en-US" sz="2500" b="1" dirty="0" smtClean="0"/>
              <a:t>				</a:t>
            </a:r>
          </a:p>
          <a:p>
            <a:pPr lvl="0">
              <a:buNone/>
            </a:pPr>
            <a:r>
              <a:rPr lang="en-US" sz="2500" dirty="0" smtClean="0"/>
              <a:t>	Fergus </a:t>
            </a:r>
            <a:r>
              <a:rPr lang="en-US" sz="2500" dirty="0" err="1" smtClean="0"/>
              <a:t>Craik</a:t>
            </a:r>
            <a:r>
              <a:rPr lang="en-US" sz="2500" dirty="0" smtClean="0"/>
              <a:t> </a:t>
            </a:r>
            <a:r>
              <a:rPr lang="en-US" sz="2500" dirty="0" err="1" smtClean="0"/>
              <a:t>dan</a:t>
            </a:r>
            <a:r>
              <a:rPr lang="en-US" sz="2500" dirty="0" smtClean="0"/>
              <a:t> Robert Lockhart(1972) </a:t>
            </a:r>
            <a:r>
              <a:rPr lang="en-US" sz="2500" dirty="0" err="1" smtClean="0"/>
              <a:t>mengemukakan</a:t>
            </a:r>
            <a:r>
              <a:rPr lang="en-US" sz="2500" dirty="0" smtClean="0"/>
              <a:t> </a:t>
            </a:r>
            <a:r>
              <a:rPr lang="en-US" sz="2500" dirty="0" err="1" smtClean="0"/>
              <a:t>bahwa</a:t>
            </a:r>
            <a:r>
              <a:rPr lang="en-US" sz="2500" dirty="0" smtClean="0"/>
              <a:t> </a:t>
            </a:r>
            <a:r>
              <a:rPr lang="en-US" sz="2500" dirty="0" err="1" smtClean="0"/>
              <a:t>kita</a:t>
            </a:r>
            <a:r>
              <a:rPr lang="en-US" sz="2500" dirty="0" smtClean="0"/>
              <a:t> </a:t>
            </a:r>
            <a:r>
              <a:rPr lang="en-US" sz="2500" dirty="0" err="1" smtClean="0"/>
              <a:t>bisa</a:t>
            </a:r>
            <a:r>
              <a:rPr lang="en-US" sz="2500" dirty="0" smtClean="0"/>
              <a:t> </a:t>
            </a:r>
            <a:r>
              <a:rPr lang="en-US" sz="2500" dirty="0" err="1" smtClean="0"/>
              <a:t>memproses</a:t>
            </a:r>
            <a:r>
              <a:rPr lang="en-US" sz="2500" dirty="0" smtClean="0"/>
              <a:t> </a:t>
            </a:r>
            <a:r>
              <a:rPr lang="en-US" sz="2500" dirty="0" err="1" smtClean="0"/>
              <a:t>informasi</a:t>
            </a:r>
            <a:r>
              <a:rPr lang="en-US" sz="2500" dirty="0" smtClean="0"/>
              <a:t> </a:t>
            </a:r>
            <a:r>
              <a:rPr lang="en-US" sz="2500" dirty="0" err="1" smtClean="0"/>
              <a:t>dalam</a:t>
            </a:r>
            <a:r>
              <a:rPr lang="en-US" sz="2500" dirty="0" smtClean="0"/>
              <a:t> </a:t>
            </a:r>
            <a:r>
              <a:rPr lang="en-US" sz="2500" dirty="0" err="1" smtClean="0"/>
              <a:t>berbagai</a:t>
            </a:r>
            <a:r>
              <a:rPr lang="en-US" sz="2500" dirty="0" smtClean="0"/>
              <a:t> </a:t>
            </a:r>
            <a:r>
              <a:rPr lang="en-US" sz="2500" dirty="0" err="1" smtClean="0"/>
              <a:t>tingkat</a:t>
            </a:r>
            <a:r>
              <a:rPr lang="en-US" sz="2500" dirty="0" smtClean="0"/>
              <a:t>. (levels of processing theory), </a:t>
            </a:r>
            <a:r>
              <a:rPr lang="en-US" sz="2500" dirty="0" err="1" smtClean="0"/>
              <a:t>menyatakan</a:t>
            </a:r>
            <a:r>
              <a:rPr lang="en-US" sz="2500" dirty="0" smtClean="0"/>
              <a:t> </a:t>
            </a:r>
            <a:r>
              <a:rPr lang="en-US" sz="2500" dirty="0" err="1" smtClean="0"/>
              <a:t>bahwa</a:t>
            </a:r>
            <a:r>
              <a:rPr lang="en-US" sz="2500" dirty="0" smtClean="0"/>
              <a:t> </a:t>
            </a:r>
            <a:r>
              <a:rPr lang="en-US" sz="2500" dirty="0" err="1" smtClean="0"/>
              <a:t>pemrosesan</a:t>
            </a:r>
            <a:r>
              <a:rPr lang="en-US" sz="2500" dirty="0" smtClean="0"/>
              <a:t> yang </a:t>
            </a:r>
            <a:r>
              <a:rPr lang="en-US" sz="2500" dirty="0" err="1" smtClean="0"/>
              <a:t>lebih</a:t>
            </a:r>
            <a:r>
              <a:rPr lang="en-US" sz="2500" dirty="0" smtClean="0"/>
              <a:t> </a:t>
            </a:r>
            <a:r>
              <a:rPr lang="en-US" sz="2500" dirty="0" err="1" smtClean="0"/>
              <a:t>mendalam</a:t>
            </a:r>
            <a:r>
              <a:rPr lang="en-US" sz="2500" dirty="0" smtClean="0"/>
              <a:t> </a:t>
            </a:r>
            <a:r>
              <a:rPr lang="en-US" sz="2500" dirty="0" err="1" smtClean="0"/>
              <a:t>menghasilkan</a:t>
            </a:r>
            <a:r>
              <a:rPr lang="en-US" sz="2500" dirty="0" smtClean="0"/>
              <a:t> </a:t>
            </a:r>
            <a:r>
              <a:rPr lang="en-US" sz="2500" dirty="0" err="1" smtClean="0"/>
              <a:t>memori</a:t>
            </a:r>
            <a:r>
              <a:rPr lang="en-US" sz="2500" dirty="0" smtClean="0"/>
              <a:t> yang </a:t>
            </a:r>
            <a:r>
              <a:rPr lang="en-US" sz="2500" dirty="0" err="1" smtClean="0"/>
              <a:t>lebih</a:t>
            </a:r>
            <a:r>
              <a:rPr lang="en-US" sz="2500" dirty="0" smtClean="0"/>
              <a:t> </a:t>
            </a:r>
            <a:r>
              <a:rPr lang="en-US" sz="2500" dirty="0" err="1" smtClean="0"/>
              <a:t>baik</a:t>
            </a:r>
            <a:r>
              <a:rPr lang="en-US" sz="2500" dirty="0" smtClean="0"/>
              <a:t>.</a:t>
            </a:r>
          </a:p>
          <a:p>
            <a:pPr lvl="0"/>
            <a:r>
              <a:rPr lang="en-US" sz="2500" b="1" dirty="0" err="1" smtClean="0">
                <a:solidFill>
                  <a:srgbClr val="008000"/>
                </a:solidFill>
              </a:rPr>
              <a:t>Elaborasi</a:t>
            </a:r>
            <a:r>
              <a:rPr lang="en-US" sz="2500" b="1" dirty="0" smtClean="0">
                <a:solidFill>
                  <a:srgbClr val="008000"/>
                </a:solidFill>
              </a:rPr>
              <a:t> 	</a:t>
            </a:r>
            <a:r>
              <a:rPr lang="en-US" sz="2500" b="1" dirty="0" smtClean="0"/>
              <a:t>						</a:t>
            </a:r>
          </a:p>
          <a:p>
            <a:pPr lvl="0">
              <a:buNone/>
            </a:pPr>
            <a:r>
              <a:rPr lang="en-US" sz="2500" dirty="0" smtClean="0"/>
              <a:t>	verbal, </a:t>
            </a:r>
            <a:r>
              <a:rPr lang="en-US" sz="2500" dirty="0" err="1" smtClean="0"/>
              <a:t>berhasil</a:t>
            </a:r>
            <a:r>
              <a:rPr lang="en-US" sz="2500" dirty="0" smtClean="0"/>
              <a:t> </a:t>
            </a:r>
            <a:r>
              <a:rPr lang="en-US" sz="2500" dirty="0" err="1" smtClean="0"/>
              <a:t>dengan</a:t>
            </a:r>
            <a:r>
              <a:rPr lang="en-US" sz="2500" dirty="0" smtClean="0"/>
              <a:t> </a:t>
            </a:r>
            <a:r>
              <a:rPr lang="en-US" sz="2500" dirty="0" err="1" smtClean="0"/>
              <a:t>lebih</a:t>
            </a:r>
            <a:r>
              <a:rPr lang="en-US" sz="2500" dirty="0" smtClean="0"/>
              <a:t> </a:t>
            </a:r>
            <a:r>
              <a:rPr lang="en-US" sz="2500" dirty="0" err="1" smtClean="0"/>
              <a:t>baik</a:t>
            </a:r>
            <a:r>
              <a:rPr lang="en-US" sz="2500" dirty="0" smtClean="0"/>
              <a:t> </a:t>
            </a:r>
            <a:r>
              <a:rPr lang="en-US" sz="2500" dirty="0" err="1" smtClean="0"/>
              <a:t>untuk</a:t>
            </a:r>
            <a:r>
              <a:rPr lang="en-US" sz="2500" dirty="0" smtClean="0"/>
              <a:t> </a:t>
            </a:r>
            <a:r>
              <a:rPr lang="en-US" sz="2500" dirty="0" err="1" smtClean="0"/>
              <a:t>anak-anak</a:t>
            </a:r>
            <a:r>
              <a:rPr lang="en-US" sz="2500" dirty="0" smtClean="0"/>
              <a:t> yang </a:t>
            </a:r>
            <a:r>
              <a:rPr lang="en-US" sz="2500" dirty="0" err="1" smtClean="0"/>
              <a:t>lebih</a:t>
            </a:r>
            <a:r>
              <a:rPr lang="en-US" sz="2500" dirty="0" smtClean="0"/>
              <a:t> </a:t>
            </a:r>
            <a:r>
              <a:rPr lang="en-US" sz="2500" dirty="0" err="1" smtClean="0"/>
              <a:t>besar</a:t>
            </a:r>
            <a:r>
              <a:rPr lang="en-US" sz="2500" dirty="0" smtClean="0"/>
              <a:t> </a:t>
            </a:r>
            <a:r>
              <a:rPr lang="en-US" sz="2500" dirty="0" err="1" smtClean="0"/>
              <a:t>dibandingkan</a:t>
            </a:r>
            <a:r>
              <a:rPr lang="en-US" sz="2500" dirty="0" smtClean="0"/>
              <a:t> </a:t>
            </a:r>
            <a:r>
              <a:rPr lang="en-US" sz="2500" dirty="0" err="1" smtClean="0"/>
              <a:t>untuk</a:t>
            </a:r>
            <a:r>
              <a:rPr lang="en-US" sz="2500" dirty="0" smtClean="0"/>
              <a:t> </a:t>
            </a:r>
            <a:r>
              <a:rPr lang="en-US" sz="2500" dirty="0" err="1" smtClean="0"/>
              <a:t>anak-anak</a:t>
            </a:r>
            <a:r>
              <a:rPr lang="en-US" sz="2500" dirty="0" smtClean="0"/>
              <a:t> yang </a:t>
            </a:r>
            <a:r>
              <a:rPr lang="en-US" sz="2500" dirty="0" err="1" smtClean="0"/>
              <a:t>lebih</a:t>
            </a:r>
            <a:r>
              <a:rPr lang="en-US" sz="2500" dirty="0" smtClean="0"/>
              <a:t> </a:t>
            </a:r>
            <a:r>
              <a:rPr lang="en-US" sz="2500" dirty="0" err="1" smtClean="0"/>
              <a:t>muda</a:t>
            </a:r>
            <a:r>
              <a:rPr lang="en-US" sz="2500" dirty="0" smtClean="0"/>
              <a:t> (Schneider, 2004).</a:t>
            </a:r>
          </a:p>
          <a:p>
            <a:pPr lvl="0"/>
            <a:r>
              <a:rPr lang="en-US" sz="2500" b="1" dirty="0" err="1" smtClean="0">
                <a:solidFill>
                  <a:srgbClr val="008000"/>
                </a:solidFill>
              </a:rPr>
              <a:t>Pemotongan</a:t>
            </a:r>
            <a:r>
              <a:rPr lang="en-US" sz="2500" b="1" dirty="0" smtClean="0">
                <a:solidFill>
                  <a:srgbClr val="008000"/>
                </a:solidFill>
              </a:rPr>
              <a:t> (Chunking)	</a:t>
            </a:r>
            <a:r>
              <a:rPr lang="en-US" sz="2500" b="1" dirty="0" smtClean="0"/>
              <a:t>		</a:t>
            </a:r>
          </a:p>
          <a:p>
            <a:pPr lvl="0">
              <a:buNone/>
            </a:pPr>
            <a:r>
              <a:rPr lang="en-US" sz="2500" b="1" dirty="0" smtClean="0"/>
              <a:t>	</a:t>
            </a:r>
            <a:r>
              <a:rPr lang="en-US" sz="2500" dirty="0" err="1" smtClean="0"/>
              <a:t>Pemotongan</a:t>
            </a:r>
            <a:r>
              <a:rPr lang="en-US" sz="2500" dirty="0" smtClean="0"/>
              <a:t> </a:t>
            </a:r>
            <a:r>
              <a:rPr lang="en-US" sz="2500" dirty="0" err="1" smtClean="0"/>
              <a:t>adalah</a:t>
            </a:r>
            <a:r>
              <a:rPr lang="en-US" sz="2500" dirty="0" smtClean="0"/>
              <a:t> </a:t>
            </a:r>
            <a:r>
              <a:rPr lang="en-US" sz="2500" dirty="0" err="1" smtClean="0"/>
              <a:t>strategi</a:t>
            </a:r>
            <a:r>
              <a:rPr lang="en-US" sz="2500" dirty="0" smtClean="0"/>
              <a:t> </a:t>
            </a:r>
            <a:r>
              <a:rPr lang="en-US" sz="2500" dirty="0" err="1" smtClean="0"/>
              <a:t>perorganisasian</a:t>
            </a:r>
            <a:r>
              <a:rPr lang="en-US" sz="2500" dirty="0" smtClean="0"/>
              <a:t> </a:t>
            </a:r>
            <a:r>
              <a:rPr lang="en-US" sz="2500" dirty="0" err="1" smtClean="0"/>
              <a:t>memori</a:t>
            </a:r>
            <a:r>
              <a:rPr lang="en-US" sz="2500" dirty="0" smtClean="0"/>
              <a:t> yang </a:t>
            </a:r>
            <a:r>
              <a:rPr lang="en-US" sz="2500" dirty="0" err="1" smtClean="0"/>
              <a:t>bermanfaat</a:t>
            </a:r>
            <a:r>
              <a:rPr lang="en-US" sz="2500" dirty="0" smtClean="0"/>
              <a:t> </a:t>
            </a:r>
            <a:r>
              <a:rPr lang="en-US" sz="2500" dirty="0" err="1" smtClean="0"/>
              <a:t>dengan</a:t>
            </a:r>
            <a:r>
              <a:rPr lang="en-US" sz="2500" dirty="0" smtClean="0"/>
              <a:t> </a:t>
            </a:r>
            <a:r>
              <a:rPr lang="en-US" sz="2500" dirty="0" err="1" smtClean="0"/>
              <a:t>melibatkan</a:t>
            </a:r>
            <a:r>
              <a:rPr lang="en-US" sz="2500" dirty="0" smtClean="0"/>
              <a:t> </a:t>
            </a:r>
            <a:r>
              <a:rPr lang="en-US" sz="2500" dirty="0" err="1" smtClean="0"/>
              <a:t>pengelompokan</a:t>
            </a:r>
            <a:r>
              <a:rPr lang="en-US" sz="2500" dirty="0" smtClean="0"/>
              <a:t> </a:t>
            </a:r>
            <a:r>
              <a:rPr lang="en-US" sz="2500" dirty="0" err="1" smtClean="0"/>
              <a:t>atau</a:t>
            </a:r>
            <a:r>
              <a:rPr lang="en-US" sz="2500" dirty="0" smtClean="0"/>
              <a:t> “</a:t>
            </a:r>
            <a:r>
              <a:rPr lang="en-US" sz="2500" dirty="0" err="1" smtClean="0"/>
              <a:t>pengemasan</a:t>
            </a:r>
            <a:r>
              <a:rPr lang="en-US" sz="2500" dirty="0" smtClean="0"/>
              <a:t>” </a:t>
            </a:r>
            <a:r>
              <a:rPr lang="en-US" sz="2500" dirty="0" err="1" smtClean="0"/>
              <a:t>informasi</a:t>
            </a:r>
            <a:r>
              <a:rPr lang="en-US" sz="2500" dirty="0" smtClean="0"/>
              <a:t> </a:t>
            </a:r>
            <a:r>
              <a:rPr lang="en-US" sz="2500" dirty="0" err="1" smtClean="0"/>
              <a:t>kedalam</a:t>
            </a:r>
            <a:r>
              <a:rPr lang="en-US" sz="2500" dirty="0" smtClean="0"/>
              <a:t> unit-unit “</a:t>
            </a:r>
            <a:r>
              <a:rPr lang="en-US" sz="2500" dirty="0" err="1" smtClean="0"/>
              <a:t>susunan</a:t>
            </a:r>
            <a:r>
              <a:rPr lang="en-US" sz="2500" dirty="0" smtClean="0"/>
              <a:t> </a:t>
            </a:r>
            <a:r>
              <a:rPr lang="en-US" sz="2500" dirty="0" err="1" smtClean="0"/>
              <a:t>lebih</a:t>
            </a:r>
            <a:r>
              <a:rPr lang="en-US" sz="2500" dirty="0" smtClean="0"/>
              <a:t> </a:t>
            </a:r>
            <a:r>
              <a:rPr lang="en-US" sz="2500" dirty="0" err="1" smtClean="0"/>
              <a:t>tinggi</a:t>
            </a:r>
            <a:r>
              <a:rPr lang="en-US" sz="2500" dirty="0" smtClean="0"/>
              <a:t>” yang </a:t>
            </a:r>
            <a:r>
              <a:rPr lang="en-US" sz="2500" dirty="0" err="1" smtClean="0"/>
              <a:t>bisa</a:t>
            </a:r>
            <a:r>
              <a:rPr lang="en-US" sz="2500" dirty="0" smtClean="0"/>
              <a:t> </a:t>
            </a:r>
            <a:r>
              <a:rPr lang="en-US" sz="2500" dirty="0" err="1" smtClean="0"/>
              <a:t>diingat</a:t>
            </a:r>
            <a:r>
              <a:rPr lang="en-US" sz="2500" dirty="0" smtClean="0"/>
              <a:t> </a:t>
            </a:r>
            <a:r>
              <a:rPr lang="en-US" sz="2500" dirty="0" err="1" smtClean="0"/>
              <a:t>sebagai</a:t>
            </a:r>
            <a:r>
              <a:rPr lang="en-US" sz="2500" dirty="0" smtClean="0"/>
              <a:t> unit-unit </a:t>
            </a:r>
            <a:r>
              <a:rPr lang="en-US" sz="2500" dirty="0" err="1" smtClean="0"/>
              <a:t>tunggal</a:t>
            </a:r>
            <a:r>
              <a:rPr lang="en-US" sz="2500" dirty="0" smtClean="0"/>
              <a:t>. </a:t>
            </a:r>
          </a:p>
          <a:p>
            <a:pPr>
              <a:buFont typeface="Wingdings" pitchFamily="2" charset="2"/>
              <a:buChar char="Ø"/>
            </a:pPr>
            <a:endParaRPr lang="en-US" sz="2500" dirty="0" smtClean="0"/>
          </a:p>
          <a:p>
            <a:pPr lvl="0">
              <a:buFont typeface="Wingdings" pitchFamily="2" charset="2"/>
              <a:buChar char="Ø"/>
            </a:pPr>
            <a:endParaRPr lang="en-US" sz="2500" dirty="0" smtClean="0"/>
          </a:p>
          <a:p>
            <a:pPr lvl="0">
              <a:buNone/>
            </a:pPr>
            <a:endParaRPr lang="en-US" sz="2500" dirty="0" smtClean="0"/>
          </a:p>
          <a:p>
            <a:endParaRPr lang="en-US" sz="2500" dirty="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8077200" y="6096000"/>
            <a:ext cx="1066800" cy="762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28600"/>
            <a:ext cx="8763000" cy="6629400"/>
          </a:xfrm>
        </p:spPr>
        <p:txBody>
          <a:bodyPr>
            <a:normAutofit fontScale="77500" lnSpcReduction="20000"/>
          </a:bodyPr>
          <a:lstStyle/>
          <a:p>
            <a:pPr>
              <a:buFont typeface="Wingdings" pitchFamily="2" charset="2"/>
              <a:buChar char="q"/>
            </a:pPr>
            <a:r>
              <a:rPr lang="en-US" b="1" dirty="0" err="1" smtClean="0">
                <a:solidFill>
                  <a:srgbClr val="FF0000"/>
                </a:solidFill>
              </a:rPr>
              <a:t>Penyimpanan</a:t>
            </a:r>
            <a:endParaRPr lang="en-US" b="1" dirty="0">
              <a:solidFill>
                <a:srgbClr val="FF0000"/>
              </a:solidFill>
            </a:endParaRPr>
          </a:p>
          <a:p>
            <a:pPr>
              <a:buNone/>
            </a:pPr>
            <a:r>
              <a:rPr lang="en-US" b="1" dirty="0" smtClean="0"/>
              <a:t>		</a:t>
            </a:r>
            <a:r>
              <a:rPr lang="en-US" dirty="0" err="1" smtClean="0"/>
              <a:t>Setelah</a:t>
            </a:r>
            <a:r>
              <a:rPr lang="en-US" dirty="0" smtClean="0"/>
              <a:t> </a:t>
            </a:r>
            <a:r>
              <a:rPr lang="en-US" dirty="0" err="1" smtClean="0"/>
              <a:t>anak-anak</a:t>
            </a:r>
            <a:r>
              <a:rPr lang="en-US" dirty="0" smtClean="0"/>
              <a:t> </a:t>
            </a:r>
            <a:r>
              <a:rPr lang="en-US" dirty="0" err="1" smtClean="0"/>
              <a:t>mengkodekan</a:t>
            </a:r>
            <a:r>
              <a:rPr lang="en-US" dirty="0" smtClean="0"/>
              <a:t> </a:t>
            </a:r>
            <a:r>
              <a:rPr lang="en-US" dirty="0" err="1" smtClean="0"/>
              <a:t>informasi</a:t>
            </a:r>
            <a:r>
              <a:rPr lang="en-US" dirty="0" smtClean="0"/>
              <a:t>, </a:t>
            </a:r>
            <a:r>
              <a:rPr lang="en-US" dirty="0" err="1" smtClean="0"/>
              <a:t>mereka</a:t>
            </a:r>
            <a:r>
              <a:rPr lang="en-US" dirty="0" smtClean="0"/>
              <a:t> </a:t>
            </a:r>
            <a:r>
              <a:rPr lang="en-US" dirty="0" err="1" smtClean="0"/>
              <a:t>harus</a:t>
            </a:r>
            <a:r>
              <a:rPr lang="en-US" dirty="0" smtClean="0"/>
              <a:t> </a:t>
            </a:r>
            <a:r>
              <a:rPr lang="en-US" dirty="0" err="1" smtClean="0"/>
              <a:t>menyimpan</a:t>
            </a:r>
            <a:r>
              <a:rPr lang="en-US" dirty="0" smtClean="0"/>
              <a:t> </a:t>
            </a:r>
            <a:r>
              <a:rPr lang="en-US" dirty="0" err="1" smtClean="0"/>
              <a:t>informasi</a:t>
            </a:r>
            <a:r>
              <a:rPr lang="en-US" dirty="0" smtClean="0"/>
              <a:t> </a:t>
            </a:r>
            <a:r>
              <a:rPr lang="en-US" dirty="0" err="1" smtClean="0"/>
              <a:t>tersebut</a:t>
            </a:r>
            <a:r>
              <a:rPr lang="en-US" dirty="0" smtClean="0"/>
              <a:t>. </a:t>
            </a:r>
            <a:endParaRPr lang="en-US" i="1" dirty="0" smtClean="0"/>
          </a:p>
          <a:p>
            <a:pPr>
              <a:buNone/>
            </a:pPr>
            <a:r>
              <a:rPr lang="en-US" b="1" dirty="0" smtClean="0"/>
              <a:t>	</a:t>
            </a:r>
            <a:r>
              <a:rPr lang="en-US" b="1" dirty="0" err="1" smtClean="0"/>
              <a:t>Kerangka</a:t>
            </a:r>
            <a:r>
              <a:rPr lang="en-US" b="1" dirty="0" smtClean="0"/>
              <a:t> </a:t>
            </a:r>
            <a:r>
              <a:rPr lang="en-US" b="1" dirty="0" err="1" smtClean="0"/>
              <a:t>Durasi</a:t>
            </a:r>
            <a:r>
              <a:rPr lang="en-US" b="1" dirty="0" smtClean="0"/>
              <a:t> </a:t>
            </a:r>
            <a:r>
              <a:rPr lang="en-US" b="1" dirty="0" err="1" smtClean="0"/>
              <a:t>Memori</a:t>
            </a:r>
            <a:r>
              <a:rPr lang="en-US" b="1" dirty="0" smtClean="0"/>
              <a:t> 					</a:t>
            </a:r>
            <a:r>
              <a:rPr lang="en-US" dirty="0" err="1" smtClean="0"/>
              <a:t>Ketiga</a:t>
            </a:r>
            <a:r>
              <a:rPr lang="en-US" dirty="0" smtClean="0"/>
              <a:t> </a:t>
            </a:r>
            <a:r>
              <a:rPr lang="en-US" dirty="0" err="1" smtClean="0"/>
              <a:t>jenis</a:t>
            </a:r>
            <a:r>
              <a:rPr lang="en-US" dirty="0" smtClean="0"/>
              <a:t> </a:t>
            </a:r>
            <a:r>
              <a:rPr lang="en-US" dirty="0" err="1" smtClean="0"/>
              <a:t>memori</a:t>
            </a:r>
            <a:r>
              <a:rPr lang="en-US" dirty="0" smtClean="0"/>
              <a:t> , yang </a:t>
            </a:r>
            <a:r>
              <a:rPr lang="en-US" dirty="0" err="1" smtClean="0"/>
              <a:t>sesuai</a:t>
            </a:r>
            <a:r>
              <a:rPr lang="en-US" dirty="0" smtClean="0"/>
              <a:t> </a:t>
            </a:r>
            <a:r>
              <a:rPr lang="en-US" dirty="0" err="1" smtClean="0"/>
              <a:t>dengan</a:t>
            </a:r>
            <a:r>
              <a:rPr lang="en-US" dirty="0" smtClean="0"/>
              <a:t> </a:t>
            </a:r>
            <a:r>
              <a:rPr lang="en-US" dirty="0" err="1" smtClean="0"/>
              <a:t>kerangka</a:t>
            </a:r>
            <a:r>
              <a:rPr lang="en-US" dirty="0" smtClean="0"/>
              <a:t> </a:t>
            </a:r>
            <a:r>
              <a:rPr lang="en-US" dirty="0" err="1" smtClean="0"/>
              <a:t>waktu</a:t>
            </a:r>
            <a:r>
              <a:rPr lang="en-US" dirty="0" smtClean="0"/>
              <a:t> yang </a:t>
            </a:r>
            <a:r>
              <a:rPr lang="en-US" dirty="0" err="1" smtClean="0"/>
              <a:t>berbeda</a:t>
            </a:r>
            <a:r>
              <a:rPr lang="en-US" dirty="0" smtClean="0"/>
              <a:t>,  </a:t>
            </a:r>
            <a:r>
              <a:rPr lang="en-US" dirty="0" err="1" smtClean="0"/>
              <a:t>adalah</a:t>
            </a:r>
            <a:r>
              <a:rPr lang="en-US" dirty="0" smtClean="0"/>
              <a:t> </a:t>
            </a:r>
          </a:p>
          <a:p>
            <a:r>
              <a:rPr lang="en-US" b="1" dirty="0" err="1" smtClean="0">
                <a:solidFill>
                  <a:srgbClr val="008000"/>
                </a:solidFill>
              </a:rPr>
              <a:t>memori</a:t>
            </a:r>
            <a:r>
              <a:rPr lang="en-US" b="1" dirty="0" smtClean="0">
                <a:solidFill>
                  <a:srgbClr val="008000"/>
                </a:solidFill>
              </a:rPr>
              <a:t> </a:t>
            </a:r>
            <a:r>
              <a:rPr lang="en-US" b="1" dirty="0" err="1" smtClean="0">
                <a:solidFill>
                  <a:srgbClr val="008000"/>
                </a:solidFill>
              </a:rPr>
              <a:t>sensoris</a:t>
            </a:r>
            <a:r>
              <a:rPr lang="en-US" b="1" dirty="0" smtClean="0">
                <a:solidFill>
                  <a:srgbClr val="008000"/>
                </a:solidFill>
              </a:rPr>
              <a:t> </a:t>
            </a:r>
            <a:endParaRPr lang="en-US" b="1" dirty="0">
              <a:solidFill>
                <a:srgbClr val="008000"/>
              </a:solidFill>
            </a:endParaRPr>
          </a:p>
          <a:p>
            <a:pPr>
              <a:buNone/>
            </a:pPr>
            <a:r>
              <a:rPr lang="en-US" i="1" dirty="0" smtClean="0">
                <a:solidFill>
                  <a:schemeClr val="accent4">
                    <a:lumMod val="50000"/>
                  </a:schemeClr>
                </a:solidFill>
              </a:rPr>
              <a:t>		</a:t>
            </a:r>
            <a:r>
              <a:rPr lang="en-US" dirty="0" err="1" smtClean="0"/>
              <a:t>berlangsung</a:t>
            </a:r>
            <a:r>
              <a:rPr lang="en-US" dirty="0" smtClean="0"/>
              <a:t> </a:t>
            </a:r>
            <a:r>
              <a:rPr lang="en-US" dirty="0" err="1" smtClean="0"/>
              <a:t>selama</a:t>
            </a:r>
            <a:r>
              <a:rPr lang="en-US" dirty="0" smtClean="0"/>
              <a:t> </a:t>
            </a:r>
            <a:r>
              <a:rPr lang="en-US" dirty="0" err="1" smtClean="0"/>
              <a:t>hitungan</a:t>
            </a:r>
            <a:r>
              <a:rPr lang="en-US" dirty="0" smtClean="0"/>
              <a:t> </a:t>
            </a:r>
            <a:r>
              <a:rPr lang="en-US" dirty="0" err="1" smtClean="0"/>
              <a:t>satu</a:t>
            </a:r>
            <a:r>
              <a:rPr lang="en-US" dirty="0" smtClean="0"/>
              <a:t> </a:t>
            </a:r>
            <a:r>
              <a:rPr lang="en-US" dirty="0" err="1" smtClean="0"/>
              <a:t>detik</a:t>
            </a:r>
            <a:r>
              <a:rPr lang="en-US" dirty="0" smtClean="0"/>
              <a:t> </a:t>
            </a:r>
            <a:r>
              <a:rPr lang="en-US" dirty="0" err="1" smtClean="0"/>
              <a:t>sampai</a:t>
            </a:r>
            <a:r>
              <a:rPr lang="en-US" dirty="0" smtClean="0"/>
              <a:t> </a:t>
            </a:r>
            <a:r>
              <a:rPr lang="en-US" dirty="0" err="1" smtClean="0"/>
              <a:t>beberapa</a:t>
            </a:r>
            <a:r>
              <a:rPr lang="en-US" dirty="0" smtClean="0"/>
              <a:t> </a:t>
            </a:r>
            <a:r>
              <a:rPr lang="en-US" dirty="0" err="1" smtClean="0"/>
              <a:t>detik</a:t>
            </a:r>
            <a:r>
              <a:rPr lang="en-US" dirty="0" smtClean="0"/>
              <a:t>.</a:t>
            </a:r>
          </a:p>
          <a:p>
            <a:r>
              <a:rPr lang="en-US" dirty="0" smtClean="0">
                <a:solidFill>
                  <a:srgbClr val="008000"/>
                </a:solidFill>
              </a:rPr>
              <a:t> </a:t>
            </a:r>
            <a:r>
              <a:rPr lang="en-US" b="1" dirty="0" err="1" smtClean="0">
                <a:solidFill>
                  <a:srgbClr val="008000"/>
                </a:solidFill>
              </a:rPr>
              <a:t>memori</a:t>
            </a:r>
            <a:r>
              <a:rPr lang="en-US" b="1" dirty="0" smtClean="0">
                <a:solidFill>
                  <a:srgbClr val="008000"/>
                </a:solidFill>
              </a:rPr>
              <a:t> </a:t>
            </a:r>
            <a:r>
              <a:rPr lang="en-US" b="1" dirty="0" err="1" smtClean="0">
                <a:solidFill>
                  <a:srgbClr val="008000"/>
                </a:solidFill>
              </a:rPr>
              <a:t>jangka</a:t>
            </a:r>
            <a:r>
              <a:rPr lang="en-US" b="1" dirty="0" smtClean="0">
                <a:solidFill>
                  <a:srgbClr val="008000"/>
                </a:solidFill>
              </a:rPr>
              <a:t> </a:t>
            </a:r>
            <a:r>
              <a:rPr lang="en-US" b="1" dirty="0" err="1" smtClean="0">
                <a:solidFill>
                  <a:srgbClr val="008000"/>
                </a:solidFill>
              </a:rPr>
              <a:t>pendek</a:t>
            </a:r>
            <a:r>
              <a:rPr lang="en-US" b="1" dirty="0" smtClean="0">
                <a:solidFill>
                  <a:srgbClr val="008000"/>
                </a:solidFill>
              </a:rPr>
              <a:t> </a:t>
            </a:r>
          </a:p>
          <a:p>
            <a:pPr>
              <a:buNone/>
            </a:pPr>
            <a:r>
              <a:rPr lang="en-US" i="1" dirty="0" smtClean="0">
                <a:solidFill>
                  <a:schemeClr val="accent4">
                    <a:lumMod val="50000"/>
                  </a:schemeClr>
                </a:solidFill>
              </a:rPr>
              <a:t>		</a:t>
            </a:r>
            <a:r>
              <a:rPr lang="en-US" dirty="0" err="1" smtClean="0"/>
              <a:t>disebut</a:t>
            </a:r>
            <a:r>
              <a:rPr lang="en-US" dirty="0" smtClean="0"/>
              <a:t> </a:t>
            </a:r>
            <a:r>
              <a:rPr lang="en-US" dirty="0" err="1" smtClean="0"/>
              <a:t>juga</a:t>
            </a:r>
            <a:r>
              <a:rPr lang="en-US" dirty="0" smtClean="0"/>
              <a:t> </a:t>
            </a:r>
            <a:r>
              <a:rPr lang="en-US" i="1" dirty="0" smtClean="0"/>
              <a:t>working memory. </a:t>
            </a:r>
            <a:r>
              <a:rPr lang="en-US" i="1" dirty="0" err="1" smtClean="0"/>
              <a:t>B</a:t>
            </a:r>
            <a:r>
              <a:rPr lang="en-US" dirty="0" err="1" smtClean="0"/>
              <a:t>erlangsung</a:t>
            </a:r>
            <a:r>
              <a:rPr lang="en-US" dirty="0" smtClean="0"/>
              <a:t> </a:t>
            </a:r>
            <a:r>
              <a:rPr lang="en-US" dirty="0" err="1" smtClean="0"/>
              <a:t>selama</a:t>
            </a:r>
            <a:r>
              <a:rPr lang="en-US" dirty="0" smtClean="0"/>
              <a:t> </a:t>
            </a:r>
            <a:r>
              <a:rPr lang="en-US" dirty="0" err="1" smtClean="0"/>
              <a:t>kurang</a:t>
            </a:r>
            <a:r>
              <a:rPr lang="en-US" dirty="0" smtClean="0"/>
              <a:t> </a:t>
            </a:r>
            <a:r>
              <a:rPr lang="en-US" dirty="0" err="1" smtClean="0"/>
              <a:t>lebih</a:t>
            </a:r>
            <a:r>
              <a:rPr lang="en-US" dirty="0" smtClean="0"/>
              <a:t> 30 </a:t>
            </a:r>
            <a:r>
              <a:rPr lang="en-US" dirty="0" err="1" smtClean="0"/>
              <a:t>detik</a:t>
            </a:r>
            <a:r>
              <a:rPr lang="en-US" dirty="0"/>
              <a:t>.</a:t>
            </a:r>
            <a:r>
              <a:rPr lang="en-US" dirty="0" smtClean="0"/>
              <a:t> </a:t>
            </a:r>
            <a:r>
              <a:rPr lang="en-US" dirty="0" err="1" smtClean="0"/>
              <a:t>dan</a:t>
            </a:r>
            <a:r>
              <a:rPr lang="en-US" dirty="0" smtClean="0"/>
              <a:t> </a:t>
            </a:r>
            <a:r>
              <a:rPr lang="en-US" dirty="0" err="1" smtClean="0"/>
              <a:t>Dibandingkan</a:t>
            </a:r>
            <a:r>
              <a:rPr lang="en-US" dirty="0" smtClean="0"/>
              <a:t> </a:t>
            </a:r>
            <a:r>
              <a:rPr lang="en-US" dirty="0" err="1" smtClean="0"/>
              <a:t>dengan</a:t>
            </a:r>
            <a:r>
              <a:rPr lang="en-US" dirty="0" smtClean="0"/>
              <a:t> </a:t>
            </a:r>
            <a:r>
              <a:rPr lang="en-US" dirty="0" err="1" smtClean="0"/>
              <a:t>memori</a:t>
            </a:r>
            <a:r>
              <a:rPr lang="en-US" dirty="0" smtClean="0"/>
              <a:t> </a:t>
            </a:r>
            <a:r>
              <a:rPr lang="en-US" dirty="0" err="1" smtClean="0"/>
              <a:t>sensori</a:t>
            </a:r>
            <a:r>
              <a:rPr lang="en-US" dirty="0" smtClean="0"/>
              <a:t>, </a:t>
            </a:r>
            <a:r>
              <a:rPr lang="en-US" dirty="0" err="1" smtClean="0"/>
              <a:t>memori</a:t>
            </a:r>
            <a:r>
              <a:rPr lang="en-US" dirty="0" smtClean="0"/>
              <a:t> </a:t>
            </a:r>
            <a:r>
              <a:rPr lang="en-US" dirty="0" err="1" smtClean="0"/>
              <a:t>jangka</a:t>
            </a:r>
            <a:r>
              <a:rPr lang="en-US" dirty="0" smtClean="0"/>
              <a:t> </a:t>
            </a:r>
            <a:r>
              <a:rPr lang="en-US" dirty="0" err="1" smtClean="0"/>
              <a:t>pendek</a:t>
            </a:r>
            <a:r>
              <a:rPr lang="en-US" dirty="0" smtClean="0"/>
              <a:t> </a:t>
            </a:r>
            <a:r>
              <a:rPr lang="en-US" dirty="0" err="1" smtClean="0"/>
              <a:t>memliki</a:t>
            </a:r>
            <a:r>
              <a:rPr lang="en-US" dirty="0" smtClean="0"/>
              <a:t> </a:t>
            </a:r>
            <a:r>
              <a:rPr lang="en-US" dirty="0" err="1" smtClean="0"/>
              <a:t>kapasitas</a:t>
            </a:r>
            <a:r>
              <a:rPr lang="en-US" dirty="0" smtClean="0"/>
              <a:t> yang </a:t>
            </a:r>
            <a:r>
              <a:rPr lang="en-US" dirty="0" err="1" smtClean="0"/>
              <a:t>terbatas</a:t>
            </a:r>
            <a:r>
              <a:rPr lang="en-US" dirty="0" smtClean="0"/>
              <a:t>, </a:t>
            </a:r>
            <a:r>
              <a:rPr lang="en-US" dirty="0" err="1" smtClean="0"/>
              <a:t>tetapi</a:t>
            </a:r>
            <a:r>
              <a:rPr lang="en-US" dirty="0" smtClean="0"/>
              <a:t> </a:t>
            </a:r>
            <a:r>
              <a:rPr lang="en-US" dirty="0" err="1" smtClean="0"/>
              <a:t>dengan</a:t>
            </a:r>
            <a:r>
              <a:rPr lang="en-US" dirty="0" smtClean="0"/>
              <a:t> </a:t>
            </a:r>
            <a:r>
              <a:rPr lang="en-US" dirty="0" err="1" smtClean="0"/>
              <a:t>durasi</a:t>
            </a:r>
            <a:r>
              <a:rPr lang="en-US" dirty="0" smtClean="0"/>
              <a:t> yang relative </a:t>
            </a:r>
            <a:r>
              <a:rPr lang="en-US" dirty="0" err="1" smtClean="0"/>
              <a:t>lebih</a:t>
            </a:r>
            <a:r>
              <a:rPr lang="en-US" dirty="0" smtClean="0"/>
              <a:t> lama.</a:t>
            </a:r>
          </a:p>
          <a:p>
            <a:r>
              <a:rPr lang="en-US" b="1" dirty="0" err="1" smtClean="0">
                <a:solidFill>
                  <a:srgbClr val="008000"/>
                </a:solidFill>
              </a:rPr>
              <a:t>memori</a:t>
            </a:r>
            <a:r>
              <a:rPr lang="en-US" b="1" dirty="0" smtClean="0">
                <a:solidFill>
                  <a:srgbClr val="008000"/>
                </a:solidFill>
              </a:rPr>
              <a:t> </a:t>
            </a:r>
            <a:r>
              <a:rPr lang="en-US" b="1" dirty="0" err="1" smtClean="0">
                <a:solidFill>
                  <a:srgbClr val="008000"/>
                </a:solidFill>
              </a:rPr>
              <a:t>jangka</a:t>
            </a:r>
            <a:r>
              <a:rPr lang="en-US" b="1" dirty="0" smtClean="0">
                <a:solidFill>
                  <a:srgbClr val="008000"/>
                </a:solidFill>
              </a:rPr>
              <a:t> </a:t>
            </a:r>
            <a:r>
              <a:rPr lang="en-US" b="1" dirty="0" err="1" smtClean="0">
                <a:solidFill>
                  <a:srgbClr val="008000"/>
                </a:solidFill>
              </a:rPr>
              <a:t>panjang</a:t>
            </a:r>
            <a:r>
              <a:rPr lang="en-US" b="1" dirty="0" smtClean="0">
                <a:solidFill>
                  <a:srgbClr val="008000"/>
                </a:solidFill>
              </a:rPr>
              <a:t> </a:t>
            </a:r>
            <a:endParaRPr lang="en-US" b="1" dirty="0">
              <a:solidFill>
                <a:srgbClr val="008000"/>
              </a:solidFill>
            </a:endParaRPr>
          </a:p>
          <a:p>
            <a:pPr>
              <a:buNone/>
            </a:pPr>
            <a:r>
              <a:rPr lang="en-US" i="1" dirty="0" smtClean="0">
                <a:solidFill>
                  <a:schemeClr val="accent4">
                    <a:lumMod val="50000"/>
                  </a:schemeClr>
                </a:solidFill>
              </a:rPr>
              <a:t>		</a:t>
            </a:r>
            <a:r>
              <a:rPr lang="en-US" dirty="0" err="1" smtClean="0"/>
              <a:t>Berlangsung</a:t>
            </a:r>
            <a:r>
              <a:rPr lang="en-US" dirty="0" smtClean="0"/>
              <a:t> </a:t>
            </a:r>
            <a:r>
              <a:rPr lang="en-US" dirty="0" err="1" smtClean="0"/>
              <a:t>sampai</a:t>
            </a:r>
            <a:r>
              <a:rPr lang="en-US" dirty="0" smtClean="0"/>
              <a:t> </a:t>
            </a:r>
            <a:r>
              <a:rPr lang="en-US" dirty="0" err="1" smtClean="0"/>
              <a:t>seumur</a:t>
            </a:r>
            <a:r>
              <a:rPr lang="en-US" dirty="0" smtClean="0"/>
              <a:t> </a:t>
            </a:r>
            <a:r>
              <a:rPr lang="en-US" dirty="0" err="1" smtClean="0"/>
              <a:t>hidup</a:t>
            </a:r>
            <a:r>
              <a:rPr lang="en-US" dirty="0" smtClean="0"/>
              <a:t>, </a:t>
            </a:r>
            <a:r>
              <a:rPr lang="en-US" dirty="0" err="1" smtClean="0"/>
              <a:t>Jenis</a:t>
            </a:r>
            <a:r>
              <a:rPr lang="en-US" dirty="0" smtClean="0"/>
              <a:t> </a:t>
            </a:r>
            <a:r>
              <a:rPr lang="en-US" dirty="0" err="1" smtClean="0"/>
              <a:t>memori</a:t>
            </a:r>
            <a:r>
              <a:rPr lang="en-US" dirty="0" smtClean="0"/>
              <a:t> yang </a:t>
            </a:r>
            <a:r>
              <a:rPr lang="en-US" dirty="0" err="1" smtClean="0"/>
              <a:t>menyimpan</a:t>
            </a:r>
            <a:r>
              <a:rPr lang="en-US" dirty="0" smtClean="0"/>
              <a:t> </a:t>
            </a:r>
            <a:r>
              <a:rPr lang="en-US" dirty="0" err="1" smtClean="0"/>
              <a:t>banyak</a:t>
            </a:r>
            <a:r>
              <a:rPr lang="en-US" dirty="0" smtClean="0"/>
              <a:t> </a:t>
            </a:r>
            <a:r>
              <a:rPr lang="en-US" dirty="0" err="1" smtClean="0"/>
              <a:t>sekali</a:t>
            </a:r>
            <a:r>
              <a:rPr lang="en-US" dirty="0" smtClean="0"/>
              <a:t> </a:t>
            </a:r>
            <a:r>
              <a:rPr lang="en-US" dirty="0" err="1" smtClean="0"/>
              <a:t>informasi</a:t>
            </a:r>
            <a:r>
              <a:rPr lang="en-US" dirty="0" smtClean="0"/>
              <a:t> </a:t>
            </a:r>
            <a:r>
              <a:rPr lang="en-US" dirty="0" err="1" smtClean="0"/>
              <a:t>untuk</a:t>
            </a:r>
            <a:r>
              <a:rPr lang="en-US" dirty="0" smtClean="0"/>
              <a:t> </a:t>
            </a:r>
            <a:r>
              <a:rPr lang="en-US" dirty="0" err="1" smtClean="0"/>
              <a:t>periode</a:t>
            </a:r>
            <a:r>
              <a:rPr lang="en-US" dirty="0" smtClean="0"/>
              <a:t> </a:t>
            </a:r>
            <a:r>
              <a:rPr lang="en-US" dirty="0" err="1" smtClean="0"/>
              <a:t>waktu</a:t>
            </a:r>
            <a:r>
              <a:rPr lang="en-US" dirty="0" smtClean="0"/>
              <a:t> yang lama </a:t>
            </a:r>
            <a:r>
              <a:rPr lang="en-US" dirty="0" err="1" smtClean="0"/>
              <a:t>dalam</a:t>
            </a:r>
            <a:r>
              <a:rPr lang="en-US" dirty="0" smtClean="0"/>
              <a:t> </a:t>
            </a:r>
            <a:r>
              <a:rPr lang="en-US" dirty="0" err="1" smtClean="0"/>
              <a:t>cara</a:t>
            </a:r>
            <a:r>
              <a:rPr lang="en-US" dirty="0" smtClean="0"/>
              <a:t> yang </a:t>
            </a:r>
            <a:r>
              <a:rPr lang="en-US" dirty="0" err="1" smtClean="0"/>
              <a:t>relatif</a:t>
            </a:r>
            <a:r>
              <a:rPr lang="en-US" dirty="0" smtClean="0"/>
              <a:t> </a:t>
            </a:r>
            <a:r>
              <a:rPr lang="en-US" dirty="0" err="1" smtClean="0"/>
              <a:t>permanen</a:t>
            </a:r>
            <a:r>
              <a:rPr lang="en-US" dirty="0" smtClean="0"/>
              <a:t>. </a:t>
            </a:r>
          </a:p>
          <a:p>
            <a:pPr lvl="0">
              <a:buNone/>
            </a:pPr>
            <a:endParaRPr lang="en-US" dirty="0" smtClean="0"/>
          </a:p>
          <a:p>
            <a:pPr lvl="0">
              <a:buNone/>
            </a:pPr>
            <a:endParaRPr lang="en-US" dirty="0" smtClean="0"/>
          </a:p>
          <a:p>
            <a:pPr lvl="0">
              <a:buNone/>
            </a:pPr>
            <a:endParaRPr lang="en-US" dirty="0"/>
          </a:p>
          <a:p>
            <a:endParaRPr lang="en-US" i="1" dirty="0" smtClean="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391400" y="6143625"/>
            <a:ext cx="1157287" cy="71437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28600"/>
            <a:ext cx="8610600" cy="6629400"/>
          </a:xfrm>
        </p:spPr>
        <p:txBody>
          <a:bodyPr>
            <a:noAutofit/>
          </a:bodyPr>
          <a:lstStyle/>
          <a:p>
            <a:pPr>
              <a:buFont typeface="Wingdings" pitchFamily="2" charset="2"/>
              <a:buChar char="q"/>
            </a:pPr>
            <a:r>
              <a:rPr lang="en-US" sz="2500" b="1" dirty="0" err="1">
                <a:solidFill>
                  <a:srgbClr val="FF0000"/>
                </a:solidFill>
              </a:rPr>
              <a:t>Memori</a:t>
            </a:r>
            <a:r>
              <a:rPr lang="en-US" sz="2500" b="1" dirty="0">
                <a:solidFill>
                  <a:srgbClr val="FF0000"/>
                </a:solidFill>
              </a:rPr>
              <a:t> </a:t>
            </a:r>
            <a:r>
              <a:rPr lang="en-US" sz="2500" b="1" dirty="0" err="1">
                <a:solidFill>
                  <a:srgbClr val="FF0000"/>
                </a:solidFill>
              </a:rPr>
              <a:t>Deklaratif</a:t>
            </a:r>
            <a:r>
              <a:rPr lang="en-US" sz="2500" b="1" dirty="0">
                <a:solidFill>
                  <a:srgbClr val="FF0000"/>
                </a:solidFill>
              </a:rPr>
              <a:t> Dan </a:t>
            </a:r>
            <a:r>
              <a:rPr lang="en-US" sz="2500" b="1" dirty="0" err="1">
                <a:solidFill>
                  <a:srgbClr val="FF0000"/>
                </a:solidFill>
              </a:rPr>
              <a:t>Prosedural</a:t>
            </a:r>
            <a:endParaRPr lang="en-US" sz="2500" dirty="0">
              <a:solidFill>
                <a:srgbClr val="FF0000"/>
              </a:solidFill>
            </a:endParaRPr>
          </a:p>
          <a:p>
            <a:pPr lvl="0"/>
            <a:r>
              <a:rPr lang="en-US" sz="2500" b="1" dirty="0" err="1">
                <a:solidFill>
                  <a:srgbClr val="008000"/>
                </a:solidFill>
              </a:rPr>
              <a:t>Memori</a:t>
            </a:r>
            <a:r>
              <a:rPr lang="en-US" sz="2500" b="1" dirty="0">
                <a:solidFill>
                  <a:srgbClr val="008000"/>
                </a:solidFill>
              </a:rPr>
              <a:t> </a:t>
            </a:r>
            <a:r>
              <a:rPr lang="en-US" sz="2500" b="1" dirty="0" err="1">
                <a:solidFill>
                  <a:srgbClr val="008000"/>
                </a:solidFill>
              </a:rPr>
              <a:t>deklaratif</a:t>
            </a:r>
            <a:r>
              <a:rPr lang="en-US" sz="2500" b="1" dirty="0">
                <a:solidFill>
                  <a:srgbClr val="008000"/>
                </a:solidFill>
              </a:rPr>
              <a:t> (</a:t>
            </a:r>
            <a:r>
              <a:rPr lang="en-US" sz="2500" b="1" i="1" dirty="0">
                <a:solidFill>
                  <a:srgbClr val="008000"/>
                </a:solidFill>
              </a:rPr>
              <a:t>Declarative memory</a:t>
            </a:r>
            <a:r>
              <a:rPr lang="en-US" sz="2500" b="1" dirty="0"/>
              <a:t>) 	</a:t>
            </a:r>
            <a:r>
              <a:rPr lang="en-US" sz="2500" dirty="0"/>
              <a:t>			</a:t>
            </a:r>
            <a:r>
              <a:rPr lang="en-US" sz="2500" dirty="0" err="1" smtClean="0"/>
              <a:t>Pengumpulan</a:t>
            </a:r>
            <a:r>
              <a:rPr lang="en-US" sz="2500" dirty="0" smtClean="0"/>
              <a:t> </a:t>
            </a:r>
            <a:r>
              <a:rPr lang="en-US" sz="2500" dirty="0" err="1"/>
              <a:t>kembali</a:t>
            </a:r>
            <a:r>
              <a:rPr lang="en-US" sz="2500" dirty="0"/>
              <a:t> </a:t>
            </a:r>
            <a:r>
              <a:rPr lang="en-US" sz="2500" dirty="0" err="1"/>
              <a:t>informasi</a:t>
            </a:r>
            <a:r>
              <a:rPr lang="en-US" sz="2500" dirty="0"/>
              <a:t> yang </a:t>
            </a:r>
            <a:r>
              <a:rPr lang="en-US" sz="2500" dirty="0" err="1"/>
              <a:t>disengaja</a:t>
            </a:r>
            <a:r>
              <a:rPr lang="en-US" sz="2500" dirty="0"/>
              <a:t>, </a:t>
            </a:r>
            <a:r>
              <a:rPr lang="en-US" sz="2500" dirty="0" err="1"/>
              <a:t>seperti</a:t>
            </a:r>
            <a:r>
              <a:rPr lang="en-US" sz="2500" dirty="0"/>
              <a:t> </a:t>
            </a:r>
            <a:r>
              <a:rPr lang="en-US" sz="2500" dirty="0" err="1"/>
              <a:t>fakta</a:t>
            </a:r>
            <a:r>
              <a:rPr lang="en-US" sz="2500" dirty="0"/>
              <a:t> </a:t>
            </a:r>
            <a:r>
              <a:rPr lang="en-US" sz="2500" dirty="0" err="1"/>
              <a:t>atau</a:t>
            </a:r>
            <a:r>
              <a:rPr lang="en-US" sz="2500" dirty="0"/>
              <a:t> </a:t>
            </a:r>
            <a:r>
              <a:rPr lang="en-US" sz="2500" dirty="0" err="1"/>
              <a:t>peristiwa</a:t>
            </a:r>
            <a:r>
              <a:rPr lang="en-US" sz="2500" dirty="0"/>
              <a:t> </a:t>
            </a:r>
            <a:r>
              <a:rPr lang="en-US" sz="2500" dirty="0" err="1"/>
              <a:t>tertentu</a:t>
            </a:r>
            <a:r>
              <a:rPr lang="en-US" sz="2500" dirty="0"/>
              <a:t> yang </a:t>
            </a:r>
            <a:r>
              <a:rPr lang="en-US" sz="2500" dirty="0" err="1"/>
              <a:t>bisa</a:t>
            </a:r>
            <a:r>
              <a:rPr lang="en-US" sz="2500" dirty="0"/>
              <a:t> </a:t>
            </a:r>
            <a:r>
              <a:rPr lang="en-US" sz="2500" dirty="0" err="1"/>
              <a:t>dikomunikasikan</a:t>
            </a:r>
            <a:r>
              <a:rPr lang="en-US" sz="2500" dirty="0"/>
              <a:t> </a:t>
            </a:r>
            <a:r>
              <a:rPr lang="en-US" sz="2500" dirty="0" err="1"/>
              <a:t>secara</a:t>
            </a:r>
            <a:r>
              <a:rPr lang="en-US" sz="2500" dirty="0"/>
              <a:t> verbal</a:t>
            </a:r>
            <a:r>
              <a:rPr lang="en-US" sz="2500" dirty="0" smtClean="0"/>
              <a:t>.</a:t>
            </a:r>
            <a:r>
              <a:rPr lang="en-US" sz="2500" dirty="0"/>
              <a:t>		</a:t>
            </a:r>
          </a:p>
          <a:p>
            <a:pPr lvl="0"/>
            <a:r>
              <a:rPr lang="en-US" sz="2500" b="1" dirty="0" err="1">
                <a:solidFill>
                  <a:srgbClr val="008000"/>
                </a:solidFill>
              </a:rPr>
              <a:t>Memori</a:t>
            </a:r>
            <a:r>
              <a:rPr lang="en-US" sz="2500" b="1" dirty="0">
                <a:solidFill>
                  <a:srgbClr val="008000"/>
                </a:solidFill>
              </a:rPr>
              <a:t> procedural (</a:t>
            </a:r>
            <a:r>
              <a:rPr lang="en-US" sz="2500" b="1" i="1" dirty="0">
                <a:solidFill>
                  <a:srgbClr val="008000"/>
                </a:solidFill>
              </a:rPr>
              <a:t>Procedural </a:t>
            </a:r>
            <a:r>
              <a:rPr lang="en-US" sz="2500" b="1" i="1" dirty="0" err="1">
                <a:solidFill>
                  <a:srgbClr val="008000"/>
                </a:solidFill>
              </a:rPr>
              <a:t>momery</a:t>
            </a:r>
            <a:r>
              <a:rPr lang="en-US" sz="2500" b="1" dirty="0">
                <a:solidFill>
                  <a:srgbClr val="008000"/>
                </a:solidFill>
              </a:rPr>
              <a:t>) </a:t>
            </a:r>
            <a:r>
              <a:rPr lang="en-US" sz="2500" b="1" dirty="0"/>
              <a:t>		</a:t>
            </a:r>
            <a:r>
              <a:rPr lang="en-US" sz="2500" dirty="0"/>
              <a:t>		</a:t>
            </a:r>
            <a:r>
              <a:rPr lang="en-US" sz="2500" dirty="0" err="1" smtClean="0"/>
              <a:t>Pengetahuan</a:t>
            </a:r>
            <a:r>
              <a:rPr lang="en-US" sz="2500" dirty="0" smtClean="0"/>
              <a:t> </a:t>
            </a:r>
            <a:r>
              <a:rPr lang="en-US" sz="2500" dirty="0" err="1"/>
              <a:t>nondeklaratif</a:t>
            </a:r>
            <a:r>
              <a:rPr lang="en-US" sz="2500" dirty="0"/>
              <a:t> </a:t>
            </a:r>
            <a:r>
              <a:rPr lang="en-US" sz="2500" dirty="0" err="1"/>
              <a:t>dalam</a:t>
            </a:r>
            <a:r>
              <a:rPr lang="en-US" sz="2500" dirty="0"/>
              <a:t> </a:t>
            </a:r>
            <a:r>
              <a:rPr lang="en-US" sz="2500" dirty="0" err="1"/>
              <a:t>bentuk</a:t>
            </a:r>
            <a:r>
              <a:rPr lang="en-US" sz="2500" dirty="0"/>
              <a:t> </a:t>
            </a:r>
            <a:r>
              <a:rPr lang="en-US" sz="2500" dirty="0" err="1"/>
              <a:t>keterampilan</a:t>
            </a:r>
            <a:r>
              <a:rPr lang="en-US" sz="2500" dirty="0"/>
              <a:t> </a:t>
            </a:r>
            <a:r>
              <a:rPr lang="en-US" sz="2500" dirty="0" err="1"/>
              <a:t>dan</a:t>
            </a:r>
            <a:r>
              <a:rPr lang="en-US" sz="2500" dirty="0"/>
              <a:t> </a:t>
            </a:r>
            <a:r>
              <a:rPr lang="en-US" sz="2500" dirty="0" err="1"/>
              <a:t>operasi</a:t>
            </a:r>
            <a:r>
              <a:rPr lang="en-US" sz="2500" dirty="0"/>
              <a:t> </a:t>
            </a:r>
            <a:r>
              <a:rPr lang="en-US" sz="2500" dirty="0" err="1"/>
              <a:t>kognitif</a:t>
            </a:r>
            <a:r>
              <a:rPr lang="en-US" sz="2500" dirty="0"/>
              <a:t>. </a:t>
            </a:r>
            <a:r>
              <a:rPr lang="en-US" sz="2500" dirty="0" err="1"/>
              <a:t>Psikologi</a:t>
            </a:r>
            <a:r>
              <a:rPr lang="en-US" sz="2500" dirty="0"/>
              <a:t> </a:t>
            </a:r>
            <a:r>
              <a:rPr lang="en-US" sz="2500" dirty="0" err="1"/>
              <a:t>kognitif</a:t>
            </a:r>
            <a:r>
              <a:rPr lang="en-US" sz="2500" dirty="0"/>
              <a:t> </a:t>
            </a:r>
            <a:r>
              <a:rPr lang="en-US" sz="2500" dirty="0" err="1"/>
              <a:t>Endel</a:t>
            </a:r>
            <a:r>
              <a:rPr lang="en-US" sz="2500" dirty="0"/>
              <a:t> </a:t>
            </a:r>
            <a:r>
              <a:rPr lang="en-US" sz="2500" dirty="0" err="1"/>
              <a:t>Tulving</a:t>
            </a:r>
            <a:r>
              <a:rPr lang="en-US" sz="2500" dirty="0"/>
              <a:t> (1971, 2000) </a:t>
            </a:r>
            <a:r>
              <a:rPr lang="en-US" sz="2500" dirty="0" err="1"/>
              <a:t>membedakan</a:t>
            </a:r>
            <a:r>
              <a:rPr lang="en-US" sz="2500" dirty="0"/>
              <a:t> </a:t>
            </a:r>
            <a:r>
              <a:rPr lang="en-US" sz="2500" dirty="0" err="1"/>
              <a:t>antara</a:t>
            </a:r>
            <a:r>
              <a:rPr lang="en-US" sz="2500" dirty="0"/>
              <a:t> </a:t>
            </a:r>
            <a:r>
              <a:rPr lang="en-US" sz="2500" dirty="0" err="1"/>
              <a:t>dua</a:t>
            </a:r>
            <a:r>
              <a:rPr lang="en-US" sz="2500" dirty="0"/>
              <a:t> sub </a:t>
            </a:r>
            <a:r>
              <a:rPr lang="en-US" sz="2500" dirty="0" err="1"/>
              <a:t>jenis</a:t>
            </a:r>
            <a:r>
              <a:rPr lang="en-US" sz="2500" dirty="0"/>
              <a:t> </a:t>
            </a:r>
            <a:r>
              <a:rPr lang="en-US" sz="2500" dirty="0" err="1"/>
              <a:t>memori</a:t>
            </a:r>
            <a:r>
              <a:rPr lang="en-US" sz="2500" dirty="0"/>
              <a:t> </a:t>
            </a:r>
            <a:r>
              <a:rPr lang="en-US" sz="2500" dirty="0" err="1"/>
              <a:t>deklaratif</a:t>
            </a:r>
            <a:r>
              <a:rPr lang="en-US" sz="2500" dirty="0"/>
              <a:t>: episodic </a:t>
            </a:r>
            <a:r>
              <a:rPr lang="en-US" sz="2500" dirty="0" err="1"/>
              <a:t>dan</a:t>
            </a:r>
            <a:r>
              <a:rPr lang="en-US" sz="2500" dirty="0"/>
              <a:t> semantic. </a:t>
            </a:r>
            <a:r>
              <a:rPr lang="en-US" sz="2500" dirty="0" err="1"/>
              <a:t>Contohnya</a:t>
            </a:r>
            <a:r>
              <a:rPr lang="en-US" sz="2500" dirty="0"/>
              <a:t> </a:t>
            </a:r>
            <a:r>
              <a:rPr lang="en-US" sz="2500" dirty="0" err="1"/>
              <a:t>anak</a:t>
            </a:r>
            <a:r>
              <a:rPr lang="en-US" sz="2500" dirty="0"/>
              <a:t> </a:t>
            </a:r>
            <a:r>
              <a:rPr lang="en-US" sz="2500" dirty="0" err="1"/>
              <a:t>menampilkan</a:t>
            </a:r>
            <a:r>
              <a:rPr lang="en-US" sz="2500" dirty="0"/>
              <a:t> </a:t>
            </a:r>
            <a:r>
              <a:rPr lang="en-US" sz="2500" dirty="0" err="1"/>
              <a:t>seuah</a:t>
            </a:r>
            <a:r>
              <a:rPr lang="en-US" sz="2500" dirty="0"/>
              <a:t> </a:t>
            </a:r>
            <a:r>
              <a:rPr lang="en-US" sz="2500" dirty="0" err="1"/>
              <a:t>tarian</a:t>
            </a:r>
            <a:r>
              <a:rPr lang="en-US" sz="2500" dirty="0"/>
              <a:t> </a:t>
            </a:r>
            <a:r>
              <a:rPr lang="en-US" sz="2500" dirty="0" err="1"/>
              <a:t>daerah</a:t>
            </a:r>
            <a:r>
              <a:rPr lang="en-US" sz="2500" dirty="0" smtClean="0"/>
              <a:t>.</a:t>
            </a:r>
            <a:endParaRPr lang="en-US" sz="2500" dirty="0"/>
          </a:p>
          <a:p>
            <a:pPr>
              <a:buFont typeface="Wingdings" pitchFamily="2" charset="2"/>
              <a:buChar char="q"/>
            </a:pPr>
            <a:r>
              <a:rPr lang="en-US" sz="2500" b="1" dirty="0" err="1">
                <a:solidFill>
                  <a:srgbClr val="FF0000"/>
                </a:solidFill>
              </a:rPr>
              <a:t>Memori</a:t>
            </a:r>
            <a:r>
              <a:rPr lang="en-US" sz="2500" b="1" dirty="0">
                <a:solidFill>
                  <a:srgbClr val="FF0000"/>
                </a:solidFill>
              </a:rPr>
              <a:t> </a:t>
            </a:r>
            <a:r>
              <a:rPr lang="en-US" sz="2500" b="1" dirty="0" err="1">
                <a:solidFill>
                  <a:srgbClr val="FF0000"/>
                </a:solidFill>
              </a:rPr>
              <a:t>Episodik</a:t>
            </a:r>
            <a:r>
              <a:rPr lang="en-US" sz="2500" b="1" dirty="0">
                <a:solidFill>
                  <a:srgbClr val="FF0000"/>
                </a:solidFill>
              </a:rPr>
              <a:t> Dan </a:t>
            </a:r>
            <a:r>
              <a:rPr lang="en-US" sz="2500" b="1" dirty="0" err="1">
                <a:solidFill>
                  <a:srgbClr val="FF0000"/>
                </a:solidFill>
              </a:rPr>
              <a:t>Semantik</a:t>
            </a:r>
            <a:endParaRPr lang="en-US" sz="2500" dirty="0">
              <a:solidFill>
                <a:srgbClr val="FF0000"/>
              </a:solidFill>
            </a:endParaRPr>
          </a:p>
          <a:p>
            <a:pPr lvl="0"/>
            <a:r>
              <a:rPr lang="en-US" sz="2500" b="1" dirty="0" err="1">
                <a:solidFill>
                  <a:srgbClr val="008000"/>
                </a:solidFill>
              </a:rPr>
              <a:t>Memori</a:t>
            </a:r>
            <a:r>
              <a:rPr lang="en-US" sz="2500" b="1" dirty="0">
                <a:solidFill>
                  <a:srgbClr val="008000"/>
                </a:solidFill>
              </a:rPr>
              <a:t> </a:t>
            </a:r>
            <a:r>
              <a:rPr lang="en-US" sz="2500" b="1" dirty="0" err="1">
                <a:solidFill>
                  <a:srgbClr val="008000"/>
                </a:solidFill>
              </a:rPr>
              <a:t>episodik</a:t>
            </a:r>
            <a:r>
              <a:rPr lang="en-US" sz="2500" b="1" dirty="0">
                <a:solidFill>
                  <a:srgbClr val="008000"/>
                </a:solidFill>
              </a:rPr>
              <a:t> (Episodic memory)</a:t>
            </a:r>
            <a:r>
              <a:rPr lang="en-US" sz="2500" dirty="0">
                <a:solidFill>
                  <a:srgbClr val="008000"/>
                </a:solidFill>
              </a:rPr>
              <a:t> </a:t>
            </a:r>
            <a:r>
              <a:rPr lang="en-US" sz="2500" dirty="0"/>
              <a:t>					</a:t>
            </a:r>
            <a:r>
              <a:rPr lang="en-US" sz="2500" dirty="0" err="1"/>
              <a:t>adalah</a:t>
            </a:r>
            <a:r>
              <a:rPr lang="en-US" sz="2500" dirty="0"/>
              <a:t> </a:t>
            </a:r>
            <a:r>
              <a:rPr lang="en-US" sz="2500" dirty="0" err="1"/>
              <a:t>ingatan</a:t>
            </a:r>
            <a:r>
              <a:rPr lang="en-US" sz="2500" dirty="0"/>
              <a:t> </a:t>
            </a:r>
            <a:r>
              <a:rPr lang="en-US" sz="2500" dirty="0" err="1"/>
              <a:t>mengenai</a:t>
            </a:r>
            <a:r>
              <a:rPr lang="en-US" sz="2500" dirty="0"/>
              <a:t> </a:t>
            </a:r>
            <a:r>
              <a:rPr lang="en-US" sz="2500" dirty="0" err="1"/>
              <a:t>informasi</a:t>
            </a:r>
            <a:r>
              <a:rPr lang="en-US" sz="2500" dirty="0"/>
              <a:t> </a:t>
            </a:r>
            <a:r>
              <a:rPr lang="en-US" sz="2500" dirty="0" err="1"/>
              <a:t>tentang</a:t>
            </a:r>
            <a:r>
              <a:rPr lang="en-US" sz="2500" dirty="0"/>
              <a:t> </a:t>
            </a:r>
            <a:r>
              <a:rPr lang="en-US" sz="2500" dirty="0" err="1"/>
              <a:t>waktu</a:t>
            </a:r>
            <a:r>
              <a:rPr lang="en-US" sz="2500" dirty="0"/>
              <a:t> </a:t>
            </a:r>
            <a:r>
              <a:rPr lang="en-US" sz="2500" dirty="0" err="1"/>
              <a:t>dan</a:t>
            </a:r>
            <a:r>
              <a:rPr lang="en-US" sz="2500" dirty="0"/>
              <a:t> </a:t>
            </a:r>
            <a:r>
              <a:rPr lang="en-US" sz="2500" dirty="0" err="1"/>
              <a:t>tempat</a:t>
            </a:r>
            <a:r>
              <a:rPr lang="en-US" sz="2500" dirty="0"/>
              <a:t> </a:t>
            </a:r>
            <a:r>
              <a:rPr lang="en-US" sz="2500" dirty="0" err="1"/>
              <a:t>terjadinya</a:t>
            </a:r>
            <a:r>
              <a:rPr lang="en-US" sz="2500" dirty="0"/>
              <a:t> </a:t>
            </a:r>
            <a:r>
              <a:rPr lang="en-US" sz="2500" dirty="0" err="1"/>
              <a:t>peristiwa</a:t>
            </a:r>
            <a:r>
              <a:rPr lang="en-US" sz="2500" dirty="0"/>
              <a:t> </a:t>
            </a:r>
            <a:r>
              <a:rPr lang="en-US" sz="2500" dirty="0" err="1"/>
              <a:t>dalam</a:t>
            </a:r>
            <a:r>
              <a:rPr lang="en-US" sz="2500" dirty="0"/>
              <a:t> </a:t>
            </a:r>
            <a:r>
              <a:rPr lang="en-US" sz="2500" dirty="0" err="1"/>
              <a:t>kehidupan</a:t>
            </a:r>
            <a:r>
              <a:rPr lang="en-US" sz="2500" dirty="0"/>
              <a:t>. </a:t>
            </a:r>
            <a:r>
              <a:rPr lang="en-US" sz="2500" dirty="0" err="1"/>
              <a:t>Contoh</a:t>
            </a:r>
            <a:r>
              <a:rPr lang="en-US" sz="2500" dirty="0"/>
              <a:t> </a:t>
            </a:r>
            <a:r>
              <a:rPr lang="en-US" sz="2500" dirty="0" err="1"/>
              <a:t>tanggal</a:t>
            </a:r>
            <a:r>
              <a:rPr lang="en-US" sz="2500" dirty="0"/>
              <a:t> </a:t>
            </a:r>
            <a:r>
              <a:rPr lang="en-US" sz="2500" dirty="0" err="1"/>
              <a:t>dan</a:t>
            </a:r>
            <a:r>
              <a:rPr lang="en-US" sz="2500" dirty="0"/>
              <a:t> </a:t>
            </a:r>
            <a:r>
              <a:rPr lang="en-US" sz="2500" dirty="0" err="1"/>
              <a:t>tempat</a:t>
            </a:r>
            <a:r>
              <a:rPr lang="en-US" sz="2500" dirty="0"/>
              <a:t> </a:t>
            </a:r>
            <a:r>
              <a:rPr lang="en-US" sz="2500" dirty="0" err="1"/>
              <a:t>pernikahan</a:t>
            </a:r>
            <a:r>
              <a:rPr lang="en-US" sz="2500" dirty="0"/>
              <a:t>.	</a:t>
            </a:r>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086600" y="6219826"/>
            <a:ext cx="1004887" cy="63817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686800" cy="6400800"/>
          </a:xfrm>
        </p:spPr>
        <p:txBody>
          <a:bodyPr>
            <a:normAutofit fontScale="77500" lnSpcReduction="20000"/>
          </a:bodyPr>
          <a:lstStyle/>
          <a:p>
            <a:pPr lvl="0"/>
            <a:r>
              <a:rPr lang="en-US" b="1" dirty="0" err="1" smtClean="0">
                <a:solidFill>
                  <a:srgbClr val="008000"/>
                </a:solidFill>
              </a:rPr>
              <a:t>Memori</a:t>
            </a:r>
            <a:r>
              <a:rPr lang="en-US" b="1" dirty="0" smtClean="0">
                <a:solidFill>
                  <a:srgbClr val="008000"/>
                </a:solidFill>
              </a:rPr>
              <a:t> </a:t>
            </a:r>
            <a:r>
              <a:rPr lang="en-US" b="1" dirty="0" err="1" smtClean="0">
                <a:solidFill>
                  <a:srgbClr val="008000"/>
                </a:solidFill>
              </a:rPr>
              <a:t>semantik</a:t>
            </a:r>
            <a:r>
              <a:rPr lang="en-US" b="1" dirty="0" smtClean="0">
                <a:solidFill>
                  <a:srgbClr val="008000"/>
                </a:solidFill>
              </a:rPr>
              <a:t> (</a:t>
            </a:r>
            <a:r>
              <a:rPr lang="en-US" b="1" i="1" dirty="0" smtClean="0">
                <a:solidFill>
                  <a:srgbClr val="008000"/>
                </a:solidFill>
              </a:rPr>
              <a:t>Semantic memory</a:t>
            </a:r>
            <a:r>
              <a:rPr lang="en-US" dirty="0" smtClean="0">
                <a:solidFill>
                  <a:srgbClr val="008000"/>
                </a:solidFill>
              </a:rPr>
              <a:t>) 	</a:t>
            </a:r>
            <a:r>
              <a:rPr lang="en-US" dirty="0" err="1" smtClean="0"/>
              <a:t>adalah</a:t>
            </a:r>
            <a:r>
              <a:rPr lang="en-US" dirty="0" smtClean="0"/>
              <a:t> </a:t>
            </a:r>
            <a:r>
              <a:rPr lang="en-US" dirty="0" err="1" smtClean="0"/>
              <a:t>pengetahuan</a:t>
            </a:r>
            <a:r>
              <a:rPr lang="en-US" dirty="0" smtClean="0"/>
              <a:t> </a:t>
            </a:r>
            <a:r>
              <a:rPr lang="en-US" dirty="0" err="1" smtClean="0"/>
              <a:t>umum</a:t>
            </a:r>
            <a:r>
              <a:rPr lang="en-US" dirty="0" smtClean="0"/>
              <a:t> </a:t>
            </a:r>
            <a:r>
              <a:rPr lang="en-US" dirty="0" err="1" smtClean="0"/>
              <a:t>seorang</a:t>
            </a:r>
            <a:r>
              <a:rPr lang="en-US" dirty="0" smtClean="0"/>
              <a:t> </a:t>
            </a:r>
            <a:r>
              <a:rPr lang="en-US" dirty="0" err="1" smtClean="0"/>
              <a:t>siswa</a:t>
            </a:r>
            <a:r>
              <a:rPr lang="en-US" dirty="0" smtClean="0"/>
              <a:t> </a:t>
            </a:r>
            <a:r>
              <a:rPr lang="en-US" dirty="0" err="1" smtClean="0"/>
              <a:t>tentang</a:t>
            </a:r>
            <a:r>
              <a:rPr lang="en-US" dirty="0" smtClean="0"/>
              <a:t> </a:t>
            </a:r>
            <a:r>
              <a:rPr lang="en-US" dirty="0" err="1" smtClean="0"/>
              <a:t>dunia</a:t>
            </a:r>
            <a:r>
              <a:rPr lang="en-US" dirty="0" smtClean="0"/>
              <a:t>. </a:t>
            </a:r>
            <a:r>
              <a:rPr lang="en-US" dirty="0" err="1" smtClean="0"/>
              <a:t>Ini</a:t>
            </a:r>
            <a:r>
              <a:rPr lang="en-US" dirty="0" smtClean="0"/>
              <a:t> </a:t>
            </a:r>
            <a:r>
              <a:rPr lang="en-US" dirty="0" err="1" smtClean="0"/>
              <a:t>mencakup</a:t>
            </a:r>
            <a:r>
              <a:rPr lang="en-US" dirty="0" smtClean="0"/>
              <a:t>:</a:t>
            </a:r>
          </a:p>
          <a:p>
            <a:pPr marL="514350" lvl="0" indent="-514350">
              <a:buFont typeface="+mj-lt"/>
              <a:buAutoNum type="arabicPeriod"/>
            </a:pPr>
            <a:r>
              <a:rPr lang="en-US" dirty="0" err="1" smtClean="0"/>
              <a:t>Jenis</a:t>
            </a:r>
            <a:r>
              <a:rPr lang="en-US" dirty="0" smtClean="0"/>
              <a:t> </a:t>
            </a:r>
            <a:r>
              <a:rPr lang="en-US" dirty="0" err="1" smtClean="0"/>
              <a:t>pengetahuan</a:t>
            </a:r>
            <a:r>
              <a:rPr lang="en-US" dirty="0" smtClean="0"/>
              <a:t> yang </a:t>
            </a:r>
            <a:r>
              <a:rPr lang="en-US" dirty="0" err="1" smtClean="0"/>
              <a:t>dipelajari</a:t>
            </a:r>
            <a:r>
              <a:rPr lang="en-US" dirty="0" smtClean="0"/>
              <a:t> </a:t>
            </a:r>
            <a:r>
              <a:rPr lang="en-US" dirty="0" err="1" smtClean="0"/>
              <a:t>di</a:t>
            </a:r>
            <a:endParaRPr lang="en-US" dirty="0" smtClean="0"/>
          </a:p>
          <a:p>
            <a:pPr marL="514350" lvl="0" indent="-514350">
              <a:buFont typeface="+mj-lt"/>
              <a:buAutoNum type="arabicPeriod"/>
            </a:pPr>
            <a:r>
              <a:rPr lang="en-US" dirty="0" err="1" smtClean="0"/>
              <a:t>Pengetahuan</a:t>
            </a:r>
            <a:r>
              <a:rPr lang="en-US" dirty="0" smtClean="0"/>
              <a:t> </a:t>
            </a:r>
            <a:r>
              <a:rPr lang="en-US" dirty="0" err="1" smtClean="0"/>
              <a:t>dalam</a:t>
            </a:r>
            <a:r>
              <a:rPr lang="en-US" dirty="0" smtClean="0"/>
              <a:t> </a:t>
            </a:r>
            <a:r>
              <a:rPr lang="en-US" dirty="0" err="1" smtClean="0"/>
              <a:t>bidang</a:t>
            </a:r>
            <a:r>
              <a:rPr lang="en-US" dirty="0" smtClean="0"/>
              <a:t> </a:t>
            </a:r>
            <a:r>
              <a:rPr lang="en-US" dirty="0" err="1" smtClean="0"/>
              <a:t>keahlian</a:t>
            </a:r>
            <a:r>
              <a:rPr lang="en-US" dirty="0" smtClean="0"/>
              <a:t> yang </a:t>
            </a:r>
            <a:r>
              <a:rPr lang="en-US" dirty="0" err="1" smtClean="0"/>
              <a:t>berbeda</a:t>
            </a:r>
            <a:endParaRPr lang="en-US" dirty="0" smtClean="0"/>
          </a:p>
          <a:p>
            <a:pPr marL="514350" indent="-514350">
              <a:buAutoNum type="arabicPeriod" startAt="3"/>
            </a:pPr>
            <a:r>
              <a:rPr lang="en-US" dirty="0" err="1" smtClean="0"/>
              <a:t>Pengetahuan</a:t>
            </a:r>
            <a:r>
              <a:rPr lang="en-US" dirty="0" smtClean="0"/>
              <a:t> “</a:t>
            </a:r>
            <a:r>
              <a:rPr lang="en-US" dirty="0" err="1" smtClean="0"/>
              <a:t>sehari-hari</a:t>
            </a:r>
            <a:r>
              <a:rPr lang="en-US" dirty="0" smtClean="0"/>
              <a:t>” </a:t>
            </a:r>
            <a:r>
              <a:rPr lang="en-US" dirty="0" err="1" smtClean="0"/>
              <a:t>tentang</a:t>
            </a:r>
            <a:r>
              <a:rPr lang="en-US" dirty="0" smtClean="0"/>
              <a:t> </a:t>
            </a:r>
            <a:r>
              <a:rPr lang="en-US" dirty="0" err="1" smtClean="0"/>
              <a:t>makna</a:t>
            </a:r>
            <a:r>
              <a:rPr lang="en-US" dirty="0" smtClean="0"/>
              <a:t> </a:t>
            </a:r>
            <a:r>
              <a:rPr lang="en-US" dirty="0" err="1" smtClean="0"/>
              <a:t>kata</a:t>
            </a:r>
            <a:r>
              <a:rPr lang="en-US" dirty="0" smtClean="0"/>
              <a:t>, </a:t>
            </a:r>
            <a:r>
              <a:rPr lang="en-US" dirty="0" err="1" smtClean="0"/>
              <a:t>orang-orang</a:t>
            </a:r>
            <a:r>
              <a:rPr lang="en-US" dirty="0" smtClean="0"/>
              <a:t> </a:t>
            </a:r>
            <a:r>
              <a:rPr lang="en-US" dirty="0" err="1" smtClean="0"/>
              <a:t>terkenal</a:t>
            </a:r>
            <a:r>
              <a:rPr lang="en-US" dirty="0" smtClean="0"/>
              <a:t>, </a:t>
            </a:r>
            <a:r>
              <a:rPr lang="en-US" dirty="0" err="1" smtClean="0"/>
              <a:t>tempat-tempat</a:t>
            </a:r>
            <a:r>
              <a:rPr lang="en-US" dirty="0" smtClean="0"/>
              <a:t> </a:t>
            </a:r>
            <a:r>
              <a:rPr lang="en-US" dirty="0" err="1" smtClean="0"/>
              <a:t>penting</a:t>
            </a:r>
            <a:r>
              <a:rPr lang="en-US" dirty="0" smtClean="0"/>
              <a:t>, </a:t>
            </a:r>
            <a:r>
              <a:rPr lang="en-US" dirty="0" err="1" smtClean="0"/>
              <a:t>dan</a:t>
            </a:r>
            <a:r>
              <a:rPr lang="en-US" dirty="0" smtClean="0"/>
              <a:t> </a:t>
            </a:r>
            <a:r>
              <a:rPr lang="en-US" dirty="0" err="1" smtClean="0"/>
              <a:t>hal-hal</a:t>
            </a:r>
            <a:r>
              <a:rPr lang="en-US" dirty="0" smtClean="0"/>
              <a:t>.</a:t>
            </a:r>
          </a:p>
          <a:p>
            <a:pPr marL="514350" indent="-514350">
              <a:buAutoNum type="arabicPeriod" startAt="3"/>
            </a:pPr>
            <a:endParaRPr lang="en-US" dirty="0" smtClean="0"/>
          </a:p>
          <a:p>
            <a:pPr>
              <a:buFont typeface="Wingdings" pitchFamily="2" charset="2"/>
              <a:buChar char="Ø"/>
            </a:pPr>
            <a:r>
              <a:rPr lang="en-US" b="1" dirty="0" err="1">
                <a:solidFill>
                  <a:srgbClr val="FF0000"/>
                </a:solidFill>
              </a:rPr>
              <a:t>Menyampaikan</a:t>
            </a:r>
            <a:r>
              <a:rPr lang="en-US" b="1" dirty="0">
                <a:solidFill>
                  <a:srgbClr val="FF0000"/>
                </a:solidFill>
              </a:rPr>
              <a:t> </a:t>
            </a:r>
            <a:r>
              <a:rPr lang="en-US" b="1" dirty="0" err="1">
                <a:solidFill>
                  <a:srgbClr val="FF0000"/>
                </a:solidFill>
              </a:rPr>
              <a:t>Informasi</a:t>
            </a:r>
            <a:r>
              <a:rPr lang="en-US" b="1" dirty="0">
                <a:solidFill>
                  <a:srgbClr val="FF0000"/>
                </a:solidFill>
              </a:rPr>
              <a:t> </a:t>
            </a:r>
            <a:r>
              <a:rPr lang="en-US" b="1" dirty="0" err="1">
                <a:solidFill>
                  <a:srgbClr val="FF0000"/>
                </a:solidFill>
              </a:rPr>
              <a:t>Dalam</a:t>
            </a:r>
            <a:r>
              <a:rPr lang="en-US" b="1" dirty="0">
                <a:solidFill>
                  <a:srgbClr val="FF0000"/>
                </a:solidFill>
              </a:rPr>
              <a:t> </a:t>
            </a:r>
            <a:r>
              <a:rPr lang="en-US" b="1" dirty="0" err="1">
                <a:solidFill>
                  <a:srgbClr val="FF0000"/>
                </a:solidFill>
              </a:rPr>
              <a:t>Memori</a:t>
            </a:r>
            <a:endParaRPr lang="en-US" dirty="0">
              <a:solidFill>
                <a:srgbClr val="FF0000"/>
              </a:solidFill>
            </a:endParaRPr>
          </a:p>
          <a:p>
            <a:pPr lvl="0"/>
            <a:r>
              <a:rPr lang="en-US" b="1" dirty="0" err="1">
                <a:solidFill>
                  <a:srgbClr val="008000"/>
                </a:solidFill>
              </a:rPr>
              <a:t>Teori</a:t>
            </a:r>
            <a:r>
              <a:rPr lang="en-US" b="1" dirty="0">
                <a:solidFill>
                  <a:srgbClr val="008000"/>
                </a:solidFill>
              </a:rPr>
              <a:t> </a:t>
            </a:r>
            <a:r>
              <a:rPr lang="en-US" b="1" dirty="0" err="1">
                <a:solidFill>
                  <a:srgbClr val="008000"/>
                </a:solidFill>
              </a:rPr>
              <a:t>jaringan</a:t>
            </a:r>
            <a:r>
              <a:rPr lang="en-US" b="1" dirty="0">
                <a:solidFill>
                  <a:srgbClr val="008000"/>
                </a:solidFill>
              </a:rPr>
              <a:t> (Network theories)</a:t>
            </a:r>
            <a:r>
              <a:rPr lang="en-US" dirty="0">
                <a:solidFill>
                  <a:srgbClr val="008000"/>
                </a:solidFill>
              </a:rPr>
              <a:t> </a:t>
            </a:r>
            <a:r>
              <a:rPr lang="en-US" dirty="0"/>
              <a:t>					</a:t>
            </a:r>
            <a:r>
              <a:rPr lang="en-US" dirty="0" err="1"/>
              <a:t>Mendeskripsikan</a:t>
            </a:r>
            <a:r>
              <a:rPr lang="en-US" dirty="0"/>
              <a:t> </a:t>
            </a:r>
            <a:r>
              <a:rPr lang="en-US" dirty="0" err="1"/>
              <a:t>bagaimana</a:t>
            </a:r>
            <a:r>
              <a:rPr lang="en-US" dirty="0"/>
              <a:t> </a:t>
            </a:r>
            <a:r>
              <a:rPr lang="en-US" dirty="0" err="1"/>
              <a:t>informasi</a:t>
            </a:r>
            <a:r>
              <a:rPr lang="en-US" dirty="0"/>
              <a:t> </a:t>
            </a:r>
            <a:r>
              <a:rPr lang="en-US" dirty="0" err="1"/>
              <a:t>di</a:t>
            </a:r>
            <a:r>
              <a:rPr lang="en-US" dirty="0"/>
              <a:t> </a:t>
            </a:r>
            <a:r>
              <a:rPr lang="en-US" dirty="0" err="1"/>
              <a:t>dalam</a:t>
            </a:r>
            <a:r>
              <a:rPr lang="en-US" dirty="0"/>
              <a:t> </a:t>
            </a:r>
            <a:r>
              <a:rPr lang="en-US" dirty="0" err="1"/>
              <a:t>memori</a:t>
            </a:r>
            <a:r>
              <a:rPr lang="en-US" dirty="0"/>
              <a:t> </a:t>
            </a:r>
            <a:r>
              <a:rPr lang="en-US" dirty="0" err="1"/>
              <a:t>diatur</a:t>
            </a:r>
            <a:r>
              <a:rPr lang="en-US" dirty="0"/>
              <a:t> </a:t>
            </a:r>
            <a:r>
              <a:rPr lang="en-US" dirty="0" err="1"/>
              <a:t>dan</a:t>
            </a:r>
            <a:r>
              <a:rPr lang="en-US" dirty="0"/>
              <a:t> </a:t>
            </a:r>
            <a:r>
              <a:rPr lang="en-US" dirty="0" err="1" smtClean="0"/>
              <a:t>dihubungkan</a:t>
            </a:r>
            <a:r>
              <a:rPr lang="en-US" dirty="0" smtClean="0"/>
              <a:t>.</a:t>
            </a:r>
            <a:endParaRPr lang="en-US" dirty="0"/>
          </a:p>
          <a:p>
            <a:pPr lvl="0"/>
            <a:r>
              <a:rPr lang="en-US" b="1" dirty="0" err="1">
                <a:solidFill>
                  <a:srgbClr val="008000"/>
                </a:solidFill>
              </a:rPr>
              <a:t>Teori</a:t>
            </a:r>
            <a:r>
              <a:rPr lang="en-US" b="1" dirty="0">
                <a:solidFill>
                  <a:srgbClr val="008000"/>
                </a:solidFill>
              </a:rPr>
              <a:t> </a:t>
            </a:r>
            <a:r>
              <a:rPr lang="en-US" b="1" dirty="0" err="1" smtClean="0">
                <a:solidFill>
                  <a:srgbClr val="008000"/>
                </a:solidFill>
              </a:rPr>
              <a:t>Skema</a:t>
            </a:r>
            <a:r>
              <a:rPr lang="en-US" b="1" dirty="0">
                <a:solidFill>
                  <a:srgbClr val="008000"/>
                </a:solidFill>
              </a:rPr>
              <a:t> </a:t>
            </a:r>
            <a:r>
              <a:rPr lang="en-US" b="1" dirty="0" smtClean="0">
                <a:solidFill>
                  <a:srgbClr val="008000"/>
                </a:solidFill>
              </a:rPr>
              <a:t>(</a:t>
            </a:r>
            <a:r>
              <a:rPr lang="en-US" b="1" i="1" dirty="0" smtClean="0">
                <a:solidFill>
                  <a:srgbClr val="008000"/>
                </a:solidFill>
              </a:rPr>
              <a:t>Schema </a:t>
            </a:r>
            <a:r>
              <a:rPr lang="en-US" b="1" i="1" dirty="0">
                <a:solidFill>
                  <a:srgbClr val="008000"/>
                </a:solidFill>
              </a:rPr>
              <a:t>theories</a:t>
            </a:r>
            <a:r>
              <a:rPr lang="en-US" b="1" dirty="0">
                <a:solidFill>
                  <a:srgbClr val="008000"/>
                </a:solidFill>
              </a:rPr>
              <a:t>)</a:t>
            </a:r>
            <a:r>
              <a:rPr lang="en-US" b="1" dirty="0"/>
              <a:t>		</a:t>
            </a:r>
            <a:r>
              <a:rPr lang="en-US" dirty="0"/>
              <a:t>		</a:t>
            </a:r>
          </a:p>
          <a:p>
            <a:pPr lvl="0">
              <a:buNone/>
            </a:pPr>
            <a:r>
              <a:rPr lang="en-US" b="1" dirty="0" smtClean="0">
                <a:solidFill>
                  <a:schemeClr val="accent6">
                    <a:lumMod val="75000"/>
                  </a:schemeClr>
                </a:solidFill>
              </a:rPr>
              <a:t>   - </a:t>
            </a:r>
            <a:r>
              <a:rPr lang="en-US" dirty="0" err="1" smtClean="0"/>
              <a:t>Teori</a:t>
            </a:r>
            <a:r>
              <a:rPr lang="en-US" dirty="0" smtClean="0"/>
              <a:t> </a:t>
            </a:r>
            <a:r>
              <a:rPr lang="en-US" dirty="0" err="1"/>
              <a:t>skema</a:t>
            </a:r>
            <a:r>
              <a:rPr lang="en-US" b="1" dirty="0"/>
              <a:t> </a:t>
            </a:r>
            <a:r>
              <a:rPr lang="en-US" dirty="0" err="1"/>
              <a:t>menyatakan</a:t>
            </a:r>
            <a:r>
              <a:rPr lang="en-US" dirty="0"/>
              <a:t> </a:t>
            </a:r>
            <a:r>
              <a:rPr lang="en-US" dirty="0" err="1"/>
              <a:t>bahwa</a:t>
            </a:r>
            <a:r>
              <a:rPr lang="en-US" dirty="0"/>
              <a:t> </a:t>
            </a:r>
            <a:r>
              <a:rPr lang="en-US" dirty="0" err="1"/>
              <a:t>ketika</a:t>
            </a:r>
            <a:r>
              <a:rPr lang="en-US" dirty="0"/>
              <a:t> </a:t>
            </a:r>
            <a:r>
              <a:rPr lang="en-US" dirty="0" err="1"/>
              <a:t>kita</a:t>
            </a:r>
            <a:r>
              <a:rPr lang="en-US" dirty="0"/>
              <a:t> </a:t>
            </a:r>
            <a:r>
              <a:rPr lang="en-US" dirty="0" err="1"/>
              <a:t>merekonstruksi</a:t>
            </a:r>
            <a:r>
              <a:rPr lang="en-US" dirty="0"/>
              <a:t> </a:t>
            </a:r>
            <a:r>
              <a:rPr lang="en-US" dirty="0" err="1"/>
              <a:t>informasi</a:t>
            </a:r>
            <a:r>
              <a:rPr lang="en-US" dirty="0"/>
              <a:t>, </a:t>
            </a:r>
            <a:r>
              <a:rPr lang="en-US" dirty="0" err="1"/>
              <a:t>kita</a:t>
            </a:r>
            <a:r>
              <a:rPr lang="en-US" dirty="0"/>
              <a:t> </a:t>
            </a:r>
            <a:r>
              <a:rPr lang="en-US" dirty="0" err="1"/>
              <a:t>menyesuaikannya</a:t>
            </a:r>
            <a:r>
              <a:rPr lang="en-US" dirty="0"/>
              <a:t> </a:t>
            </a:r>
            <a:r>
              <a:rPr lang="en-US" dirty="0" err="1"/>
              <a:t>dengan</a:t>
            </a:r>
            <a:r>
              <a:rPr lang="en-US" dirty="0"/>
              <a:t> </a:t>
            </a:r>
            <a:r>
              <a:rPr lang="en-US" dirty="0" err="1"/>
              <a:t>informasi</a:t>
            </a:r>
            <a:r>
              <a:rPr lang="en-US" dirty="0"/>
              <a:t> yang </a:t>
            </a:r>
            <a:r>
              <a:rPr lang="en-US" dirty="0" err="1"/>
              <a:t>sudah</a:t>
            </a:r>
            <a:r>
              <a:rPr lang="en-US" dirty="0"/>
              <a:t> </a:t>
            </a:r>
            <a:r>
              <a:rPr lang="en-US" dirty="0" err="1"/>
              <a:t>ada</a:t>
            </a:r>
            <a:r>
              <a:rPr lang="en-US" dirty="0"/>
              <a:t> </a:t>
            </a:r>
            <a:r>
              <a:rPr lang="en-US" dirty="0" err="1"/>
              <a:t>dalam</a:t>
            </a:r>
            <a:r>
              <a:rPr lang="en-US" dirty="0"/>
              <a:t> </a:t>
            </a:r>
            <a:r>
              <a:rPr lang="en-US" dirty="0" err="1"/>
              <a:t>pikiran</a:t>
            </a:r>
            <a:r>
              <a:rPr lang="en-US" dirty="0"/>
              <a:t> </a:t>
            </a:r>
            <a:r>
              <a:rPr lang="en-US" dirty="0" err="1" smtClean="0"/>
              <a:t>kita</a:t>
            </a:r>
            <a:r>
              <a:rPr lang="en-US" dirty="0" smtClean="0"/>
              <a:t>.</a:t>
            </a:r>
          </a:p>
          <a:p>
            <a:pPr lvl="0">
              <a:buNone/>
            </a:pPr>
            <a:r>
              <a:rPr lang="en-US" dirty="0" smtClean="0"/>
              <a:t>  </a:t>
            </a:r>
            <a:r>
              <a:rPr lang="en-US" b="1" dirty="0" smtClean="0">
                <a:solidFill>
                  <a:schemeClr val="accent6">
                    <a:lumMod val="75000"/>
                  </a:schemeClr>
                </a:solidFill>
              </a:rPr>
              <a:t> - </a:t>
            </a:r>
            <a:r>
              <a:rPr lang="en-US" dirty="0" err="1" smtClean="0"/>
              <a:t>Skema</a:t>
            </a:r>
            <a:r>
              <a:rPr lang="en-US" dirty="0" smtClean="0"/>
              <a:t> </a:t>
            </a:r>
            <a:r>
              <a:rPr lang="en-US" dirty="0" err="1"/>
              <a:t>adalah</a:t>
            </a:r>
            <a:r>
              <a:rPr lang="en-US" dirty="0"/>
              <a:t> </a:t>
            </a:r>
            <a:r>
              <a:rPr lang="en-US" dirty="0" err="1"/>
              <a:t>informasi-konsep</a:t>
            </a:r>
            <a:r>
              <a:rPr lang="en-US" dirty="0"/>
              <a:t>, </a:t>
            </a:r>
            <a:r>
              <a:rPr lang="en-US" dirty="0" err="1"/>
              <a:t>pengetahuan</a:t>
            </a:r>
            <a:r>
              <a:rPr lang="en-US" dirty="0"/>
              <a:t>, </a:t>
            </a:r>
            <a:r>
              <a:rPr lang="en-US" dirty="0" err="1"/>
              <a:t>informasi</a:t>
            </a:r>
            <a:r>
              <a:rPr lang="en-US" dirty="0"/>
              <a:t> </a:t>
            </a:r>
            <a:r>
              <a:rPr lang="en-US" dirty="0" err="1"/>
              <a:t>tentang</a:t>
            </a:r>
            <a:r>
              <a:rPr lang="en-US" dirty="0"/>
              <a:t> </a:t>
            </a:r>
            <a:r>
              <a:rPr lang="en-US" dirty="0" err="1"/>
              <a:t>peristiwa</a:t>
            </a:r>
            <a:r>
              <a:rPr lang="en-US" dirty="0"/>
              <a:t> </a:t>
            </a:r>
            <a:r>
              <a:rPr lang="en-US" dirty="0" smtClean="0"/>
              <a:t> </a:t>
            </a:r>
            <a:r>
              <a:rPr lang="en-US" dirty="0"/>
              <a:t>yang </a:t>
            </a:r>
            <a:r>
              <a:rPr lang="en-US" dirty="0" err="1"/>
              <a:t>sudah</a:t>
            </a:r>
            <a:r>
              <a:rPr lang="en-US" dirty="0"/>
              <a:t> </a:t>
            </a:r>
            <a:r>
              <a:rPr lang="en-US" dirty="0" err="1"/>
              <a:t>ada</a:t>
            </a:r>
            <a:r>
              <a:rPr lang="en-US" dirty="0"/>
              <a:t> </a:t>
            </a:r>
            <a:r>
              <a:rPr lang="en-US" dirty="0" err="1"/>
              <a:t>dalam</a:t>
            </a:r>
            <a:r>
              <a:rPr lang="en-US" dirty="0"/>
              <a:t> </a:t>
            </a:r>
            <a:r>
              <a:rPr lang="en-US" dirty="0" err="1"/>
              <a:t>pikiran</a:t>
            </a:r>
            <a:r>
              <a:rPr lang="en-US" dirty="0"/>
              <a:t> </a:t>
            </a:r>
            <a:r>
              <a:rPr lang="en-US" dirty="0" err="1"/>
              <a:t>seseorang</a:t>
            </a:r>
            <a:r>
              <a:rPr lang="en-US" dirty="0"/>
              <a:t>.  </a:t>
            </a:r>
            <a:endParaRPr lang="en-US" dirty="0" smtClean="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239000" y="6172200"/>
            <a:ext cx="1004887" cy="5334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2000"/>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553200"/>
          </a:xfrm>
        </p:spPr>
        <p:txBody>
          <a:bodyPr>
            <a:normAutofit fontScale="25000" lnSpcReduction="20000"/>
          </a:bodyPr>
          <a:lstStyle/>
          <a:p>
            <a:pPr lvl="0">
              <a:buFont typeface="Wingdings" pitchFamily="2" charset="2"/>
              <a:buChar char="q"/>
            </a:pPr>
            <a:r>
              <a:rPr lang="en-US" sz="10000" b="1" dirty="0" err="1">
                <a:solidFill>
                  <a:srgbClr val="FF0000"/>
                </a:solidFill>
              </a:rPr>
              <a:t>Skrip</a:t>
            </a:r>
            <a:r>
              <a:rPr lang="en-US" sz="10000" dirty="0">
                <a:solidFill>
                  <a:srgbClr val="FF0000"/>
                </a:solidFill>
              </a:rPr>
              <a:t> (</a:t>
            </a:r>
            <a:r>
              <a:rPr lang="en-US" sz="10000" i="1" dirty="0">
                <a:solidFill>
                  <a:srgbClr val="FF0000"/>
                </a:solidFill>
              </a:rPr>
              <a:t>Script</a:t>
            </a:r>
            <a:r>
              <a:rPr lang="en-US" sz="10000" dirty="0">
                <a:solidFill>
                  <a:srgbClr val="FF0000"/>
                </a:solidFill>
              </a:rPr>
              <a:t>) </a:t>
            </a:r>
            <a:r>
              <a:rPr lang="en-US" sz="10000" dirty="0"/>
              <a:t>								</a:t>
            </a:r>
            <a:r>
              <a:rPr lang="en-US" sz="10000" dirty="0" err="1" smtClean="0"/>
              <a:t>Skema</a:t>
            </a:r>
            <a:r>
              <a:rPr lang="en-US" sz="10000" dirty="0" smtClean="0"/>
              <a:t> </a:t>
            </a:r>
            <a:r>
              <a:rPr lang="en-US" sz="10000" dirty="0" err="1"/>
              <a:t>untuk</a:t>
            </a:r>
            <a:r>
              <a:rPr lang="en-US" sz="10000" dirty="0"/>
              <a:t> </a:t>
            </a:r>
            <a:r>
              <a:rPr lang="en-US" sz="10000" dirty="0" err="1"/>
              <a:t>suatu</a:t>
            </a:r>
            <a:r>
              <a:rPr lang="en-US" sz="10000" dirty="0"/>
              <a:t> </a:t>
            </a:r>
            <a:r>
              <a:rPr lang="en-US" sz="10000" dirty="0" err="1"/>
              <a:t>peristiwa</a:t>
            </a:r>
            <a:r>
              <a:rPr lang="en-US" sz="10000" dirty="0"/>
              <a:t>. </a:t>
            </a:r>
            <a:r>
              <a:rPr lang="en-US" sz="10000" dirty="0" err="1"/>
              <a:t>Skrip</a:t>
            </a:r>
            <a:r>
              <a:rPr lang="en-US" sz="10000" dirty="0"/>
              <a:t> </a:t>
            </a:r>
            <a:r>
              <a:rPr lang="en-US" sz="10000" dirty="0" err="1"/>
              <a:t>sering</a:t>
            </a:r>
            <a:r>
              <a:rPr lang="en-US" sz="10000" dirty="0"/>
              <a:t> </a:t>
            </a:r>
            <a:r>
              <a:rPr lang="en-US" sz="10000" dirty="0" err="1"/>
              <a:t>memiliki</a:t>
            </a:r>
            <a:r>
              <a:rPr lang="en-US" sz="10000" dirty="0"/>
              <a:t> </a:t>
            </a:r>
            <a:r>
              <a:rPr lang="en-US" sz="10000" dirty="0" err="1"/>
              <a:t>informasi</a:t>
            </a:r>
            <a:r>
              <a:rPr lang="en-US" sz="10000" dirty="0"/>
              <a:t> </a:t>
            </a:r>
            <a:r>
              <a:rPr lang="en-US" sz="10000" dirty="0" err="1"/>
              <a:t>tentang</a:t>
            </a:r>
            <a:r>
              <a:rPr lang="en-US" sz="10000" dirty="0"/>
              <a:t> </a:t>
            </a:r>
            <a:r>
              <a:rPr lang="en-US" sz="10000" dirty="0" err="1"/>
              <a:t>fitur</a:t>
            </a:r>
            <a:r>
              <a:rPr lang="en-US" sz="10000" dirty="0"/>
              <a:t> </a:t>
            </a:r>
            <a:r>
              <a:rPr lang="en-US" sz="10000" dirty="0" err="1"/>
              <a:t>fisik</a:t>
            </a:r>
            <a:r>
              <a:rPr lang="en-US" sz="10000" dirty="0"/>
              <a:t>, </a:t>
            </a:r>
            <a:r>
              <a:rPr lang="en-US" sz="10000" dirty="0" err="1"/>
              <a:t>orang-orang</a:t>
            </a:r>
            <a:r>
              <a:rPr lang="en-US" sz="10000" dirty="0"/>
              <a:t>, </a:t>
            </a:r>
            <a:r>
              <a:rPr lang="en-US" sz="10000" dirty="0" err="1"/>
              <a:t>dan</a:t>
            </a:r>
            <a:r>
              <a:rPr lang="en-US" sz="10000" dirty="0"/>
              <a:t> </a:t>
            </a:r>
            <a:r>
              <a:rPr lang="en-US" sz="10000" dirty="0" err="1"/>
              <a:t>kejadian</a:t>
            </a:r>
            <a:r>
              <a:rPr lang="en-US" sz="10000" dirty="0"/>
              <a:t> </a:t>
            </a:r>
            <a:r>
              <a:rPr lang="en-US" sz="10000" dirty="0" err="1"/>
              <a:t>biasa</a:t>
            </a:r>
            <a:r>
              <a:rPr lang="en-US" sz="10000" dirty="0"/>
              <a:t>. 	</a:t>
            </a:r>
            <a:endParaRPr lang="en-US" sz="10000" dirty="0">
              <a:solidFill>
                <a:srgbClr val="008000"/>
              </a:solidFill>
            </a:endParaRPr>
          </a:p>
          <a:p>
            <a:pPr lvl="0">
              <a:buFont typeface="Wingdings" pitchFamily="2" charset="2"/>
              <a:buChar char="q"/>
            </a:pPr>
            <a:r>
              <a:rPr lang="en-US" sz="10000" b="1" dirty="0" err="1">
                <a:solidFill>
                  <a:srgbClr val="FF0000"/>
                </a:solidFill>
              </a:rPr>
              <a:t>Teori</a:t>
            </a:r>
            <a:r>
              <a:rPr lang="en-US" sz="10000" b="1" dirty="0">
                <a:solidFill>
                  <a:srgbClr val="FF0000"/>
                </a:solidFill>
              </a:rPr>
              <a:t> </a:t>
            </a:r>
            <a:r>
              <a:rPr lang="en-US" sz="10000" b="1" dirty="0" err="1">
                <a:solidFill>
                  <a:srgbClr val="FF0000"/>
                </a:solidFill>
              </a:rPr>
              <a:t>Jejak</a:t>
            </a:r>
            <a:r>
              <a:rPr lang="en-US" sz="10000" b="1" dirty="0">
                <a:solidFill>
                  <a:srgbClr val="FF0000"/>
                </a:solidFill>
              </a:rPr>
              <a:t> yang </a:t>
            </a:r>
            <a:r>
              <a:rPr lang="en-US" sz="10000" b="1" dirty="0" err="1">
                <a:solidFill>
                  <a:srgbClr val="FF0000"/>
                </a:solidFill>
              </a:rPr>
              <a:t>Tidak</a:t>
            </a:r>
            <a:r>
              <a:rPr lang="en-US" sz="10000" b="1" dirty="0">
                <a:solidFill>
                  <a:srgbClr val="FF0000"/>
                </a:solidFill>
              </a:rPr>
              <a:t> </a:t>
            </a:r>
            <a:r>
              <a:rPr lang="en-US" sz="10000" b="1" dirty="0" err="1">
                <a:solidFill>
                  <a:srgbClr val="FF0000"/>
                </a:solidFill>
              </a:rPr>
              <a:t>Jelas</a:t>
            </a:r>
            <a:r>
              <a:rPr lang="en-US" sz="10000" b="1" dirty="0">
                <a:solidFill>
                  <a:srgbClr val="FF0000"/>
                </a:solidFill>
              </a:rPr>
              <a:t> (Fuzzy trace theory)	</a:t>
            </a:r>
            <a:r>
              <a:rPr lang="en-US" sz="10000" dirty="0" smtClean="0"/>
              <a:t>	</a:t>
            </a:r>
            <a:r>
              <a:rPr lang="en-US" sz="10000" dirty="0" err="1" smtClean="0"/>
              <a:t>Variasi</a:t>
            </a:r>
            <a:r>
              <a:rPr lang="en-US" sz="10000" dirty="0" smtClean="0"/>
              <a:t> </a:t>
            </a:r>
            <a:r>
              <a:rPr lang="en-US" sz="10000" dirty="0"/>
              <a:t>lain </a:t>
            </a:r>
            <a:r>
              <a:rPr lang="en-US" sz="10000" dirty="0" err="1"/>
              <a:t>dari</a:t>
            </a:r>
            <a:r>
              <a:rPr lang="en-US" sz="10000" dirty="0"/>
              <a:t> </a:t>
            </a:r>
            <a:r>
              <a:rPr lang="en-US" sz="10000" dirty="0" err="1"/>
              <a:t>bagaimana</a:t>
            </a:r>
            <a:r>
              <a:rPr lang="en-US" sz="10000" dirty="0"/>
              <a:t> </a:t>
            </a:r>
            <a:r>
              <a:rPr lang="en-US" sz="10000" dirty="0" err="1"/>
              <a:t>individu</a:t>
            </a:r>
            <a:r>
              <a:rPr lang="en-US" sz="10000" dirty="0"/>
              <a:t> </a:t>
            </a:r>
            <a:r>
              <a:rPr lang="en-US" sz="10000" dirty="0" err="1"/>
              <a:t>merekonstruksi</a:t>
            </a:r>
            <a:r>
              <a:rPr lang="en-US" sz="10000" dirty="0"/>
              <a:t> </a:t>
            </a:r>
            <a:r>
              <a:rPr lang="en-US" sz="10000" dirty="0" err="1"/>
              <a:t>memorinya</a:t>
            </a:r>
            <a:r>
              <a:rPr lang="en-US" sz="10000" dirty="0"/>
              <a:t> </a:t>
            </a:r>
            <a:r>
              <a:rPr lang="en-US" sz="10000" dirty="0" err="1"/>
              <a:t>adalah</a:t>
            </a:r>
            <a:r>
              <a:rPr lang="en-US" sz="10000" dirty="0"/>
              <a:t> </a:t>
            </a:r>
            <a:r>
              <a:rPr lang="en-US" sz="10000" dirty="0" err="1"/>
              <a:t>teori</a:t>
            </a:r>
            <a:r>
              <a:rPr lang="en-US" sz="10000" dirty="0"/>
              <a:t> </a:t>
            </a:r>
            <a:r>
              <a:rPr lang="en-US" sz="10000" dirty="0" err="1"/>
              <a:t>jejak</a:t>
            </a:r>
            <a:r>
              <a:rPr lang="en-US" sz="10000" dirty="0"/>
              <a:t> yang </a:t>
            </a:r>
            <a:r>
              <a:rPr lang="en-US" sz="10000" dirty="0" err="1"/>
              <a:t>tidak</a:t>
            </a:r>
            <a:r>
              <a:rPr lang="en-US" sz="10000" dirty="0"/>
              <a:t> </a:t>
            </a:r>
            <a:r>
              <a:rPr lang="en-US" sz="10000" dirty="0" err="1"/>
              <a:t>jelas</a:t>
            </a:r>
            <a:r>
              <a:rPr lang="en-US" sz="10000" dirty="0"/>
              <a:t> yang </a:t>
            </a:r>
            <a:r>
              <a:rPr lang="en-US" sz="10000" dirty="0" err="1"/>
              <a:t>menyatakan</a:t>
            </a:r>
            <a:r>
              <a:rPr lang="en-US" sz="10000" dirty="0"/>
              <a:t> </a:t>
            </a:r>
            <a:r>
              <a:rPr lang="en-US" sz="10000" dirty="0" err="1"/>
              <a:t>bahwa</a:t>
            </a:r>
            <a:r>
              <a:rPr lang="en-US" sz="10000" dirty="0"/>
              <a:t> </a:t>
            </a:r>
            <a:r>
              <a:rPr lang="en-US" sz="10000" dirty="0" err="1"/>
              <a:t>ketika</a:t>
            </a:r>
            <a:r>
              <a:rPr lang="en-US" sz="10000" dirty="0"/>
              <a:t> </a:t>
            </a:r>
            <a:r>
              <a:rPr lang="en-US" sz="10000" dirty="0" err="1"/>
              <a:t>individu</a:t>
            </a:r>
            <a:r>
              <a:rPr lang="en-US" sz="10000" dirty="0"/>
              <a:t> </a:t>
            </a:r>
            <a:r>
              <a:rPr lang="en-US" sz="10000" dirty="0" err="1"/>
              <a:t>melakukan</a:t>
            </a:r>
            <a:r>
              <a:rPr lang="en-US" sz="10000" dirty="0"/>
              <a:t> </a:t>
            </a:r>
            <a:r>
              <a:rPr lang="en-US" sz="10000" dirty="0" err="1"/>
              <a:t>pengodean</a:t>
            </a:r>
            <a:r>
              <a:rPr lang="en-US" sz="10000" dirty="0"/>
              <a:t> </a:t>
            </a:r>
            <a:r>
              <a:rPr lang="en-US" sz="10000" dirty="0" err="1"/>
              <a:t>informasi</a:t>
            </a:r>
            <a:r>
              <a:rPr lang="en-US" sz="10000" dirty="0"/>
              <a:t>, </a:t>
            </a:r>
            <a:r>
              <a:rPr lang="en-US" sz="10000" dirty="0" err="1"/>
              <a:t>proses</a:t>
            </a:r>
            <a:r>
              <a:rPr lang="en-US" sz="10000" dirty="0"/>
              <a:t> </a:t>
            </a:r>
            <a:r>
              <a:rPr lang="en-US" sz="10000" dirty="0" err="1"/>
              <a:t>ini</a:t>
            </a:r>
            <a:r>
              <a:rPr lang="en-US" sz="10000" dirty="0"/>
              <a:t> </a:t>
            </a:r>
            <a:r>
              <a:rPr lang="en-US" sz="10000" dirty="0" err="1"/>
              <a:t>menghasilkan</a:t>
            </a:r>
            <a:r>
              <a:rPr lang="en-US" sz="10000" dirty="0"/>
              <a:t> </a:t>
            </a:r>
            <a:r>
              <a:rPr lang="en-US" sz="10000" dirty="0" err="1"/>
              <a:t>dua</a:t>
            </a:r>
            <a:r>
              <a:rPr lang="en-US" sz="10000" dirty="0"/>
              <a:t> </a:t>
            </a:r>
            <a:r>
              <a:rPr lang="en-US" sz="10000" dirty="0" err="1"/>
              <a:t>jenis</a:t>
            </a:r>
            <a:r>
              <a:rPr lang="en-US" sz="10000" dirty="0"/>
              <a:t> </a:t>
            </a:r>
            <a:r>
              <a:rPr lang="en-US" sz="10000" dirty="0" err="1"/>
              <a:t>penyampaian</a:t>
            </a:r>
            <a:r>
              <a:rPr lang="en-US" sz="10000" dirty="0"/>
              <a:t> </a:t>
            </a:r>
            <a:r>
              <a:rPr lang="en-US" sz="10000" dirty="0" err="1"/>
              <a:t>memori</a:t>
            </a:r>
            <a:r>
              <a:rPr lang="en-US" sz="10000" dirty="0"/>
              <a:t>: 			</a:t>
            </a:r>
          </a:p>
          <a:p>
            <a:pPr lvl="0"/>
            <a:r>
              <a:rPr lang="en-US" sz="10000" b="1" dirty="0" err="1">
                <a:solidFill>
                  <a:srgbClr val="008000"/>
                </a:solidFill>
              </a:rPr>
              <a:t>Jejak</a:t>
            </a:r>
            <a:r>
              <a:rPr lang="en-US" sz="10000" b="1" dirty="0">
                <a:solidFill>
                  <a:srgbClr val="008000"/>
                </a:solidFill>
              </a:rPr>
              <a:t> </a:t>
            </a:r>
            <a:r>
              <a:rPr lang="en-US" sz="10000" b="1" dirty="0" err="1">
                <a:solidFill>
                  <a:srgbClr val="008000"/>
                </a:solidFill>
              </a:rPr>
              <a:t>memori</a:t>
            </a:r>
            <a:r>
              <a:rPr lang="en-US" sz="10000" b="1" dirty="0">
                <a:solidFill>
                  <a:srgbClr val="008000"/>
                </a:solidFill>
              </a:rPr>
              <a:t> </a:t>
            </a:r>
            <a:r>
              <a:rPr lang="en-US" sz="10000" b="1" dirty="0" err="1">
                <a:solidFill>
                  <a:srgbClr val="008000"/>
                </a:solidFill>
              </a:rPr>
              <a:t>verbati</a:t>
            </a:r>
            <a:r>
              <a:rPr lang="en-US" sz="10000" b="1" dirty="0">
                <a:solidFill>
                  <a:srgbClr val="008000"/>
                </a:solidFill>
              </a:rPr>
              <a:t>	</a:t>
            </a:r>
            <a:r>
              <a:rPr lang="en-US" sz="10000" dirty="0"/>
              <a:t>					</a:t>
            </a:r>
            <a:r>
              <a:rPr lang="en-US" sz="10000" dirty="0" smtClean="0"/>
              <a:t>	</a:t>
            </a:r>
            <a:r>
              <a:rPr lang="en-US" sz="10000" dirty="0" err="1" smtClean="0"/>
              <a:t>Terdiri</a:t>
            </a:r>
            <a:r>
              <a:rPr lang="en-US" sz="10000" dirty="0" smtClean="0"/>
              <a:t> </a:t>
            </a:r>
            <a:r>
              <a:rPr lang="en-US" sz="10000" dirty="0" err="1"/>
              <a:t>atas</a:t>
            </a:r>
            <a:r>
              <a:rPr lang="en-US" sz="10000" dirty="0"/>
              <a:t> detail-detail yang </a:t>
            </a:r>
            <a:r>
              <a:rPr lang="en-US" sz="10000" dirty="0" err="1"/>
              <a:t>sangat</a:t>
            </a:r>
            <a:r>
              <a:rPr lang="en-US" sz="10000" dirty="0"/>
              <a:t> </a:t>
            </a:r>
            <a:r>
              <a:rPr lang="en-US" sz="10000" dirty="0" err="1"/>
              <a:t>tepat</a:t>
            </a:r>
            <a:r>
              <a:rPr lang="en-US" sz="10000" dirty="0"/>
              <a:t>, </a:t>
            </a:r>
            <a:r>
              <a:rPr lang="en-US" sz="10000" dirty="0" err="1" smtClean="0"/>
              <a:t>contohnya</a:t>
            </a:r>
            <a:r>
              <a:rPr lang="en-US" sz="10000" dirty="0" smtClean="0"/>
              <a:t> </a:t>
            </a:r>
            <a:r>
              <a:rPr lang="en-US" sz="10000" dirty="0" err="1" smtClean="0"/>
              <a:t>ada</a:t>
            </a:r>
            <a:r>
              <a:rPr lang="en-US" sz="10000" dirty="0" smtClean="0"/>
              <a:t> </a:t>
            </a:r>
            <a:r>
              <a:rPr lang="en-US" sz="10000" dirty="0" err="1" smtClean="0"/>
              <a:t>berapa</a:t>
            </a:r>
            <a:r>
              <a:rPr lang="en-US" sz="10000" dirty="0" smtClean="0"/>
              <a:t> </a:t>
            </a:r>
            <a:r>
              <a:rPr lang="en-US" sz="10000" dirty="0" err="1" smtClean="0"/>
              <a:t>peserta</a:t>
            </a:r>
            <a:r>
              <a:rPr lang="en-US" sz="10000" dirty="0" smtClean="0"/>
              <a:t> yang </a:t>
            </a:r>
            <a:r>
              <a:rPr lang="en-US" sz="10000" dirty="0" err="1" smtClean="0"/>
              <a:t>ikut</a:t>
            </a:r>
            <a:r>
              <a:rPr lang="en-US" sz="10000" dirty="0" smtClean="0"/>
              <a:t> </a:t>
            </a:r>
            <a:r>
              <a:rPr lang="en-US" sz="10000" dirty="0" err="1" smtClean="0"/>
              <a:t>di</a:t>
            </a:r>
            <a:r>
              <a:rPr lang="en-US" sz="10000" dirty="0" smtClean="0"/>
              <a:t> </a:t>
            </a:r>
            <a:r>
              <a:rPr lang="en-US" sz="10000" dirty="0" err="1" smtClean="0"/>
              <a:t>perlombaan</a:t>
            </a:r>
            <a:r>
              <a:rPr lang="en-US" sz="10000" dirty="0" smtClean="0"/>
              <a:t> </a:t>
            </a:r>
            <a:r>
              <a:rPr lang="en-US" sz="10000" dirty="0" err="1" smtClean="0"/>
              <a:t>itu</a:t>
            </a:r>
            <a:r>
              <a:rPr lang="en-US" sz="10000" dirty="0" smtClean="0"/>
              <a:t>, 10 </a:t>
            </a:r>
            <a:r>
              <a:rPr lang="en-US" sz="10000" dirty="0" err="1" smtClean="0"/>
              <a:t>atau</a:t>
            </a:r>
            <a:r>
              <a:rPr lang="en-US" sz="10000" dirty="0" smtClean="0"/>
              <a:t> 20 ?</a:t>
            </a:r>
            <a:endParaRPr lang="en-US" sz="10000" dirty="0"/>
          </a:p>
          <a:p>
            <a:pPr lvl="0"/>
            <a:r>
              <a:rPr lang="en-US" sz="10000" dirty="0">
                <a:solidFill>
                  <a:srgbClr val="008000"/>
                </a:solidFill>
              </a:rPr>
              <a:t> </a:t>
            </a:r>
            <a:r>
              <a:rPr lang="en-US" sz="10000" b="1" dirty="0" err="1">
                <a:solidFill>
                  <a:srgbClr val="008000"/>
                </a:solidFill>
              </a:rPr>
              <a:t>Jejak</a:t>
            </a:r>
            <a:r>
              <a:rPr lang="en-US" sz="10000" b="1" dirty="0">
                <a:solidFill>
                  <a:srgbClr val="008000"/>
                </a:solidFill>
              </a:rPr>
              <a:t> yang </a:t>
            </a:r>
            <a:r>
              <a:rPr lang="en-US" sz="10000" b="1" dirty="0" err="1">
                <a:solidFill>
                  <a:srgbClr val="008000"/>
                </a:solidFill>
              </a:rPr>
              <a:t>tidak</a:t>
            </a:r>
            <a:r>
              <a:rPr lang="en-US" sz="10000" b="1" dirty="0">
                <a:solidFill>
                  <a:srgbClr val="008000"/>
                </a:solidFill>
              </a:rPr>
              <a:t> </a:t>
            </a:r>
            <a:r>
              <a:rPr lang="en-US" sz="10000" b="1" dirty="0" err="1">
                <a:solidFill>
                  <a:srgbClr val="008000"/>
                </a:solidFill>
              </a:rPr>
              <a:t>jelas</a:t>
            </a:r>
            <a:r>
              <a:rPr lang="en-US" sz="10000" b="1" dirty="0">
                <a:solidFill>
                  <a:srgbClr val="008000"/>
                </a:solidFill>
              </a:rPr>
              <a:t>	</a:t>
            </a:r>
            <a:r>
              <a:rPr lang="en-US" sz="10000" b="1" dirty="0"/>
              <a:t>		</a:t>
            </a:r>
            <a:r>
              <a:rPr lang="en-US" sz="10000" b="1" dirty="0" smtClean="0"/>
              <a:t>	</a:t>
            </a:r>
            <a:r>
              <a:rPr lang="en-US" sz="10000" dirty="0"/>
              <a:t>	</a:t>
            </a:r>
            <a:r>
              <a:rPr lang="en-US" sz="10000" dirty="0" smtClean="0"/>
              <a:t>	</a:t>
            </a:r>
            <a:r>
              <a:rPr lang="en-US" sz="10000" dirty="0"/>
              <a:t>	</a:t>
            </a:r>
            <a:r>
              <a:rPr lang="en-US" sz="10000" dirty="0" err="1"/>
              <a:t>Merupakan</a:t>
            </a:r>
            <a:r>
              <a:rPr lang="en-US" sz="10000" dirty="0"/>
              <a:t> </a:t>
            </a:r>
            <a:r>
              <a:rPr lang="en-US" sz="10000" dirty="0" err="1"/>
              <a:t>pemikiran</a:t>
            </a:r>
            <a:r>
              <a:rPr lang="en-US" sz="10000" dirty="0"/>
              <a:t> </a:t>
            </a:r>
            <a:r>
              <a:rPr lang="en-US" sz="10000" dirty="0" err="1"/>
              <a:t>sentral</a:t>
            </a:r>
            <a:r>
              <a:rPr lang="en-US" sz="10000" dirty="0"/>
              <a:t> </a:t>
            </a:r>
            <a:r>
              <a:rPr lang="en-US" sz="10000" dirty="0" err="1"/>
              <a:t>dari</a:t>
            </a:r>
            <a:r>
              <a:rPr lang="en-US" sz="10000" dirty="0"/>
              <a:t> </a:t>
            </a:r>
            <a:r>
              <a:rPr lang="en-US" sz="10000" dirty="0" err="1"/>
              <a:t>informasi</a:t>
            </a:r>
            <a:r>
              <a:rPr lang="en-US" sz="10000" dirty="0"/>
              <a:t> </a:t>
            </a:r>
            <a:r>
              <a:rPr lang="en-US" sz="10000" dirty="0" err="1"/>
              <a:t>tersebut</a:t>
            </a:r>
            <a:r>
              <a:rPr lang="en-US" sz="10000" dirty="0"/>
              <a:t> (Brainerd &amp; Reyna, 2004; Reyna &amp; Brainerd, 1995). </a:t>
            </a:r>
            <a:r>
              <a:rPr lang="en-US" sz="10000" dirty="0" err="1" smtClean="0"/>
              <a:t>Contohnya</a:t>
            </a:r>
            <a:r>
              <a:rPr lang="en-US" sz="10000" dirty="0" smtClean="0"/>
              <a:t> </a:t>
            </a:r>
            <a:r>
              <a:rPr lang="en-US" sz="10000" dirty="0" err="1" smtClean="0"/>
              <a:t>berapa</a:t>
            </a:r>
            <a:r>
              <a:rPr lang="en-US" sz="10000" dirty="0" smtClean="0"/>
              <a:t> </a:t>
            </a:r>
            <a:r>
              <a:rPr lang="en-US" sz="10000" dirty="0" err="1" smtClean="0"/>
              <a:t>banyak</a:t>
            </a:r>
            <a:r>
              <a:rPr lang="en-US" sz="10000" dirty="0" smtClean="0"/>
              <a:t> </a:t>
            </a:r>
            <a:r>
              <a:rPr lang="en-US" sz="10000" dirty="0" err="1" smtClean="0"/>
              <a:t>peserta</a:t>
            </a:r>
            <a:r>
              <a:rPr lang="en-US" sz="10000" dirty="0" smtClean="0"/>
              <a:t> yang </a:t>
            </a:r>
            <a:r>
              <a:rPr lang="en-US" sz="10000" dirty="0" err="1" smtClean="0"/>
              <a:t>ikut</a:t>
            </a:r>
            <a:r>
              <a:rPr lang="en-US" sz="10000" dirty="0" smtClean="0"/>
              <a:t> </a:t>
            </a:r>
            <a:r>
              <a:rPr lang="en-US" sz="10000" dirty="0" err="1" smtClean="0"/>
              <a:t>perlombaan</a:t>
            </a:r>
            <a:r>
              <a:rPr lang="en-US" sz="10000" dirty="0" smtClean="0"/>
              <a:t> </a:t>
            </a:r>
            <a:r>
              <a:rPr lang="en-US" sz="10000" dirty="0" err="1" smtClean="0"/>
              <a:t>itu</a:t>
            </a:r>
            <a:endParaRPr lang="en-US" sz="10000" dirty="0">
              <a:solidFill>
                <a:srgbClr val="FF0000"/>
              </a:solidFill>
            </a:endParaRPr>
          </a:p>
          <a:p>
            <a:pPr>
              <a:buNone/>
            </a:pPr>
            <a:r>
              <a:rPr lang="en-US" sz="6400" dirty="0"/>
              <a:t>	</a:t>
            </a:r>
            <a:r>
              <a:rPr lang="en-US" sz="6400" dirty="0" smtClean="0"/>
              <a:t>			</a:t>
            </a:r>
            <a:r>
              <a:rPr lang="en-US" sz="6400" dirty="0"/>
              <a:t>	</a:t>
            </a:r>
            <a:endParaRPr lang="en-US" sz="6400" dirty="0" smtClean="0"/>
          </a:p>
          <a:p>
            <a:pPr>
              <a:buNone/>
            </a:pPr>
            <a:r>
              <a:rPr lang="en-US" sz="6400" dirty="0"/>
              <a:t>	</a:t>
            </a:r>
            <a:r>
              <a:rPr lang="en-US" sz="6400" dirty="0" smtClean="0"/>
              <a:t>	</a:t>
            </a:r>
            <a:endParaRPr lang="en-US" sz="6400" dirty="0"/>
          </a:p>
          <a:p>
            <a:endParaRPr lang="en-US" dirty="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162800" y="5638800"/>
            <a:ext cx="1538287" cy="101917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lum/>
          </a:blip>
          <a:srcRect/>
          <a:stretch>
            <a:fillRect l="-2000" t="-8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0"/>
            <a:ext cx="8991600" cy="6400800"/>
          </a:xfrm>
        </p:spPr>
        <p:txBody>
          <a:bodyPr>
            <a:noAutofit/>
          </a:bodyPr>
          <a:lstStyle/>
          <a:p>
            <a:pPr>
              <a:buFont typeface="Wingdings" pitchFamily="2" charset="2"/>
              <a:buChar char="q"/>
            </a:pPr>
            <a:r>
              <a:rPr lang="en-US" sz="2500" b="1" dirty="0" err="1" smtClean="0">
                <a:solidFill>
                  <a:srgbClr val="FF0000"/>
                </a:solidFill>
              </a:rPr>
              <a:t>Pemanggilan</a:t>
            </a:r>
            <a:r>
              <a:rPr lang="en-US" sz="2500" b="1" dirty="0" smtClean="0">
                <a:solidFill>
                  <a:srgbClr val="FF0000"/>
                </a:solidFill>
              </a:rPr>
              <a:t> </a:t>
            </a:r>
            <a:r>
              <a:rPr lang="en-US" sz="2500" b="1" dirty="0" err="1" smtClean="0">
                <a:solidFill>
                  <a:srgbClr val="FF0000"/>
                </a:solidFill>
              </a:rPr>
              <a:t>Kembali</a:t>
            </a:r>
            <a:r>
              <a:rPr lang="en-US" sz="2500" b="1" dirty="0" smtClean="0">
                <a:solidFill>
                  <a:srgbClr val="FF0000"/>
                </a:solidFill>
              </a:rPr>
              <a:t> Dan </a:t>
            </a:r>
            <a:r>
              <a:rPr lang="en-US" sz="2500" b="1" dirty="0" err="1" smtClean="0">
                <a:solidFill>
                  <a:srgbClr val="FF0000"/>
                </a:solidFill>
              </a:rPr>
              <a:t>Lupa</a:t>
            </a:r>
            <a:r>
              <a:rPr lang="en-US" sz="2500" b="1" dirty="0" smtClean="0">
                <a:solidFill>
                  <a:srgbClr val="FF0000"/>
                </a:solidFill>
              </a:rPr>
              <a:t>	</a:t>
            </a:r>
          </a:p>
          <a:p>
            <a:pPr>
              <a:buClr>
                <a:srgbClr val="008000"/>
              </a:buClr>
            </a:pPr>
            <a:r>
              <a:rPr lang="en-US" sz="2500" dirty="0" err="1" smtClean="0"/>
              <a:t>Ketika</a:t>
            </a:r>
            <a:r>
              <a:rPr lang="en-US" sz="2500" dirty="0" smtClean="0"/>
              <a:t> </a:t>
            </a:r>
            <a:r>
              <a:rPr lang="en-US" sz="2500" dirty="0" err="1" smtClean="0"/>
              <a:t>kita</a:t>
            </a:r>
            <a:r>
              <a:rPr lang="en-US" sz="2500" dirty="0" smtClean="0"/>
              <a:t> </a:t>
            </a:r>
            <a:r>
              <a:rPr lang="en-US" sz="2500" dirty="0" err="1" smtClean="0"/>
              <a:t>mendapatkan</a:t>
            </a:r>
            <a:r>
              <a:rPr lang="en-US" sz="2500" dirty="0" smtClean="0"/>
              <a:t> </a:t>
            </a:r>
            <a:r>
              <a:rPr lang="en-US" sz="2500" dirty="0" err="1" smtClean="0"/>
              <a:t>kembali</a:t>
            </a:r>
            <a:r>
              <a:rPr lang="en-US" sz="2500" dirty="0" smtClean="0"/>
              <a:t> </a:t>
            </a:r>
            <a:r>
              <a:rPr lang="en-US" sz="2500" dirty="0" err="1" smtClean="0"/>
              <a:t>sesuatu</a:t>
            </a:r>
            <a:r>
              <a:rPr lang="en-US" sz="2500" dirty="0" smtClean="0"/>
              <a:t> </a:t>
            </a:r>
            <a:r>
              <a:rPr lang="en-US" sz="2500" dirty="0" err="1" smtClean="0"/>
              <a:t>dari</a:t>
            </a:r>
            <a:r>
              <a:rPr lang="en-US" sz="2500" dirty="0" smtClean="0"/>
              <a:t> “bank data” </a:t>
            </a:r>
            <a:r>
              <a:rPr lang="en-US" sz="2500" dirty="0" err="1" smtClean="0"/>
              <a:t>pikiran</a:t>
            </a:r>
            <a:r>
              <a:rPr lang="en-US" sz="2500" dirty="0" smtClean="0"/>
              <a:t>, </a:t>
            </a:r>
            <a:r>
              <a:rPr lang="en-US" sz="2500" dirty="0" err="1" smtClean="0"/>
              <a:t>kita</a:t>
            </a:r>
            <a:r>
              <a:rPr lang="en-US" sz="2500" dirty="0" smtClean="0"/>
              <a:t> </a:t>
            </a:r>
            <a:r>
              <a:rPr lang="en-US" sz="2500" dirty="0" err="1" smtClean="0"/>
              <a:t>menggeledah</a:t>
            </a:r>
            <a:r>
              <a:rPr lang="en-US" sz="2500" dirty="0" smtClean="0"/>
              <a:t> </a:t>
            </a:r>
            <a:r>
              <a:rPr lang="en-US" sz="2500" dirty="0" err="1" smtClean="0"/>
              <a:t>bilik</a:t>
            </a:r>
            <a:r>
              <a:rPr lang="en-US" sz="2500" dirty="0" smtClean="0"/>
              <a:t> </a:t>
            </a:r>
            <a:r>
              <a:rPr lang="en-US" sz="2500" dirty="0" err="1" smtClean="0"/>
              <a:t>memori</a:t>
            </a:r>
            <a:r>
              <a:rPr lang="en-US" sz="2500" dirty="0" smtClean="0"/>
              <a:t> </a:t>
            </a:r>
            <a:r>
              <a:rPr lang="en-US" sz="2500" dirty="0" err="1" smtClean="0"/>
              <a:t>untuk</a:t>
            </a:r>
            <a:r>
              <a:rPr lang="en-US" sz="2500" dirty="0" smtClean="0"/>
              <a:t> </a:t>
            </a:r>
            <a:r>
              <a:rPr lang="en-US" sz="2500" dirty="0" err="1" smtClean="0"/>
              <a:t>menemukan</a:t>
            </a:r>
            <a:r>
              <a:rPr lang="en-US" sz="2500" dirty="0" smtClean="0"/>
              <a:t> </a:t>
            </a:r>
            <a:r>
              <a:rPr lang="en-US" sz="2500" dirty="0" err="1" smtClean="0"/>
              <a:t>informasi</a:t>
            </a:r>
            <a:r>
              <a:rPr lang="en-US" sz="2500" dirty="0" smtClean="0"/>
              <a:t> yang </a:t>
            </a:r>
            <a:r>
              <a:rPr lang="en-US" sz="2500" dirty="0" err="1" smtClean="0"/>
              <a:t>relevan</a:t>
            </a:r>
            <a:r>
              <a:rPr lang="en-US" sz="2500" dirty="0" smtClean="0"/>
              <a:t>.</a:t>
            </a:r>
          </a:p>
          <a:p>
            <a:pPr>
              <a:buNone/>
            </a:pPr>
            <a:r>
              <a:rPr lang="en-US" sz="2500" dirty="0"/>
              <a:t> </a:t>
            </a:r>
            <a:r>
              <a:rPr lang="en-US" sz="2500" dirty="0" smtClean="0"/>
              <a:t>   </a:t>
            </a:r>
            <a:r>
              <a:rPr lang="en-US" sz="2500" b="1" dirty="0" smtClean="0">
                <a:solidFill>
                  <a:schemeClr val="accent6">
                    <a:lumMod val="75000"/>
                  </a:schemeClr>
                </a:solidFill>
              </a:rPr>
              <a:t> -</a:t>
            </a:r>
            <a:r>
              <a:rPr lang="en-US" sz="2500" b="1" dirty="0">
                <a:solidFill>
                  <a:schemeClr val="accent6">
                    <a:lumMod val="75000"/>
                  </a:schemeClr>
                </a:solidFill>
              </a:rPr>
              <a:t> </a:t>
            </a:r>
            <a:r>
              <a:rPr lang="en-US" sz="2500" dirty="0" err="1" smtClean="0"/>
              <a:t>Pencarian</a:t>
            </a:r>
            <a:r>
              <a:rPr lang="en-US" sz="2500" dirty="0" smtClean="0"/>
              <a:t> </a:t>
            </a:r>
            <a:r>
              <a:rPr lang="en-US" sz="2500" dirty="0" err="1" smtClean="0"/>
              <a:t>ini</a:t>
            </a:r>
            <a:r>
              <a:rPr lang="en-US" sz="2500" dirty="0" smtClean="0"/>
              <a:t> </a:t>
            </a:r>
            <a:r>
              <a:rPr lang="en-US" sz="2500" dirty="0" err="1" smtClean="0"/>
              <a:t>bisa</a:t>
            </a:r>
            <a:r>
              <a:rPr lang="en-US" sz="2500" dirty="0" smtClean="0"/>
              <a:t> </a:t>
            </a:r>
            <a:r>
              <a:rPr lang="en-US" sz="2500" dirty="0" err="1" smtClean="0"/>
              <a:t>otomatis</a:t>
            </a:r>
            <a:r>
              <a:rPr lang="en-US" sz="2500" dirty="0" smtClean="0"/>
              <a:t> </a:t>
            </a:r>
            <a:r>
              <a:rPr lang="en-US" sz="2500" dirty="0" err="1" smtClean="0"/>
              <a:t>atau</a:t>
            </a:r>
            <a:r>
              <a:rPr lang="en-US" sz="2500" dirty="0" smtClean="0"/>
              <a:t> </a:t>
            </a:r>
            <a:r>
              <a:rPr lang="en-US" sz="2500" dirty="0" err="1" smtClean="0"/>
              <a:t>bisa</a:t>
            </a:r>
            <a:r>
              <a:rPr lang="en-US" sz="2500" dirty="0" smtClean="0"/>
              <a:t> </a:t>
            </a:r>
            <a:r>
              <a:rPr lang="en-US" sz="2500" dirty="0" err="1" smtClean="0"/>
              <a:t>juga</a:t>
            </a:r>
            <a:r>
              <a:rPr lang="en-US" sz="2500" dirty="0" smtClean="0"/>
              <a:t> </a:t>
            </a:r>
            <a:r>
              <a:rPr lang="en-US" sz="2500" dirty="0" err="1" smtClean="0"/>
              <a:t>membutuhkan</a:t>
            </a:r>
            <a:r>
              <a:rPr lang="en-US" sz="2500" dirty="0" smtClean="0"/>
              <a:t> </a:t>
            </a:r>
            <a:r>
              <a:rPr lang="en-US" sz="2500" dirty="0" err="1" smtClean="0"/>
              <a:t>usaha</a:t>
            </a:r>
            <a:r>
              <a:rPr lang="en-US" sz="2500" dirty="0" smtClean="0"/>
              <a:t>.</a:t>
            </a:r>
            <a:r>
              <a:rPr lang="en-US" sz="2500" b="1" dirty="0" smtClean="0"/>
              <a:t>   </a:t>
            </a:r>
            <a:r>
              <a:rPr lang="en-US" sz="2500" b="1" dirty="0" smtClean="0">
                <a:solidFill>
                  <a:schemeClr val="accent6">
                    <a:lumMod val="75000"/>
                  </a:schemeClr>
                </a:solidFill>
              </a:rPr>
              <a:t>-</a:t>
            </a:r>
            <a:r>
              <a:rPr lang="en-US" sz="2500" b="1" dirty="0" smtClean="0"/>
              <a:t> </a:t>
            </a:r>
            <a:r>
              <a:rPr lang="en-US" sz="2500" dirty="0" err="1" smtClean="0"/>
              <a:t>Prinsip</a:t>
            </a:r>
            <a:r>
              <a:rPr lang="en-US" sz="2500" dirty="0" smtClean="0"/>
              <a:t> </a:t>
            </a:r>
            <a:r>
              <a:rPr lang="en-US" sz="2500" dirty="0" err="1" smtClean="0"/>
              <a:t>Kekhususan</a:t>
            </a:r>
            <a:r>
              <a:rPr lang="en-US" sz="2500" dirty="0" smtClean="0"/>
              <a:t> </a:t>
            </a:r>
            <a:r>
              <a:rPr lang="en-US" sz="2500" dirty="0" err="1" smtClean="0"/>
              <a:t>Pengodean</a:t>
            </a:r>
            <a:r>
              <a:rPr lang="en-US" sz="2500" dirty="0" smtClean="0"/>
              <a:t> (</a:t>
            </a:r>
            <a:r>
              <a:rPr lang="en-US" sz="2500" i="1" dirty="0" smtClean="0"/>
              <a:t>encoding specificity principle</a:t>
            </a:r>
            <a:r>
              <a:rPr lang="en-US" sz="2500" dirty="0" smtClean="0"/>
              <a:t>) </a:t>
            </a:r>
            <a:r>
              <a:rPr lang="en-US" sz="2500" dirty="0" err="1" smtClean="0"/>
              <a:t>bahwa</a:t>
            </a:r>
            <a:r>
              <a:rPr lang="en-US" sz="2500" dirty="0" smtClean="0"/>
              <a:t> </a:t>
            </a:r>
            <a:r>
              <a:rPr lang="en-US" sz="2500" dirty="0" err="1" smtClean="0"/>
              <a:t>asosiasi</a:t>
            </a:r>
            <a:r>
              <a:rPr lang="en-US" sz="2500" dirty="0" smtClean="0"/>
              <a:t> yang </a:t>
            </a:r>
            <a:r>
              <a:rPr lang="en-US" sz="2500" dirty="0" err="1" smtClean="0"/>
              <a:t>terbentuk</a:t>
            </a:r>
            <a:r>
              <a:rPr lang="en-US" sz="2500" dirty="0" smtClean="0"/>
              <a:t> </a:t>
            </a:r>
            <a:r>
              <a:rPr lang="en-US" sz="2500" dirty="0" err="1" smtClean="0"/>
              <a:t>pada</a:t>
            </a:r>
            <a:r>
              <a:rPr lang="en-US" sz="2500" dirty="0" smtClean="0"/>
              <a:t> </a:t>
            </a:r>
            <a:r>
              <a:rPr lang="en-US" sz="2500" dirty="0" err="1" smtClean="0"/>
              <a:t>saat</a:t>
            </a:r>
            <a:r>
              <a:rPr lang="en-US" sz="2500" dirty="0" smtClean="0"/>
              <a:t> </a:t>
            </a:r>
            <a:r>
              <a:rPr lang="en-US" sz="2500" dirty="0" err="1" smtClean="0"/>
              <a:t>pengodean</a:t>
            </a:r>
            <a:r>
              <a:rPr lang="en-US" sz="2500" dirty="0" smtClean="0"/>
              <a:t> </a:t>
            </a:r>
            <a:r>
              <a:rPr lang="en-US" sz="2500" dirty="0" err="1" smtClean="0"/>
              <a:t>atau</a:t>
            </a:r>
            <a:r>
              <a:rPr lang="en-US" sz="2500" dirty="0" smtClean="0"/>
              <a:t> </a:t>
            </a:r>
            <a:r>
              <a:rPr lang="en-US" sz="2500" dirty="0" err="1" smtClean="0"/>
              <a:t>pembelajaran</a:t>
            </a:r>
            <a:r>
              <a:rPr lang="en-US" sz="2500" dirty="0" smtClean="0"/>
              <a:t> </a:t>
            </a:r>
            <a:r>
              <a:rPr lang="en-US" sz="2500" dirty="0" err="1" smtClean="0"/>
              <a:t>cenderung</a:t>
            </a:r>
            <a:r>
              <a:rPr lang="en-US" sz="2500" dirty="0" smtClean="0"/>
              <a:t> </a:t>
            </a:r>
            <a:r>
              <a:rPr lang="en-US" sz="2500" dirty="0" err="1" smtClean="0"/>
              <a:t>merupakan</a:t>
            </a:r>
            <a:r>
              <a:rPr lang="en-US" sz="2500" dirty="0" smtClean="0"/>
              <a:t> </a:t>
            </a:r>
            <a:r>
              <a:rPr lang="en-US" sz="2500" dirty="0" err="1" smtClean="0"/>
              <a:t>petunjuk</a:t>
            </a:r>
            <a:r>
              <a:rPr lang="en-US" sz="2500" dirty="0" smtClean="0"/>
              <a:t> </a:t>
            </a:r>
            <a:r>
              <a:rPr lang="en-US" sz="2500" dirty="0" err="1" smtClean="0"/>
              <a:t>pemanggilan</a:t>
            </a:r>
            <a:r>
              <a:rPr lang="en-US" sz="2500" dirty="0" smtClean="0"/>
              <a:t> </a:t>
            </a:r>
            <a:r>
              <a:rPr lang="en-US" sz="2500" dirty="0" err="1" smtClean="0"/>
              <a:t>kembali</a:t>
            </a:r>
            <a:r>
              <a:rPr lang="en-US" sz="2500" dirty="0" smtClean="0"/>
              <a:t> yang </a:t>
            </a:r>
            <a:r>
              <a:rPr lang="en-US" sz="2500" dirty="0" err="1" smtClean="0"/>
              <a:t>efektif</a:t>
            </a:r>
            <a:r>
              <a:rPr lang="en-US" sz="2500" dirty="0" smtClean="0"/>
              <a:t>. 	</a:t>
            </a:r>
          </a:p>
          <a:p>
            <a:r>
              <a:rPr lang="en-US" sz="2500" dirty="0" err="1" smtClean="0">
                <a:solidFill>
                  <a:srgbClr val="008000"/>
                </a:solidFill>
              </a:rPr>
              <a:t>Lupa</a:t>
            </a:r>
            <a:endParaRPr lang="en-US" sz="2500" dirty="0" smtClean="0"/>
          </a:p>
          <a:p>
            <a:pPr>
              <a:buNone/>
            </a:pPr>
            <a:r>
              <a:rPr lang="en-US" sz="2500" dirty="0" smtClean="0">
                <a:solidFill>
                  <a:schemeClr val="accent6">
                    <a:lumMod val="75000"/>
                  </a:schemeClr>
                </a:solidFill>
              </a:rPr>
              <a:t>	- </a:t>
            </a:r>
            <a:r>
              <a:rPr lang="en-US" sz="2500" dirty="0" err="1" smtClean="0"/>
              <a:t>Lupa</a:t>
            </a:r>
            <a:r>
              <a:rPr lang="en-US" sz="2500" dirty="0" smtClean="0"/>
              <a:t> </a:t>
            </a:r>
            <a:r>
              <a:rPr lang="en-US" sz="2500" dirty="0" err="1" smtClean="0"/>
              <a:t>adalah</a:t>
            </a:r>
            <a:r>
              <a:rPr lang="en-US" sz="2500" dirty="0" smtClean="0"/>
              <a:t> </a:t>
            </a:r>
            <a:r>
              <a:rPr lang="en-US" sz="2500" dirty="0" err="1" smtClean="0"/>
              <a:t>kegagalan</a:t>
            </a:r>
            <a:r>
              <a:rPr lang="en-US" sz="2500" dirty="0" smtClean="0"/>
              <a:t> </a:t>
            </a:r>
            <a:r>
              <a:rPr lang="en-US" sz="2500" dirty="0" err="1" smtClean="0"/>
              <a:t>pemanggilan</a:t>
            </a:r>
            <a:r>
              <a:rPr lang="en-US" sz="2500" dirty="0" smtClean="0"/>
              <a:t> </a:t>
            </a:r>
            <a:r>
              <a:rPr lang="en-US" sz="2500" dirty="0" err="1" smtClean="0"/>
              <a:t>kembali</a:t>
            </a:r>
            <a:r>
              <a:rPr lang="en-US" sz="2500" dirty="0" smtClean="0"/>
              <a:t> </a:t>
            </a:r>
            <a:r>
              <a:rPr lang="en-US" sz="2500" dirty="0" err="1" smtClean="0"/>
              <a:t>karena</a:t>
            </a:r>
            <a:r>
              <a:rPr lang="en-US" sz="2500" dirty="0" smtClean="0"/>
              <a:t> </a:t>
            </a:r>
            <a:r>
              <a:rPr lang="en-US" sz="2500" dirty="0" err="1" smtClean="0"/>
              <a:t>kurangnya</a:t>
            </a:r>
            <a:r>
              <a:rPr lang="en-US" sz="2500" dirty="0" smtClean="0"/>
              <a:t> </a:t>
            </a:r>
            <a:r>
              <a:rPr lang="en-US" sz="2500" dirty="0" err="1" smtClean="0"/>
              <a:t>petunjuk</a:t>
            </a:r>
            <a:r>
              <a:rPr lang="en-US" sz="2500" dirty="0" smtClean="0"/>
              <a:t> </a:t>
            </a:r>
            <a:r>
              <a:rPr lang="en-US" sz="2500" dirty="0" err="1" smtClean="0"/>
              <a:t>pemanggilan</a:t>
            </a:r>
            <a:r>
              <a:rPr lang="en-US" sz="2500" dirty="0" smtClean="0"/>
              <a:t> </a:t>
            </a:r>
            <a:r>
              <a:rPr lang="en-US" sz="2500" dirty="0" err="1" smtClean="0"/>
              <a:t>kembali</a:t>
            </a:r>
            <a:r>
              <a:rPr lang="en-US" sz="2500" dirty="0" smtClean="0"/>
              <a:t> yang </a:t>
            </a:r>
            <a:r>
              <a:rPr lang="en-US" sz="2500" dirty="0" err="1" smtClean="0"/>
              <a:t>efektif</a:t>
            </a:r>
            <a:r>
              <a:rPr lang="en-US" sz="2500" dirty="0" smtClean="0"/>
              <a:t>.</a:t>
            </a:r>
          </a:p>
          <a:p>
            <a:pPr>
              <a:buNone/>
            </a:pPr>
            <a:r>
              <a:rPr lang="en-US" sz="2500" b="1" dirty="0" smtClean="0"/>
              <a:t>	</a:t>
            </a:r>
            <a:r>
              <a:rPr lang="en-US" sz="2500" b="1" dirty="0" smtClean="0">
                <a:solidFill>
                  <a:schemeClr val="accent6">
                    <a:lumMod val="75000"/>
                  </a:schemeClr>
                </a:solidFill>
              </a:rPr>
              <a:t>-</a:t>
            </a:r>
            <a:r>
              <a:rPr lang="en-US" sz="2500" b="1" dirty="0" smtClean="0"/>
              <a:t> </a:t>
            </a:r>
            <a:r>
              <a:rPr lang="en-US" sz="2500" dirty="0" err="1" smtClean="0"/>
              <a:t>Prisip</a:t>
            </a:r>
            <a:r>
              <a:rPr lang="en-US" sz="2500" dirty="0" smtClean="0"/>
              <a:t> </a:t>
            </a:r>
            <a:r>
              <a:rPr lang="en-US" sz="2500" dirty="0" err="1" smtClean="0"/>
              <a:t>lupa</a:t>
            </a:r>
            <a:r>
              <a:rPr lang="en-US" sz="2500" dirty="0" smtClean="0"/>
              <a:t> </a:t>
            </a:r>
            <a:r>
              <a:rPr lang="en-US" sz="2500" dirty="0" err="1" smtClean="0"/>
              <a:t>menyatakan</a:t>
            </a:r>
            <a:r>
              <a:rPr lang="en-US" sz="2500" dirty="0" smtClean="0"/>
              <a:t> </a:t>
            </a:r>
            <a:r>
              <a:rPr lang="en-US" sz="2500" dirty="0" err="1" smtClean="0"/>
              <a:t>bahwa</a:t>
            </a:r>
            <a:r>
              <a:rPr lang="en-US" sz="2500" dirty="0" smtClean="0"/>
              <a:t> </a:t>
            </a:r>
            <a:r>
              <a:rPr lang="en-US" sz="2500" dirty="0" err="1" smtClean="0"/>
              <a:t>kita</a:t>
            </a:r>
            <a:r>
              <a:rPr lang="en-US" sz="2500" dirty="0" smtClean="0"/>
              <a:t> </a:t>
            </a:r>
            <a:r>
              <a:rPr lang="en-US" sz="2500" dirty="0" err="1" smtClean="0"/>
              <a:t>lupa</a:t>
            </a:r>
            <a:r>
              <a:rPr lang="en-US" sz="2500" dirty="0" smtClean="0"/>
              <a:t> </a:t>
            </a:r>
            <a:r>
              <a:rPr lang="en-US" sz="2500" dirty="0" err="1" smtClean="0"/>
              <a:t>bukan</a:t>
            </a:r>
            <a:r>
              <a:rPr lang="en-US" sz="2500" dirty="0" smtClean="0"/>
              <a:t> </a:t>
            </a:r>
            <a:r>
              <a:rPr lang="en-US" sz="2500" dirty="0" err="1" smtClean="0"/>
              <a:t>karena</a:t>
            </a:r>
            <a:r>
              <a:rPr lang="en-US" sz="2500" dirty="0" smtClean="0"/>
              <a:t> </a:t>
            </a:r>
            <a:r>
              <a:rPr lang="en-US" sz="2500" dirty="0" err="1" smtClean="0"/>
              <a:t>kita</a:t>
            </a:r>
            <a:r>
              <a:rPr lang="en-US" sz="2500" dirty="0" smtClean="0"/>
              <a:t> </a:t>
            </a:r>
            <a:r>
              <a:rPr lang="en-US" sz="2500" dirty="0" err="1" smtClean="0"/>
              <a:t>benar-benar</a:t>
            </a:r>
            <a:r>
              <a:rPr lang="en-US" sz="2500" dirty="0" smtClean="0"/>
              <a:t> </a:t>
            </a:r>
            <a:r>
              <a:rPr lang="en-US" sz="2500" dirty="0" err="1" smtClean="0"/>
              <a:t>kehilangan</a:t>
            </a:r>
            <a:r>
              <a:rPr lang="en-US" sz="2500" dirty="0" smtClean="0"/>
              <a:t> </a:t>
            </a:r>
            <a:r>
              <a:rPr lang="en-US" sz="2500" dirty="0" err="1" smtClean="0"/>
              <a:t>memori</a:t>
            </a:r>
            <a:r>
              <a:rPr lang="en-US" sz="2500" dirty="0" smtClean="0"/>
              <a:t> </a:t>
            </a:r>
            <a:r>
              <a:rPr lang="en-US" sz="2500" dirty="0" err="1" smtClean="0"/>
              <a:t>dari</a:t>
            </a:r>
            <a:r>
              <a:rPr lang="en-US" sz="2500" dirty="0" smtClean="0"/>
              <a:t> </a:t>
            </a:r>
            <a:r>
              <a:rPr lang="en-US" sz="2500" dirty="0" err="1" smtClean="0"/>
              <a:t>penyimpanan</a:t>
            </a:r>
            <a:r>
              <a:rPr lang="en-US" sz="2500" dirty="0" smtClean="0"/>
              <a:t>, </a:t>
            </a:r>
            <a:r>
              <a:rPr lang="en-US" sz="2500" dirty="0" err="1" smtClean="0"/>
              <a:t>tetapi</a:t>
            </a:r>
            <a:r>
              <a:rPr lang="en-US" sz="2500" dirty="0" smtClean="0"/>
              <a:t> </a:t>
            </a:r>
            <a:r>
              <a:rPr lang="en-US" sz="2500" dirty="0" err="1" smtClean="0"/>
              <a:t>karena</a:t>
            </a:r>
            <a:r>
              <a:rPr lang="en-US" sz="2500" dirty="0" smtClean="0"/>
              <a:t> </a:t>
            </a:r>
            <a:r>
              <a:rPr lang="en-US" sz="2500" dirty="0" err="1" smtClean="0"/>
              <a:t>informasi</a:t>
            </a:r>
            <a:r>
              <a:rPr lang="en-US" sz="2500" dirty="0" smtClean="0"/>
              <a:t> lain </a:t>
            </a:r>
            <a:r>
              <a:rPr lang="en-US" sz="2500" dirty="0" err="1" smtClean="0"/>
              <a:t>menghalangi</a:t>
            </a:r>
            <a:r>
              <a:rPr lang="en-US" sz="2500" dirty="0" smtClean="0"/>
              <a:t> </a:t>
            </a:r>
            <a:r>
              <a:rPr lang="en-US" sz="2500" dirty="0" err="1" smtClean="0"/>
              <a:t>apa</a:t>
            </a:r>
            <a:r>
              <a:rPr lang="en-US" sz="2500" dirty="0" smtClean="0"/>
              <a:t> yang </a:t>
            </a:r>
            <a:r>
              <a:rPr lang="en-US" sz="2500" dirty="0" err="1" smtClean="0"/>
              <a:t>berusaha</a:t>
            </a:r>
            <a:r>
              <a:rPr lang="en-US" sz="2500" dirty="0" smtClean="0"/>
              <a:t> </a:t>
            </a:r>
            <a:r>
              <a:rPr lang="en-US" sz="2500" dirty="0" err="1" smtClean="0"/>
              <a:t>kita</a:t>
            </a:r>
            <a:r>
              <a:rPr lang="en-US" sz="2500" dirty="0" smtClean="0"/>
              <a:t> </a:t>
            </a:r>
            <a:r>
              <a:rPr lang="en-US" sz="2500" dirty="0" err="1" smtClean="0"/>
              <a:t>ingat</a:t>
            </a:r>
            <a:r>
              <a:rPr lang="en-US" sz="2500" dirty="0" smtClean="0"/>
              <a:t>.</a:t>
            </a:r>
            <a:r>
              <a:rPr lang="en-US" sz="2500" b="1" dirty="0" smtClean="0"/>
              <a:t> </a:t>
            </a:r>
            <a:endParaRPr lang="en-US" sz="2500" dirty="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543800" y="6267450"/>
            <a:ext cx="1323975" cy="59055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686800" cy="6324600"/>
          </a:xfrm>
        </p:spPr>
        <p:txBody>
          <a:bodyPr>
            <a:normAutofit fontScale="32500" lnSpcReduction="20000"/>
          </a:bodyPr>
          <a:lstStyle/>
          <a:p>
            <a:pPr>
              <a:buNone/>
            </a:pPr>
            <a:r>
              <a:rPr lang="en-US" sz="6800" b="1" dirty="0" smtClean="0">
                <a:solidFill>
                  <a:srgbClr val="002060"/>
                </a:solidFill>
              </a:rPr>
              <a:t>4. KEAHLIAN</a:t>
            </a:r>
          </a:p>
          <a:p>
            <a:pPr>
              <a:buFont typeface="Wingdings" pitchFamily="2" charset="2"/>
              <a:buChar char="Ø"/>
            </a:pPr>
            <a:r>
              <a:rPr lang="en-US" sz="6800" dirty="0" err="1" smtClean="0"/>
              <a:t>Dalam</a:t>
            </a:r>
            <a:r>
              <a:rPr lang="en-US" sz="6800" dirty="0" smtClean="0"/>
              <a:t> </a:t>
            </a:r>
            <a:r>
              <a:rPr lang="en-US" sz="6800" dirty="0" err="1"/>
              <a:t>bagian</a:t>
            </a:r>
            <a:r>
              <a:rPr lang="en-US" sz="6800" dirty="0"/>
              <a:t> </a:t>
            </a:r>
            <a:r>
              <a:rPr lang="en-US" sz="6800" dirty="0" err="1"/>
              <a:t>terakhir</a:t>
            </a:r>
            <a:r>
              <a:rPr lang="en-US" sz="6800" dirty="0"/>
              <a:t> </a:t>
            </a:r>
            <a:r>
              <a:rPr lang="en-US" sz="6800" dirty="0" err="1"/>
              <a:t>kita</a:t>
            </a:r>
            <a:r>
              <a:rPr lang="en-US" sz="6800" dirty="0"/>
              <a:t> </a:t>
            </a:r>
            <a:r>
              <a:rPr lang="en-US" sz="6800" dirty="0" err="1"/>
              <a:t>mempertimbangkan</a:t>
            </a:r>
            <a:r>
              <a:rPr lang="en-US" sz="6800" dirty="0"/>
              <a:t> </a:t>
            </a:r>
            <a:r>
              <a:rPr lang="en-US" sz="6800" dirty="0" err="1"/>
              <a:t>berbagai</a:t>
            </a:r>
            <a:r>
              <a:rPr lang="en-US" sz="6800" dirty="0"/>
              <a:t> </a:t>
            </a:r>
            <a:r>
              <a:rPr lang="en-US" sz="6800" dirty="0" err="1"/>
              <a:t>aspek</a:t>
            </a:r>
            <a:r>
              <a:rPr lang="en-US" sz="6800" dirty="0"/>
              <a:t> </a:t>
            </a:r>
            <a:r>
              <a:rPr lang="en-US" sz="6800" dirty="0" err="1"/>
              <a:t>memori</a:t>
            </a:r>
            <a:r>
              <a:rPr lang="en-US" sz="6800" dirty="0"/>
              <a:t>. </a:t>
            </a:r>
            <a:r>
              <a:rPr lang="en-US" sz="6800" dirty="0" err="1"/>
              <a:t>Kemampuan</a:t>
            </a:r>
            <a:r>
              <a:rPr lang="en-US" sz="6800" dirty="0"/>
              <a:t> </a:t>
            </a:r>
            <a:r>
              <a:rPr lang="en-US" sz="6800" dirty="0" err="1"/>
              <a:t>kita</a:t>
            </a:r>
            <a:r>
              <a:rPr lang="en-US" sz="6800" dirty="0"/>
              <a:t> </a:t>
            </a:r>
            <a:r>
              <a:rPr lang="en-US" sz="6800" dirty="0" err="1"/>
              <a:t>untuk</a:t>
            </a:r>
            <a:r>
              <a:rPr lang="en-US" sz="6800" dirty="0"/>
              <a:t> </a:t>
            </a:r>
            <a:r>
              <a:rPr lang="en-US" sz="6800" dirty="0" err="1"/>
              <a:t>mengingat</a:t>
            </a:r>
            <a:r>
              <a:rPr lang="en-US" sz="6800" dirty="0"/>
              <a:t> </a:t>
            </a:r>
            <a:r>
              <a:rPr lang="en-US" sz="6800" dirty="0" err="1"/>
              <a:t>informasi</a:t>
            </a:r>
            <a:r>
              <a:rPr lang="en-US" sz="6800" dirty="0"/>
              <a:t> </a:t>
            </a:r>
            <a:r>
              <a:rPr lang="en-US" sz="6800" dirty="0" err="1"/>
              <a:t>baru</a:t>
            </a:r>
            <a:r>
              <a:rPr lang="en-US" sz="6800" dirty="0"/>
              <a:t> </a:t>
            </a:r>
            <a:r>
              <a:rPr lang="en-US" sz="6800" dirty="0" err="1"/>
              <a:t>tentang</a:t>
            </a:r>
            <a:r>
              <a:rPr lang="en-US" sz="6800" dirty="0"/>
              <a:t> </a:t>
            </a:r>
            <a:r>
              <a:rPr lang="en-US" sz="6800" dirty="0" err="1"/>
              <a:t>satu</a:t>
            </a:r>
            <a:r>
              <a:rPr lang="en-US" sz="6800" dirty="0"/>
              <a:t> </a:t>
            </a:r>
            <a:r>
              <a:rPr lang="en-US" sz="6800" dirty="0" err="1"/>
              <a:t>subjek</a:t>
            </a:r>
            <a:r>
              <a:rPr lang="en-US" sz="6800" dirty="0"/>
              <a:t> </a:t>
            </a:r>
            <a:r>
              <a:rPr lang="en-US" sz="6800" dirty="0" err="1"/>
              <a:t>bergantung</a:t>
            </a:r>
            <a:r>
              <a:rPr lang="en-US" sz="6800" dirty="0"/>
              <a:t> </a:t>
            </a:r>
            <a:r>
              <a:rPr lang="en-US" sz="6800" dirty="0" err="1"/>
              <a:t>pada</a:t>
            </a:r>
            <a:r>
              <a:rPr lang="en-US" sz="6800" dirty="0"/>
              <a:t> </a:t>
            </a:r>
            <a:r>
              <a:rPr lang="en-US" sz="6800" dirty="0" err="1"/>
              <a:t>apa</a:t>
            </a:r>
            <a:r>
              <a:rPr lang="en-US" sz="6800" dirty="0"/>
              <a:t> yang </a:t>
            </a:r>
            <a:r>
              <a:rPr lang="en-US" sz="6800" dirty="0" err="1"/>
              <a:t>telah</a:t>
            </a:r>
            <a:r>
              <a:rPr lang="en-US" sz="6800" dirty="0"/>
              <a:t> </a:t>
            </a:r>
            <a:r>
              <a:rPr lang="en-US" sz="6800" dirty="0" err="1"/>
              <a:t>kita</a:t>
            </a:r>
            <a:r>
              <a:rPr lang="en-US" sz="6800" dirty="0"/>
              <a:t> </a:t>
            </a:r>
            <a:r>
              <a:rPr lang="en-US" sz="6800" dirty="0" err="1"/>
              <a:t>ketahui</a:t>
            </a:r>
            <a:r>
              <a:rPr lang="en-US" sz="6800" dirty="0"/>
              <a:t> </a:t>
            </a:r>
            <a:r>
              <a:rPr lang="en-US" sz="6800" dirty="0" err="1"/>
              <a:t>tentangnya</a:t>
            </a:r>
            <a:r>
              <a:rPr lang="en-US" sz="6800" dirty="0"/>
              <a:t> (Carver </a:t>
            </a:r>
            <a:r>
              <a:rPr lang="en-US" sz="6800" dirty="0" err="1"/>
              <a:t>dan</a:t>
            </a:r>
            <a:r>
              <a:rPr lang="en-US" sz="6800" dirty="0"/>
              <a:t> </a:t>
            </a:r>
            <a:r>
              <a:rPr lang="en-US" sz="6800" dirty="0" err="1"/>
              <a:t>Klahr</a:t>
            </a:r>
            <a:r>
              <a:rPr lang="en-US" sz="6800" dirty="0"/>
              <a:t>, 2001; Ericson </a:t>
            </a:r>
            <a:r>
              <a:rPr lang="en-US" sz="6800" dirty="0" err="1"/>
              <a:t>dan</a:t>
            </a:r>
            <a:r>
              <a:rPr lang="en-US" sz="6800" dirty="0"/>
              <a:t> yang </a:t>
            </a:r>
            <a:r>
              <a:rPr lang="en-US" sz="6800" dirty="0" err="1"/>
              <a:t>lainnya</a:t>
            </a:r>
            <a:r>
              <a:rPr lang="en-US" sz="6800" dirty="0"/>
              <a:t>, 2006; </a:t>
            </a:r>
            <a:r>
              <a:rPr lang="en-US" sz="6800" dirty="0" err="1"/>
              <a:t>Keil</a:t>
            </a:r>
            <a:r>
              <a:rPr lang="en-US" sz="6800" dirty="0"/>
              <a:t>, 2006</a:t>
            </a:r>
            <a:r>
              <a:rPr lang="en-US" sz="6800" dirty="0" smtClean="0"/>
              <a:t>).</a:t>
            </a:r>
          </a:p>
          <a:p>
            <a:pPr>
              <a:buFont typeface="Wingdings" pitchFamily="2" charset="2"/>
              <a:buChar char="Ø"/>
            </a:pPr>
            <a:endParaRPr lang="en-US" sz="6800" dirty="0" smtClean="0">
              <a:solidFill>
                <a:srgbClr val="FF0000"/>
              </a:solidFill>
            </a:endParaRPr>
          </a:p>
          <a:p>
            <a:pPr>
              <a:buFont typeface="Wingdings" pitchFamily="2" charset="2"/>
              <a:buChar char="q"/>
            </a:pPr>
            <a:r>
              <a:rPr lang="en-US" sz="6800" b="1" dirty="0" err="1">
                <a:solidFill>
                  <a:srgbClr val="FF0000"/>
                </a:solidFill>
              </a:rPr>
              <a:t>Keahlian</a:t>
            </a:r>
            <a:r>
              <a:rPr lang="en-US" sz="6800" b="1" dirty="0">
                <a:solidFill>
                  <a:srgbClr val="FF0000"/>
                </a:solidFill>
              </a:rPr>
              <a:t> </a:t>
            </a:r>
            <a:r>
              <a:rPr lang="en-US" sz="6800" b="1" dirty="0" err="1">
                <a:solidFill>
                  <a:srgbClr val="FF0000"/>
                </a:solidFill>
              </a:rPr>
              <a:t>dan</a:t>
            </a:r>
            <a:r>
              <a:rPr lang="en-US" sz="6800" b="1" dirty="0">
                <a:solidFill>
                  <a:srgbClr val="FF0000"/>
                </a:solidFill>
              </a:rPr>
              <a:t> </a:t>
            </a:r>
            <a:r>
              <a:rPr lang="en-US" sz="6800" b="1" dirty="0" err="1">
                <a:solidFill>
                  <a:srgbClr val="FF0000"/>
                </a:solidFill>
              </a:rPr>
              <a:t>Pembelajaran</a:t>
            </a:r>
            <a:r>
              <a:rPr lang="en-US" sz="6800" b="1" dirty="0"/>
              <a:t>						</a:t>
            </a:r>
            <a:r>
              <a:rPr lang="en-US" sz="6800" dirty="0" err="1"/>
              <a:t>Mempelajari</a:t>
            </a:r>
            <a:r>
              <a:rPr lang="en-US" sz="6800" dirty="0"/>
              <a:t> </a:t>
            </a:r>
            <a:r>
              <a:rPr lang="en-US" sz="6800" dirty="0" err="1"/>
              <a:t>perilaku</a:t>
            </a:r>
            <a:r>
              <a:rPr lang="en-US" sz="6800" dirty="0"/>
              <a:t> </a:t>
            </a:r>
            <a:r>
              <a:rPr lang="en-US" sz="6800" dirty="0" err="1"/>
              <a:t>dan</a:t>
            </a:r>
            <a:r>
              <a:rPr lang="en-US" sz="6800" dirty="0"/>
              <a:t> </a:t>
            </a:r>
            <a:r>
              <a:rPr lang="en-US" sz="6800" dirty="0" err="1"/>
              <a:t>proses</a:t>
            </a:r>
            <a:r>
              <a:rPr lang="en-US" sz="6800" dirty="0"/>
              <a:t> </a:t>
            </a:r>
            <a:r>
              <a:rPr lang="en-US" sz="6800" dirty="0" err="1"/>
              <a:t>pikiran</a:t>
            </a:r>
            <a:r>
              <a:rPr lang="en-US" sz="6800" dirty="0"/>
              <a:t> </a:t>
            </a:r>
            <a:r>
              <a:rPr lang="en-US" sz="6800" dirty="0" err="1"/>
              <a:t>para</a:t>
            </a:r>
            <a:r>
              <a:rPr lang="en-US" sz="6800" dirty="0"/>
              <a:t> </a:t>
            </a:r>
            <a:r>
              <a:rPr lang="en-US" sz="6800" dirty="0" err="1"/>
              <a:t>ahli</a:t>
            </a:r>
            <a:r>
              <a:rPr lang="en-US" sz="6800" dirty="0"/>
              <a:t> </a:t>
            </a:r>
            <a:r>
              <a:rPr lang="en-US" sz="6800" dirty="0" err="1"/>
              <a:t>bisa</a:t>
            </a:r>
            <a:r>
              <a:rPr lang="en-US" sz="6800" dirty="0"/>
              <a:t> </a:t>
            </a:r>
            <a:r>
              <a:rPr lang="en-US" sz="6800" dirty="0" err="1"/>
              <a:t>memberi</a:t>
            </a:r>
            <a:r>
              <a:rPr lang="en-US" sz="6800" dirty="0"/>
              <a:t> </a:t>
            </a:r>
            <a:r>
              <a:rPr lang="en-US" sz="6800" dirty="0" err="1"/>
              <a:t>kita</a:t>
            </a:r>
            <a:r>
              <a:rPr lang="en-US" sz="6800" dirty="0"/>
              <a:t> </a:t>
            </a:r>
            <a:r>
              <a:rPr lang="en-US" sz="6800" dirty="0" err="1"/>
              <a:t>wawasan</a:t>
            </a:r>
            <a:r>
              <a:rPr lang="en-US" sz="6800" dirty="0"/>
              <a:t> </a:t>
            </a:r>
            <a:r>
              <a:rPr lang="en-US" sz="6800" dirty="0" err="1"/>
              <a:t>tentang</a:t>
            </a:r>
            <a:r>
              <a:rPr lang="en-US" sz="6800" dirty="0"/>
              <a:t> </a:t>
            </a:r>
            <a:r>
              <a:rPr lang="en-US" sz="6800" dirty="0" err="1"/>
              <a:t>cara</a:t>
            </a:r>
            <a:r>
              <a:rPr lang="en-US" sz="6800" dirty="0"/>
              <a:t> </a:t>
            </a:r>
            <a:r>
              <a:rPr lang="en-US" sz="6800" dirty="0" err="1"/>
              <a:t>membimbing</a:t>
            </a:r>
            <a:r>
              <a:rPr lang="en-US" sz="6800" dirty="0"/>
              <a:t> </a:t>
            </a:r>
            <a:r>
              <a:rPr lang="en-US" sz="6800" dirty="0" err="1"/>
              <a:t>para</a:t>
            </a:r>
            <a:r>
              <a:rPr lang="en-US" sz="6800" dirty="0"/>
              <a:t> </a:t>
            </a:r>
            <a:r>
              <a:rPr lang="en-US" sz="6800" dirty="0" err="1"/>
              <a:t>siswa</a:t>
            </a:r>
            <a:r>
              <a:rPr lang="en-US" sz="6800" dirty="0"/>
              <a:t> </a:t>
            </a:r>
            <a:r>
              <a:rPr lang="en-US" sz="6800" dirty="0" err="1"/>
              <a:t>untuk</a:t>
            </a:r>
            <a:r>
              <a:rPr lang="en-US" sz="6800" dirty="0"/>
              <a:t> </a:t>
            </a:r>
            <a:r>
              <a:rPr lang="en-US" sz="6800" dirty="0" err="1"/>
              <a:t>menjadi</a:t>
            </a:r>
            <a:r>
              <a:rPr lang="en-US" sz="6800" dirty="0"/>
              <a:t> </a:t>
            </a:r>
            <a:r>
              <a:rPr lang="en-US" sz="6800" dirty="0" err="1"/>
              <a:t>pelajar</a:t>
            </a:r>
            <a:r>
              <a:rPr lang="en-US" sz="6800" dirty="0"/>
              <a:t> yang </a:t>
            </a:r>
            <a:r>
              <a:rPr lang="en-US" sz="6800" dirty="0" err="1"/>
              <a:t>lebih</a:t>
            </a:r>
            <a:r>
              <a:rPr lang="en-US" sz="6800" dirty="0"/>
              <a:t> </a:t>
            </a:r>
            <a:r>
              <a:rPr lang="en-US" sz="6800" dirty="0" err="1"/>
              <a:t>efektif</a:t>
            </a:r>
            <a:r>
              <a:rPr lang="en-US" sz="6800" dirty="0"/>
              <a:t>. </a:t>
            </a:r>
            <a:endParaRPr lang="en-US" sz="6800" dirty="0" smtClean="0"/>
          </a:p>
          <a:p>
            <a:pPr>
              <a:buNone/>
            </a:pPr>
            <a:r>
              <a:rPr lang="en-US" sz="6800" dirty="0"/>
              <a:t>	</a:t>
            </a:r>
            <a:r>
              <a:rPr lang="en-US" sz="6800" dirty="0" smtClean="0"/>
              <a:t>	</a:t>
            </a:r>
            <a:r>
              <a:rPr lang="en-US" sz="6800" dirty="0" err="1" smtClean="0"/>
              <a:t>Menurut</a:t>
            </a:r>
            <a:r>
              <a:rPr lang="en-US" sz="6800" dirty="0" smtClean="0"/>
              <a:t> </a:t>
            </a:r>
            <a:r>
              <a:rPr lang="en-US" sz="6800" dirty="0"/>
              <a:t>National Research Council (1999), </a:t>
            </a:r>
            <a:r>
              <a:rPr lang="en-US" sz="6800" dirty="0" err="1"/>
              <a:t>mereka</a:t>
            </a:r>
            <a:r>
              <a:rPr lang="en-US" sz="6800" dirty="0"/>
              <a:t> </a:t>
            </a:r>
            <a:r>
              <a:rPr lang="en-US" sz="6800" dirty="0" err="1"/>
              <a:t>lebih</a:t>
            </a:r>
            <a:r>
              <a:rPr lang="en-US" sz="6800" dirty="0"/>
              <a:t> </a:t>
            </a:r>
            <a:r>
              <a:rPr lang="en-US" sz="6800" dirty="0" err="1"/>
              <a:t>baik</a:t>
            </a:r>
            <a:r>
              <a:rPr lang="en-US" sz="6800" dirty="0"/>
              <a:t> </a:t>
            </a:r>
            <a:r>
              <a:rPr lang="en-US" sz="6800" dirty="0" err="1"/>
              <a:t>daripada</a:t>
            </a:r>
            <a:r>
              <a:rPr lang="en-US" sz="6800" dirty="0"/>
              <a:t> </a:t>
            </a:r>
            <a:r>
              <a:rPr lang="en-US" sz="6800" dirty="0" err="1"/>
              <a:t>pemula</a:t>
            </a:r>
            <a:r>
              <a:rPr lang="en-US" sz="6800" dirty="0"/>
              <a:t> </a:t>
            </a:r>
            <a:r>
              <a:rPr lang="en-US" sz="6800" dirty="0" err="1"/>
              <a:t>dalam</a:t>
            </a:r>
            <a:r>
              <a:rPr lang="en-US" sz="6800" dirty="0"/>
              <a:t> :</a:t>
            </a:r>
          </a:p>
          <a:p>
            <a:pPr marL="514350" lvl="0" indent="-514350">
              <a:buClr>
                <a:srgbClr val="008000"/>
              </a:buClr>
            </a:pPr>
            <a:r>
              <a:rPr lang="en-US" sz="6800" dirty="0" err="1"/>
              <a:t>mendeteksi</a:t>
            </a:r>
            <a:r>
              <a:rPr lang="en-US" sz="6800" dirty="0"/>
              <a:t> </a:t>
            </a:r>
            <a:r>
              <a:rPr lang="en-US" sz="6800" dirty="0" err="1"/>
              <a:t>fitur-fitur</a:t>
            </a:r>
            <a:r>
              <a:rPr lang="en-US" sz="6800" dirty="0"/>
              <a:t> </a:t>
            </a:r>
            <a:r>
              <a:rPr lang="en-US" sz="6800" dirty="0" err="1"/>
              <a:t>dan</a:t>
            </a:r>
            <a:r>
              <a:rPr lang="en-US" sz="6800" dirty="0"/>
              <a:t> </a:t>
            </a:r>
            <a:r>
              <a:rPr lang="en-US" sz="6800" dirty="0" err="1"/>
              <a:t>pola</a:t>
            </a:r>
            <a:r>
              <a:rPr lang="en-US" sz="6800" dirty="0"/>
              <a:t> </a:t>
            </a:r>
            <a:r>
              <a:rPr lang="en-US" sz="6800" dirty="0" err="1"/>
              <a:t>informasi</a:t>
            </a:r>
            <a:r>
              <a:rPr lang="en-US" sz="6800" dirty="0"/>
              <a:t> yang </a:t>
            </a:r>
            <a:r>
              <a:rPr lang="en-US" sz="6800" dirty="0" err="1"/>
              <a:t>bermakna</a:t>
            </a:r>
            <a:r>
              <a:rPr lang="en-US" sz="6800" dirty="0"/>
              <a:t>;</a:t>
            </a:r>
          </a:p>
          <a:p>
            <a:pPr marL="514350" lvl="0" indent="-514350">
              <a:buClr>
                <a:srgbClr val="008000"/>
              </a:buClr>
            </a:pPr>
            <a:r>
              <a:rPr lang="en-US" sz="6800" dirty="0" err="1"/>
              <a:t>mengakumulasi</a:t>
            </a:r>
            <a:r>
              <a:rPr lang="en-US" sz="6800" dirty="0"/>
              <a:t> </a:t>
            </a:r>
            <a:r>
              <a:rPr lang="en-US" sz="6800" dirty="0" err="1"/>
              <a:t>lebih</a:t>
            </a:r>
            <a:r>
              <a:rPr lang="en-US" sz="6800" dirty="0"/>
              <a:t> </a:t>
            </a:r>
            <a:r>
              <a:rPr lang="en-US" sz="6800" dirty="0" err="1"/>
              <a:t>banyak</a:t>
            </a:r>
            <a:r>
              <a:rPr lang="en-US" sz="6800" dirty="0"/>
              <a:t> </a:t>
            </a:r>
            <a:r>
              <a:rPr lang="en-US" sz="6800" dirty="0" err="1"/>
              <a:t>pengetahuan</a:t>
            </a:r>
            <a:r>
              <a:rPr lang="en-US" sz="6800" dirty="0"/>
              <a:t> </a:t>
            </a:r>
            <a:r>
              <a:rPr lang="en-US" sz="6800" dirty="0" err="1"/>
              <a:t>materi</a:t>
            </a:r>
            <a:r>
              <a:rPr lang="en-US" sz="6800" dirty="0"/>
              <a:t> </a:t>
            </a:r>
            <a:r>
              <a:rPr lang="en-US" sz="6800" dirty="0" err="1"/>
              <a:t>dan</a:t>
            </a:r>
            <a:r>
              <a:rPr lang="en-US" sz="6800" dirty="0"/>
              <a:t> </a:t>
            </a:r>
            <a:r>
              <a:rPr lang="en-US" sz="6800" dirty="0" err="1"/>
              <a:t>mengaturnya</a:t>
            </a:r>
            <a:r>
              <a:rPr lang="en-US" sz="6800" dirty="0"/>
              <a:t> </a:t>
            </a:r>
            <a:r>
              <a:rPr lang="en-US" sz="6800" dirty="0" err="1"/>
              <a:t>dalam</a:t>
            </a:r>
            <a:r>
              <a:rPr lang="en-US" sz="6800" dirty="0"/>
              <a:t> </a:t>
            </a:r>
            <a:r>
              <a:rPr lang="en-US" sz="6800" dirty="0" err="1"/>
              <a:t>cara</a:t>
            </a:r>
            <a:r>
              <a:rPr lang="en-US" sz="6800" dirty="0"/>
              <a:t> yang </a:t>
            </a:r>
            <a:r>
              <a:rPr lang="en-US" sz="6800" dirty="0" err="1"/>
              <a:t>menunjukkan</a:t>
            </a:r>
            <a:r>
              <a:rPr lang="en-US" sz="6800" dirty="0"/>
              <a:t> </a:t>
            </a:r>
            <a:r>
              <a:rPr lang="en-US" sz="6800" dirty="0" err="1"/>
              <a:t>pemahaman</a:t>
            </a:r>
            <a:r>
              <a:rPr lang="en-US" sz="6800" dirty="0"/>
              <a:t> </a:t>
            </a:r>
            <a:r>
              <a:rPr lang="en-US" sz="6800" dirty="0" err="1"/>
              <a:t>akan</a:t>
            </a:r>
            <a:r>
              <a:rPr lang="en-US" sz="6800" dirty="0"/>
              <a:t> </a:t>
            </a:r>
            <a:r>
              <a:rPr lang="en-US" sz="6800" dirty="0" err="1"/>
              <a:t>topik</a:t>
            </a:r>
            <a:r>
              <a:rPr lang="en-US" sz="6800" dirty="0"/>
              <a:t>;</a:t>
            </a:r>
          </a:p>
          <a:p>
            <a:pPr marL="514350" lvl="0" indent="-514350">
              <a:buClr>
                <a:srgbClr val="008000"/>
              </a:buClr>
            </a:pPr>
            <a:r>
              <a:rPr lang="en-US" sz="6800" dirty="0" err="1"/>
              <a:t>mendapatkan</a:t>
            </a:r>
            <a:r>
              <a:rPr lang="en-US" sz="6800" dirty="0"/>
              <a:t> </a:t>
            </a:r>
            <a:r>
              <a:rPr lang="en-US" sz="6800" dirty="0" err="1"/>
              <a:t>kembali</a:t>
            </a:r>
            <a:r>
              <a:rPr lang="en-US" sz="6800" dirty="0"/>
              <a:t> </a:t>
            </a:r>
            <a:r>
              <a:rPr lang="en-US" sz="6800" dirty="0" err="1"/>
              <a:t>aspek</a:t>
            </a:r>
            <a:r>
              <a:rPr lang="en-US" sz="6800" dirty="0"/>
              <a:t> </a:t>
            </a:r>
            <a:r>
              <a:rPr lang="en-US" sz="6800" dirty="0" err="1"/>
              <a:t>pengetahuan</a:t>
            </a:r>
            <a:r>
              <a:rPr lang="en-US" sz="6800" dirty="0"/>
              <a:t> yang </a:t>
            </a:r>
            <a:r>
              <a:rPr lang="en-US" sz="6800" dirty="0" err="1"/>
              <a:t>penting</a:t>
            </a:r>
            <a:r>
              <a:rPr lang="en-US" sz="6800" dirty="0"/>
              <a:t> </a:t>
            </a:r>
            <a:r>
              <a:rPr lang="en-US" sz="6800" dirty="0" err="1"/>
              <a:t>dengan</a:t>
            </a:r>
            <a:r>
              <a:rPr lang="en-US" sz="6800" dirty="0"/>
              <a:t> </a:t>
            </a:r>
            <a:r>
              <a:rPr lang="en-US" sz="6800" dirty="0" err="1"/>
              <a:t>sedikit</a:t>
            </a:r>
            <a:r>
              <a:rPr lang="en-US" sz="6800" dirty="0"/>
              <a:t> </a:t>
            </a:r>
            <a:r>
              <a:rPr lang="en-US" sz="6800" dirty="0" err="1"/>
              <a:t>usaha</a:t>
            </a:r>
            <a:r>
              <a:rPr lang="en-US" sz="6800" dirty="0"/>
              <a:t>;</a:t>
            </a:r>
          </a:p>
          <a:p>
            <a:pPr marL="514350" lvl="0" indent="-514350">
              <a:buClr>
                <a:srgbClr val="008000"/>
              </a:buClr>
            </a:pPr>
            <a:r>
              <a:rPr lang="en-US" sz="6800" dirty="0" err="1"/>
              <a:t>menyesuaikan</a:t>
            </a:r>
            <a:r>
              <a:rPr lang="en-US" sz="6800" dirty="0"/>
              <a:t> </a:t>
            </a:r>
            <a:r>
              <a:rPr lang="en-US" sz="6800" dirty="0" err="1"/>
              <a:t>satu</a:t>
            </a:r>
            <a:r>
              <a:rPr lang="en-US" sz="6800" dirty="0"/>
              <a:t> </a:t>
            </a:r>
            <a:r>
              <a:rPr lang="en-US" sz="6800" dirty="0" err="1"/>
              <a:t>pendekatan</a:t>
            </a:r>
            <a:r>
              <a:rPr lang="en-US" sz="6800" dirty="0"/>
              <a:t> </a:t>
            </a:r>
            <a:r>
              <a:rPr lang="en-US" sz="6800" dirty="0" err="1"/>
              <a:t>untuk</a:t>
            </a:r>
            <a:r>
              <a:rPr lang="en-US" sz="6800" dirty="0"/>
              <a:t> </a:t>
            </a:r>
            <a:r>
              <a:rPr lang="en-US" sz="6800" dirty="0" err="1"/>
              <a:t>situasi</a:t>
            </a:r>
            <a:r>
              <a:rPr lang="en-US" sz="6800" dirty="0"/>
              <a:t> </a:t>
            </a:r>
            <a:r>
              <a:rPr lang="en-US" sz="6800" dirty="0" err="1"/>
              <a:t>baru</a:t>
            </a:r>
            <a:r>
              <a:rPr lang="en-US" sz="6800" dirty="0"/>
              <a:t>; </a:t>
            </a:r>
            <a:r>
              <a:rPr lang="en-US" sz="6800" dirty="0" err="1"/>
              <a:t>dan</a:t>
            </a:r>
            <a:endParaRPr lang="en-US" sz="6800" dirty="0"/>
          </a:p>
          <a:p>
            <a:pPr marL="514350" lvl="0" indent="-514350">
              <a:buClr>
                <a:srgbClr val="008000"/>
              </a:buClr>
            </a:pPr>
            <a:r>
              <a:rPr lang="en-US" sz="6800" dirty="0" err="1"/>
              <a:t>menggunakan</a:t>
            </a:r>
            <a:r>
              <a:rPr lang="en-US" sz="6800" dirty="0"/>
              <a:t> </a:t>
            </a:r>
            <a:r>
              <a:rPr lang="en-US" sz="6800" dirty="0" err="1"/>
              <a:t>stategi</a:t>
            </a:r>
            <a:r>
              <a:rPr lang="en-US" sz="6800" dirty="0"/>
              <a:t> yang </a:t>
            </a:r>
            <a:r>
              <a:rPr lang="en-US" sz="6800" dirty="0" err="1"/>
              <a:t>efektif</a:t>
            </a:r>
            <a:r>
              <a:rPr lang="en-US" sz="6800" dirty="0"/>
              <a:t>.</a:t>
            </a:r>
            <a:r>
              <a:rPr lang="en-US" sz="3500" dirty="0"/>
              <a:t>							</a:t>
            </a:r>
          </a:p>
          <a:p>
            <a:endParaRPr lang="en-US" dirty="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467600" y="5715000"/>
            <a:ext cx="1385887" cy="86677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324600"/>
          </a:xfrm>
        </p:spPr>
        <p:txBody>
          <a:bodyPr>
            <a:noAutofit/>
          </a:bodyPr>
          <a:lstStyle/>
          <a:p>
            <a:pPr lvl="0">
              <a:buFont typeface="Wingdings" pitchFamily="2" charset="2"/>
              <a:buChar char="q"/>
            </a:pPr>
            <a:r>
              <a:rPr lang="en-US" sz="2400" b="1" dirty="0" err="1">
                <a:solidFill>
                  <a:srgbClr val="FF0000"/>
                </a:solidFill>
              </a:rPr>
              <a:t>Organisasi</a:t>
            </a:r>
            <a:r>
              <a:rPr lang="en-US" sz="2400" b="1" dirty="0">
                <a:solidFill>
                  <a:srgbClr val="FF0000"/>
                </a:solidFill>
              </a:rPr>
              <a:t> </a:t>
            </a:r>
            <a:r>
              <a:rPr lang="en-US" sz="2400" b="1" dirty="0" err="1">
                <a:solidFill>
                  <a:srgbClr val="FF0000"/>
                </a:solidFill>
              </a:rPr>
              <a:t>dan</a:t>
            </a:r>
            <a:r>
              <a:rPr lang="en-US" sz="2400" b="1" dirty="0">
                <a:solidFill>
                  <a:srgbClr val="FF0000"/>
                </a:solidFill>
              </a:rPr>
              <a:t> </a:t>
            </a:r>
            <a:r>
              <a:rPr lang="en-US" sz="2400" b="1" dirty="0" err="1">
                <a:solidFill>
                  <a:srgbClr val="FF0000"/>
                </a:solidFill>
              </a:rPr>
              <a:t>Kedalaman</a:t>
            </a:r>
            <a:r>
              <a:rPr lang="en-US" sz="2400" b="1" dirty="0">
                <a:solidFill>
                  <a:srgbClr val="FF0000"/>
                </a:solidFill>
              </a:rPr>
              <a:t> </a:t>
            </a:r>
            <a:r>
              <a:rPr lang="en-US" sz="2400" b="1" dirty="0" err="1">
                <a:solidFill>
                  <a:srgbClr val="FF0000"/>
                </a:solidFill>
              </a:rPr>
              <a:t>Pengetahuan</a:t>
            </a:r>
            <a:r>
              <a:rPr lang="en-US" sz="2400" b="1" dirty="0"/>
              <a:t>			</a:t>
            </a:r>
          </a:p>
          <a:p>
            <a:pPr lvl="0">
              <a:buClr>
                <a:srgbClr val="008000"/>
              </a:buClr>
            </a:pPr>
            <a:r>
              <a:rPr lang="en-US" sz="2400" dirty="0" err="1" smtClean="0"/>
              <a:t>Pengetahuan</a:t>
            </a:r>
            <a:r>
              <a:rPr lang="en-US" sz="2400" dirty="0" smtClean="0"/>
              <a:t> </a:t>
            </a:r>
            <a:r>
              <a:rPr lang="en-US" sz="2400" dirty="0" err="1"/>
              <a:t>para</a:t>
            </a:r>
            <a:r>
              <a:rPr lang="en-US" sz="2400" dirty="0"/>
              <a:t> </a:t>
            </a:r>
            <a:r>
              <a:rPr lang="en-US" sz="2400" dirty="0" err="1"/>
              <a:t>ahli</a:t>
            </a:r>
            <a:r>
              <a:rPr lang="en-US" sz="2400" dirty="0"/>
              <a:t> </a:t>
            </a:r>
            <a:r>
              <a:rPr lang="en-US" sz="2400" dirty="0" err="1"/>
              <a:t>diatur</a:t>
            </a:r>
            <a:r>
              <a:rPr lang="en-US" sz="2400" dirty="0"/>
              <a:t> </a:t>
            </a:r>
            <a:r>
              <a:rPr lang="en-US" sz="2400" dirty="0" err="1"/>
              <a:t>di</a:t>
            </a:r>
            <a:r>
              <a:rPr lang="en-US" sz="2400" dirty="0"/>
              <a:t> </a:t>
            </a:r>
            <a:r>
              <a:rPr lang="en-US" sz="2400" dirty="0" err="1"/>
              <a:t>seputar</a:t>
            </a:r>
            <a:r>
              <a:rPr lang="en-US" sz="2400" dirty="0"/>
              <a:t> </a:t>
            </a:r>
            <a:r>
              <a:rPr lang="en-US" sz="2400" dirty="0" err="1"/>
              <a:t>ide</a:t>
            </a:r>
            <a:r>
              <a:rPr lang="en-US" sz="2400" dirty="0"/>
              <a:t> </a:t>
            </a:r>
            <a:r>
              <a:rPr lang="en-US" sz="2400" dirty="0" err="1"/>
              <a:t>atau</a:t>
            </a:r>
            <a:r>
              <a:rPr lang="en-US" sz="2400" dirty="0"/>
              <a:t> </a:t>
            </a:r>
            <a:r>
              <a:rPr lang="en-US" sz="2400" dirty="0" err="1"/>
              <a:t>konsep</a:t>
            </a:r>
            <a:r>
              <a:rPr lang="en-US" sz="2400" dirty="0"/>
              <a:t> </a:t>
            </a:r>
            <a:r>
              <a:rPr lang="en-US" sz="2400" dirty="0" err="1"/>
              <a:t>penting</a:t>
            </a:r>
            <a:r>
              <a:rPr lang="en-US" sz="2400" dirty="0"/>
              <a:t> </a:t>
            </a:r>
            <a:r>
              <a:rPr lang="en-US" sz="2400" dirty="0" err="1"/>
              <a:t>lebih</a:t>
            </a:r>
            <a:r>
              <a:rPr lang="en-US" sz="2400" dirty="0"/>
              <a:t> </a:t>
            </a:r>
            <a:r>
              <a:rPr lang="en-US" sz="2400" dirty="0" err="1"/>
              <a:t>baik</a:t>
            </a:r>
            <a:r>
              <a:rPr lang="en-US" sz="2400" dirty="0"/>
              <a:t> </a:t>
            </a:r>
            <a:r>
              <a:rPr lang="en-US" sz="2400" dirty="0" err="1"/>
              <a:t>bila</a:t>
            </a:r>
            <a:r>
              <a:rPr lang="en-US" sz="2400" dirty="0"/>
              <a:t> </a:t>
            </a:r>
            <a:r>
              <a:rPr lang="en-US" sz="2400" dirty="0" err="1"/>
              <a:t>dibandingkan</a:t>
            </a:r>
            <a:r>
              <a:rPr lang="en-US" sz="2400" dirty="0"/>
              <a:t> </a:t>
            </a:r>
            <a:r>
              <a:rPr lang="en-US" sz="2400" dirty="0" err="1"/>
              <a:t>dengan</a:t>
            </a:r>
            <a:r>
              <a:rPr lang="en-US" sz="2400" dirty="0"/>
              <a:t> </a:t>
            </a:r>
            <a:r>
              <a:rPr lang="en-US" sz="2400" dirty="0" err="1"/>
              <a:t>pengetahuan</a:t>
            </a:r>
            <a:r>
              <a:rPr lang="en-US" sz="2400" dirty="0"/>
              <a:t> </a:t>
            </a:r>
            <a:r>
              <a:rPr lang="en-US" sz="2400" dirty="0" err="1"/>
              <a:t>para</a:t>
            </a:r>
            <a:r>
              <a:rPr lang="en-US" sz="2400" dirty="0"/>
              <a:t> </a:t>
            </a:r>
            <a:r>
              <a:rPr lang="en-US" sz="2400" dirty="0" err="1"/>
              <a:t>pemula</a:t>
            </a:r>
            <a:r>
              <a:rPr lang="en-US" sz="2400" dirty="0"/>
              <a:t> ( National Research Council, 1999). </a:t>
            </a:r>
          </a:p>
          <a:p>
            <a:pPr>
              <a:buClr>
                <a:srgbClr val="008000"/>
              </a:buClr>
            </a:pPr>
            <a:r>
              <a:rPr lang="en-US" sz="2400" dirty="0" err="1"/>
              <a:t>Implikasi</a:t>
            </a:r>
            <a:r>
              <a:rPr lang="en-US" sz="2400" dirty="0"/>
              <a:t> </a:t>
            </a:r>
            <a:r>
              <a:rPr lang="en-US" sz="2400" dirty="0" err="1"/>
              <a:t>untuk</a:t>
            </a:r>
            <a:r>
              <a:rPr lang="en-US" sz="2400" dirty="0"/>
              <a:t> </a:t>
            </a:r>
            <a:r>
              <a:rPr lang="en-US" sz="2400" dirty="0" err="1"/>
              <a:t>pengajaran</a:t>
            </a:r>
            <a:r>
              <a:rPr lang="en-US" sz="2400" dirty="0"/>
              <a:t> </a:t>
            </a:r>
            <a:r>
              <a:rPr lang="en-US" sz="2400" dirty="0" err="1"/>
              <a:t>adalah</a:t>
            </a:r>
            <a:r>
              <a:rPr lang="en-US" sz="2400" dirty="0"/>
              <a:t> </a:t>
            </a:r>
            <a:r>
              <a:rPr lang="en-US" sz="2400" dirty="0" err="1"/>
              <a:t>bahwa</a:t>
            </a:r>
            <a:r>
              <a:rPr lang="en-US" sz="2400" dirty="0"/>
              <a:t> </a:t>
            </a:r>
            <a:r>
              <a:rPr lang="en-US" sz="2400" dirty="0" err="1"/>
              <a:t>terlalu</a:t>
            </a:r>
            <a:r>
              <a:rPr lang="en-US" sz="2400" dirty="0"/>
              <a:t> </a:t>
            </a:r>
            <a:r>
              <a:rPr lang="en-US" sz="2400" dirty="0" err="1"/>
              <a:t>sering</a:t>
            </a:r>
            <a:r>
              <a:rPr lang="en-US" sz="2400" dirty="0"/>
              <a:t> </a:t>
            </a:r>
            <a:r>
              <a:rPr lang="en-US" sz="2400" dirty="0" err="1"/>
              <a:t>satu</a:t>
            </a:r>
            <a:r>
              <a:rPr lang="en-US" sz="2400" dirty="0"/>
              <a:t> </a:t>
            </a:r>
            <a:r>
              <a:rPr lang="en-US" sz="2400" dirty="0" err="1"/>
              <a:t>kurikulum</a:t>
            </a:r>
            <a:r>
              <a:rPr lang="en-US" sz="2400" dirty="0"/>
              <a:t> </a:t>
            </a:r>
            <a:r>
              <a:rPr lang="en-US" sz="2400" dirty="0" err="1"/>
              <a:t>dirancang</a:t>
            </a:r>
            <a:r>
              <a:rPr lang="en-US" sz="2400" dirty="0"/>
              <a:t> </a:t>
            </a:r>
            <a:r>
              <a:rPr lang="en-US" sz="2400" dirty="0" err="1"/>
              <a:t>dalam</a:t>
            </a:r>
            <a:r>
              <a:rPr lang="en-US" sz="2400" dirty="0"/>
              <a:t> </a:t>
            </a:r>
            <a:r>
              <a:rPr lang="en-US" sz="2400" dirty="0" err="1"/>
              <a:t>suatu</a:t>
            </a:r>
            <a:r>
              <a:rPr lang="en-US" sz="2400" dirty="0"/>
              <a:t> </a:t>
            </a:r>
            <a:r>
              <a:rPr lang="en-US" sz="2400" dirty="0" err="1"/>
              <a:t>cara</a:t>
            </a:r>
            <a:r>
              <a:rPr lang="en-US" sz="2400" dirty="0"/>
              <a:t> </a:t>
            </a:r>
            <a:r>
              <a:rPr lang="en-US" sz="2400" dirty="0" err="1"/>
              <a:t>tertentu</a:t>
            </a:r>
            <a:r>
              <a:rPr lang="en-US" sz="2400" dirty="0"/>
              <a:t> </a:t>
            </a:r>
            <a:r>
              <a:rPr lang="en-US" sz="2400" dirty="0" err="1"/>
              <a:t>akan</a:t>
            </a:r>
            <a:r>
              <a:rPr lang="en-US" sz="2400" dirty="0"/>
              <a:t> </a:t>
            </a:r>
            <a:r>
              <a:rPr lang="en-US" sz="2400" dirty="0" err="1"/>
              <a:t>mempersulit</a:t>
            </a:r>
            <a:r>
              <a:rPr lang="en-US" sz="2400" dirty="0"/>
              <a:t> </a:t>
            </a:r>
            <a:r>
              <a:rPr lang="en-US" sz="2400" dirty="0" err="1"/>
              <a:t>siswa-siswa</a:t>
            </a:r>
            <a:r>
              <a:rPr lang="en-US" sz="2400" dirty="0"/>
              <a:t> </a:t>
            </a:r>
            <a:r>
              <a:rPr lang="en-US" sz="2400" dirty="0" err="1"/>
              <a:t>untuk</a:t>
            </a:r>
            <a:r>
              <a:rPr lang="en-US" sz="2400" dirty="0"/>
              <a:t> </a:t>
            </a:r>
            <a:r>
              <a:rPr lang="en-US" sz="2400" dirty="0" err="1"/>
              <a:t>mengorganisasikan</a:t>
            </a:r>
            <a:r>
              <a:rPr lang="en-US" sz="2400" dirty="0"/>
              <a:t> </a:t>
            </a:r>
            <a:r>
              <a:rPr lang="en-US" sz="2400" dirty="0" err="1"/>
              <a:t>pengetahuan</a:t>
            </a:r>
            <a:r>
              <a:rPr lang="en-US" sz="2400" dirty="0"/>
              <a:t> </a:t>
            </a:r>
            <a:r>
              <a:rPr lang="en-US" sz="2400" dirty="0" err="1"/>
              <a:t>dalam</a:t>
            </a:r>
            <a:r>
              <a:rPr lang="en-US" sz="2400" dirty="0"/>
              <a:t> </a:t>
            </a:r>
            <a:r>
              <a:rPr lang="en-US" sz="2400" dirty="0" err="1"/>
              <a:t>cara</a:t>
            </a:r>
            <a:r>
              <a:rPr lang="en-US" sz="2400" dirty="0"/>
              <a:t> yang </a:t>
            </a:r>
            <a:r>
              <a:rPr lang="en-US" sz="2400" dirty="0" err="1"/>
              <a:t>berarti</a:t>
            </a:r>
            <a:r>
              <a:rPr lang="en-US" sz="2400" dirty="0" smtClean="0"/>
              <a:t>. </a:t>
            </a:r>
            <a:r>
              <a:rPr lang="en-US" sz="2400" dirty="0" err="1"/>
              <a:t>Ini</a:t>
            </a:r>
            <a:r>
              <a:rPr lang="en-US" sz="2400" dirty="0"/>
              <a:t> </a:t>
            </a:r>
            <a:r>
              <a:rPr lang="en-US" sz="2400" dirty="0" err="1"/>
              <a:t>khususnya</a:t>
            </a:r>
            <a:r>
              <a:rPr lang="en-US" sz="2400" dirty="0"/>
              <a:t> </a:t>
            </a:r>
            <a:r>
              <a:rPr lang="en-US" sz="2400" dirty="0" err="1"/>
              <a:t>terjadi</a:t>
            </a:r>
            <a:r>
              <a:rPr lang="en-US" sz="2400" dirty="0"/>
              <a:t> </a:t>
            </a:r>
            <a:r>
              <a:rPr lang="en-US" sz="2400" dirty="0" err="1"/>
              <a:t>ketika</a:t>
            </a:r>
            <a:r>
              <a:rPr lang="en-US" sz="2400" dirty="0"/>
              <a:t> </a:t>
            </a:r>
            <a:r>
              <a:rPr lang="en-US" sz="2400" dirty="0" err="1"/>
              <a:t>hanya</a:t>
            </a:r>
            <a:r>
              <a:rPr lang="en-US" sz="2400" dirty="0"/>
              <a:t> </a:t>
            </a:r>
            <a:r>
              <a:rPr lang="en-US" sz="2400" dirty="0" err="1"/>
              <a:t>ada</a:t>
            </a:r>
            <a:r>
              <a:rPr lang="en-US" sz="2400" dirty="0"/>
              <a:t> </a:t>
            </a:r>
            <a:r>
              <a:rPr lang="en-US" sz="2400" dirty="0" err="1"/>
              <a:t>pengulasan</a:t>
            </a:r>
            <a:r>
              <a:rPr lang="en-US" sz="2400" dirty="0"/>
              <a:t> </a:t>
            </a:r>
            <a:r>
              <a:rPr lang="en-US" sz="2400" dirty="0" err="1"/>
              <a:t>fakta</a:t>
            </a:r>
            <a:r>
              <a:rPr lang="en-US" sz="2400" dirty="0"/>
              <a:t> yang </a:t>
            </a:r>
            <a:r>
              <a:rPr lang="en-US" sz="2400" dirty="0" err="1"/>
              <a:t>tidak</a:t>
            </a:r>
            <a:r>
              <a:rPr lang="en-US" sz="2400" dirty="0"/>
              <a:t> </a:t>
            </a:r>
            <a:r>
              <a:rPr lang="en-US" sz="2400" dirty="0" err="1"/>
              <a:t>mendalam</a:t>
            </a:r>
            <a:r>
              <a:rPr lang="en-US" sz="2400" dirty="0"/>
              <a:t> </a:t>
            </a:r>
            <a:r>
              <a:rPr lang="en-US" sz="2400" dirty="0" err="1"/>
              <a:t>sebelum</a:t>
            </a:r>
            <a:r>
              <a:rPr lang="en-US" sz="2400" dirty="0"/>
              <a:t> </a:t>
            </a:r>
            <a:r>
              <a:rPr lang="en-US" sz="2400" dirty="0" err="1"/>
              <a:t>pindah</a:t>
            </a:r>
            <a:r>
              <a:rPr lang="en-US" sz="2400" dirty="0"/>
              <a:t> </a:t>
            </a:r>
            <a:r>
              <a:rPr lang="en-US" sz="2400" dirty="0" err="1"/>
              <a:t>ke</a:t>
            </a:r>
            <a:r>
              <a:rPr lang="en-US" sz="2400" dirty="0"/>
              <a:t> </a:t>
            </a:r>
            <a:r>
              <a:rPr lang="en-US" sz="2400" dirty="0" err="1"/>
              <a:t>topik</a:t>
            </a:r>
            <a:r>
              <a:rPr lang="en-US" sz="2400" dirty="0"/>
              <a:t> </a:t>
            </a:r>
            <a:r>
              <a:rPr lang="en-US" sz="2400" dirty="0" err="1"/>
              <a:t>berikutnya</a:t>
            </a:r>
            <a:r>
              <a:rPr lang="en-US" sz="2400" dirty="0"/>
              <a:t>. </a:t>
            </a:r>
            <a:endParaRPr lang="en-US" sz="2400" dirty="0" smtClean="0"/>
          </a:p>
          <a:p>
            <a:pPr>
              <a:buFont typeface="Wingdings" pitchFamily="2" charset="2"/>
              <a:buChar char="q"/>
            </a:pPr>
            <a:r>
              <a:rPr lang="en-US" sz="2400" b="1" dirty="0" err="1">
                <a:solidFill>
                  <a:srgbClr val="FF0000"/>
                </a:solidFill>
              </a:rPr>
              <a:t>Pemanggilan</a:t>
            </a:r>
            <a:r>
              <a:rPr lang="en-US" sz="2400" b="1" dirty="0">
                <a:solidFill>
                  <a:srgbClr val="FF0000"/>
                </a:solidFill>
              </a:rPr>
              <a:t> </a:t>
            </a:r>
            <a:r>
              <a:rPr lang="en-US" sz="2400" b="1" dirty="0" err="1">
                <a:solidFill>
                  <a:srgbClr val="FF0000"/>
                </a:solidFill>
              </a:rPr>
              <a:t>Kembali</a:t>
            </a:r>
            <a:r>
              <a:rPr lang="en-US" sz="2400" b="1" dirty="0">
                <a:solidFill>
                  <a:srgbClr val="FF0000"/>
                </a:solidFill>
              </a:rPr>
              <a:t> yang </a:t>
            </a:r>
            <a:r>
              <a:rPr lang="en-US" sz="2400" b="1" dirty="0" err="1">
                <a:solidFill>
                  <a:srgbClr val="FF0000"/>
                </a:solidFill>
              </a:rPr>
              <a:t>Lancar</a:t>
            </a:r>
            <a:r>
              <a:rPr lang="en-US" sz="2400" b="1" dirty="0">
                <a:solidFill>
                  <a:srgbClr val="FF0000"/>
                </a:solidFill>
              </a:rPr>
              <a:t>	</a:t>
            </a:r>
            <a:r>
              <a:rPr lang="en-US" sz="2400" b="1" dirty="0"/>
              <a:t>		</a:t>
            </a:r>
            <a:endParaRPr lang="en-US" sz="2400" b="1" dirty="0" smtClean="0"/>
          </a:p>
          <a:p>
            <a:pPr>
              <a:buClr>
                <a:srgbClr val="008000"/>
              </a:buClr>
            </a:pPr>
            <a:r>
              <a:rPr lang="en-US" sz="2400" dirty="0" err="1" smtClean="0"/>
              <a:t>Pemanggilan</a:t>
            </a:r>
            <a:r>
              <a:rPr lang="en-US" sz="2400" dirty="0" smtClean="0"/>
              <a:t> </a:t>
            </a:r>
            <a:r>
              <a:rPr lang="en-US" sz="2400" dirty="0" err="1"/>
              <a:t>kembali</a:t>
            </a:r>
            <a:r>
              <a:rPr lang="en-US" sz="2400" dirty="0"/>
              <a:t> </a:t>
            </a:r>
            <a:r>
              <a:rPr lang="en-US" sz="2400" dirty="0" err="1"/>
              <a:t>informasi</a:t>
            </a:r>
            <a:r>
              <a:rPr lang="en-US" sz="2400" dirty="0"/>
              <a:t> yang </a:t>
            </a:r>
            <a:r>
              <a:rPr lang="en-US" sz="2400" dirty="0" err="1"/>
              <a:t>relevan</a:t>
            </a:r>
            <a:r>
              <a:rPr lang="en-US" sz="2400" dirty="0"/>
              <a:t> </a:t>
            </a:r>
            <a:r>
              <a:rPr lang="en-US" sz="2400" dirty="0" err="1"/>
              <a:t>dapat</a:t>
            </a:r>
            <a:r>
              <a:rPr lang="en-US" sz="2400" dirty="0"/>
              <a:t> </a:t>
            </a:r>
            <a:r>
              <a:rPr lang="en-US" sz="2400" dirty="0" err="1"/>
              <a:t>berkisar</a:t>
            </a:r>
            <a:r>
              <a:rPr lang="en-US" sz="2400" dirty="0"/>
              <a:t> </a:t>
            </a:r>
            <a:r>
              <a:rPr lang="en-US" sz="2400" dirty="0" err="1"/>
              <a:t>dari</a:t>
            </a:r>
            <a:r>
              <a:rPr lang="en-US" sz="2400" dirty="0"/>
              <a:t> </a:t>
            </a:r>
            <a:r>
              <a:rPr lang="en-US" sz="2400" dirty="0" err="1"/>
              <a:t>pengerahan</a:t>
            </a:r>
            <a:r>
              <a:rPr lang="en-US" sz="2400" dirty="0"/>
              <a:t> </a:t>
            </a:r>
            <a:r>
              <a:rPr lang="en-US" sz="2400" dirty="0" err="1"/>
              <a:t>usaha</a:t>
            </a:r>
            <a:r>
              <a:rPr lang="en-US" sz="2400" dirty="0"/>
              <a:t> yang </a:t>
            </a:r>
            <a:r>
              <a:rPr lang="en-US" sz="2400" dirty="0" err="1"/>
              <a:t>besar</a:t>
            </a:r>
            <a:r>
              <a:rPr lang="en-US" sz="2400" dirty="0"/>
              <a:t> </a:t>
            </a:r>
            <a:r>
              <a:rPr lang="en-US" sz="2400" dirty="0" err="1"/>
              <a:t>untuk</a:t>
            </a:r>
            <a:r>
              <a:rPr lang="en-US" sz="2400" dirty="0"/>
              <a:t> </a:t>
            </a:r>
            <a:r>
              <a:rPr lang="en-US" sz="2400" dirty="0" err="1"/>
              <a:t>menjadi</a:t>
            </a:r>
            <a:r>
              <a:rPr lang="en-US" sz="2400" dirty="0"/>
              <a:t> </a:t>
            </a:r>
            <a:r>
              <a:rPr lang="en-US" sz="2400" dirty="0" err="1"/>
              <a:t>lancar</a:t>
            </a:r>
            <a:r>
              <a:rPr lang="en-US" sz="2400" dirty="0"/>
              <a:t> </a:t>
            </a:r>
            <a:r>
              <a:rPr lang="en-US" sz="2400" dirty="0" err="1"/>
              <a:t>sampai</a:t>
            </a:r>
            <a:r>
              <a:rPr lang="en-US" sz="2400" dirty="0"/>
              <a:t> </a:t>
            </a:r>
            <a:r>
              <a:rPr lang="en-US" sz="2400" dirty="0" err="1"/>
              <a:t>hamier</a:t>
            </a:r>
            <a:r>
              <a:rPr lang="en-US" sz="2400" dirty="0"/>
              <a:t> </a:t>
            </a:r>
            <a:r>
              <a:rPr lang="en-US" sz="2400" dirty="0" err="1"/>
              <a:t>tanpa</a:t>
            </a:r>
            <a:r>
              <a:rPr lang="en-US" sz="2400" dirty="0"/>
              <a:t> </a:t>
            </a:r>
            <a:r>
              <a:rPr lang="en-US" sz="2400" dirty="0" err="1"/>
              <a:t>usaha</a:t>
            </a:r>
            <a:r>
              <a:rPr lang="en-US" sz="2400" dirty="0"/>
              <a:t> (National Research Council, 1999). </a:t>
            </a:r>
            <a:endParaRPr lang="en-US" sz="2400" dirty="0" smtClean="0"/>
          </a:p>
          <a:p>
            <a:pPr>
              <a:buClr>
                <a:srgbClr val="008000"/>
              </a:buClr>
              <a:buNone/>
            </a:pPr>
            <a:endParaRPr lang="en-US" sz="2000" dirty="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467600" y="6038850"/>
            <a:ext cx="1476375" cy="81915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t="-55000" b="-5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763000" cy="6553200"/>
          </a:xfrm>
        </p:spPr>
        <p:txBody>
          <a:bodyPr>
            <a:noAutofit/>
          </a:bodyPr>
          <a:lstStyle/>
          <a:p>
            <a:pPr>
              <a:buClr>
                <a:srgbClr val="008000"/>
              </a:buClr>
            </a:pPr>
            <a:r>
              <a:rPr lang="en-US" sz="2400" dirty="0" smtClean="0"/>
              <a:t>Para </a:t>
            </a:r>
            <a:r>
              <a:rPr lang="en-US" sz="2400" dirty="0" err="1" smtClean="0"/>
              <a:t>ahli</a:t>
            </a:r>
            <a:r>
              <a:rPr lang="en-US" sz="2400" dirty="0" smtClean="0"/>
              <a:t> </a:t>
            </a:r>
            <a:r>
              <a:rPr lang="en-US" sz="2400" dirty="0" err="1" smtClean="0"/>
              <a:t>mendapatkan</a:t>
            </a:r>
            <a:r>
              <a:rPr lang="en-US" sz="2400" dirty="0" smtClean="0"/>
              <a:t> </a:t>
            </a:r>
            <a:r>
              <a:rPr lang="en-US" sz="2400" dirty="0" err="1" smtClean="0"/>
              <a:t>kembali</a:t>
            </a:r>
            <a:r>
              <a:rPr lang="en-US" sz="2400" dirty="0" smtClean="0"/>
              <a:t> </a:t>
            </a:r>
            <a:r>
              <a:rPr lang="en-US" sz="2400" dirty="0" err="1" smtClean="0"/>
              <a:t>informasi</a:t>
            </a:r>
            <a:r>
              <a:rPr lang="en-US" sz="2400" dirty="0" smtClean="0"/>
              <a:t> </a:t>
            </a:r>
            <a:r>
              <a:rPr lang="en-US" sz="2400" dirty="0" err="1" smtClean="0"/>
              <a:t>dalam</a:t>
            </a:r>
            <a:r>
              <a:rPr lang="en-US" sz="2400" dirty="0" smtClean="0"/>
              <a:t> </a:t>
            </a:r>
            <a:r>
              <a:rPr lang="en-US" sz="2400" dirty="0" err="1" smtClean="0"/>
              <a:t>cara</a:t>
            </a:r>
            <a:r>
              <a:rPr lang="en-US" sz="2400" dirty="0" smtClean="0"/>
              <a:t> yang </a:t>
            </a:r>
            <a:r>
              <a:rPr lang="en-US" sz="2400" dirty="0" err="1" smtClean="0"/>
              <a:t>hampir</a:t>
            </a:r>
            <a:r>
              <a:rPr lang="en-US" sz="2400" dirty="0" smtClean="0"/>
              <a:t> </a:t>
            </a:r>
            <a:r>
              <a:rPr lang="en-US" sz="2400" dirty="0" err="1" smtClean="0"/>
              <a:t>tanpa</a:t>
            </a:r>
            <a:r>
              <a:rPr lang="en-US" sz="2400" dirty="0" smtClean="0"/>
              <a:t> </a:t>
            </a:r>
            <a:r>
              <a:rPr lang="en-US" sz="2400" dirty="0" err="1" smtClean="0"/>
              <a:t>usaha</a:t>
            </a:r>
            <a:r>
              <a:rPr lang="en-US" sz="2400" dirty="0" smtClean="0"/>
              <a:t> </a:t>
            </a:r>
            <a:r>
              <a:rPr lang="en-US" sz="2400" dirty="0" err="1" smtClean="0"/>
              <a:t>dan</a:t>
            </a:r>
            <a:r>
              <a:rPr lang="en-US" sz="2400" dirty="0" smtClean="0"/>
              <a:t> </a:t>
            </a:r>
            <a:r>
              <a:rPr lang="en-US" sz="2400" dirty="0" err="1" smtClean="0"/>
              <a:t>otomatis</a:t>
            </a:r>
            <a:r>
              <a:rPr lang="en-US" sz="2400" dirty="0" smtClean="0"/>
              <a:t>, </a:t>
            </a:r>
            <a:r>
              <a:rPr lang="en-US" sz="2400" dirty="0" err="1" smtClean="0"/>
              <a:t>sementara</a:t>
            </a:r>
            <a:r>
              <a:rPr lang="en-US" sz="2400" dirty="0" smtClean="0"/>
              <a:t> </a:t>
            </a:r>
            <a:r>
              <a:rPr lang="en-US" sz="2400" dirty="0" err="1" smtClean="0"/>
              <a:t>para</a:t>
            </a:r>
            <a:r>
              <a:rPr lang="en-US" sz="2400" dirty="0" smtClean="0"/>
              <a:t> </a:t>
            </a:r>
            <a:r>
              <a:rPr lang="en-US" sz="2400" dirty="0" err="1" smtClean="0"/>
              <a:t>pemula</a:t>
            </a:r>
            <a:r>
              <a:rPr lang="en-US" sz="2400" dirty="0" smtClean="0"/>
              <a:t> </a:t>
            </a:r>
            <a:r>
              <a:rPr lang="en-US" sz="2400" dirty="0" err="1" smtClean="0"/>
              <a:t>mengembangkan</a:t>
            </a:r>
            <a:r>
              <a:rPr lang="en-US" sz="2400" dirty="0" smtClean="0"/>
              <a:t> </a:t>
            </a:r>
            <a:r>
              <a:rPr lang="en-US" sz="2400" dirty="0" err="1" smtClean="0"/>
              <a:t>banyak</a:t>
            </a:r>
            <a:r>
              <a:rPr lang="en-US" sz="2400" dirty="0" smtClean="0"/>
              <a:t> </a:t>
            </a:r>
            <a:r>
              <a:rPr lang="en-US" sz="2400" dirty="0" err="1" smtClean="0"/>
              <a:t>usaha</a:t>
            </a:r>
            <a:r>
              <a:rPr lang="en-US" sz="2400" dirty="0" smtClean="0"/>
              <a:t> </a:t>
            </a:r>
            <a:r>
              <a:rPr lang="en-US" sz="2400" dirty="0" err="1" smtClean="0"/>
              <a:t>untuk</a:t>
            </a:r>
            <a:r>
              <a:rPr lang="en-US" sz="2400" dirty="0" smtClean="0"/>
              <a:t> </a:t>
            </a:r>
            <a:r>
              <a:rPr lang="en-US" sz="2400" dirty="0" err="1" smtClean="0"/>
              <a:t>mendapatkan</a:t>
            </a:r>
            <a:r>
              <a:rPr lang="en-US" sz="2400" dirty="0" smtClean="0"/>
              <a:t> </a:t>
            </a:r>
            <a:r>
              <a:rPr lang="en-US" sz="2400" dirty="0" err="1" smtClean="0"/>
              <a:t>kembali</a:t>
            </a:r>
            <a:r>
              <a:rPr lang="en-US" sz="2400" dirty="0" smtClean="0"/>
              <a:t> </a:t>
            </a:r>
            <a:r>
              <a:rPr lang="en-US" sz="2400" dirty="0" err="1" smtClean="0"/>
              <a:t>informasi</a:t>
            </a:r>
            <a:r>
              <a:rPr lang="en-US" sz="2400" dirty="0" smtClean="0"/>
              <a:t>.			</a:t>
            </a:r>
          </a:p>
          <a:p>
            <a:pPr>
              <a:buClr>
                <a:srgbClr val="008000"/>
              </a:buClr>
            </a:pPr>
            <a:r>
              <a:rPr lang="en-US" sz="2400" dirty="0" err="1" smtClean="0"/>
              <a:t>Pemanggilan</a:t>
            </a:r>
            <a:r>
              <a:rPr lang="en-US" sz="2400" dirty="0" smtClean="0"/>
              <a:t> </a:t>
            </a:r>
            <a:r>
              <a:rPr lang="en-US" sz="2400" dirty="0" err="1" smtClean="0"/>
              <a:t>kembali</a:t>
            </a:r>
            <a:r>
              <a:rPr lang="en-US" sz="2400" dirty="0" smtClean="0"/>
              <a:t> yang </a:t>
            </a:r>
            <a:r>
              <a:rPr lang="en-US" sz="2400" dirty="0" err="1" smtClean="0"/>
              <a:t>tidak</a:t>
            </a:r>
            <a:r>
              <a:rPr lang="en-US" sz="2400" dirty="0" smtClean="0"/>
              <a:t> </a:t>
            </a:r>
            <a:r>
              <a:rPr lang="en-US" sz="2400" dirty="0" err="1" smtClean="0"/>
              <a:t>membutuhkan</a:t>
            </a:r>
            <a:r>
              <a:rPr lang="en-US" sz="2400" dirty="0" smtClean="0"/>
              <a:t> </a:t>
            </a:r>
            <a:r>
              <a:rPr lang="en-US" sz="2400" dirty="0" err="1" smtClean="0"/>
              <a:t>usaha</a:t>
            </a:r>
            <a:r>
              <a:rPr lang="en-US" sz="2400" dirty="0" smtClean="0"/>
              <a:t> </a:t>
            </a:r>
            <a:r>
              <a:rPr lang="en-US" sz="2400" dirty="0" err="1" smtClean="0"/>
              <a:t>memberikan</a:t>
            </a:r>
            <a:r>
              <a:rPr lang="en-US" sz="2400" dirty="0" smtClean="0"/>
              <a:t> </a:t>
            </a:r>
            <a:r>
              <a:rPr lang="en-US" sz="2400" dirty="0" err="1" smtClean="0"/>
              <a:t>lebih</a:t>
            </a:r>
            <a:r>
              <a:rPr lang="en-US" sz="2400" dirty="0" smtClean="0"/>
              <a:t> </a:t>
            </a:r>
            <a:r>
              <a:rPr lang="en-US" sz="2400" dirty="0" err="1" smtClean="0"/>
              <a:t>sedikit</a:t>
            </a:r>
            <a:r>
              <a:rPr lang="en-US" sz="2400" dirty="0" smtClean="0"/>
              <a:t> </a:t>
            </a:r>
            <a:r>
              <a:rPr lang="en-US" sz="2400" dirty="0" err="1" smtClean="0"/>
              <a:t>tuntutan</a:t>
            </a:r>
            <a:r>
              <a:rPr lang="en-US" sz="2400" dirty="0" smtClean="0"/>
              <a:t> </a:t>
            </a:r>
            <a:r>
              <a:rPr lang="en-US" sz="2400" dirty="0" err="1" smtClean="0"/>
              <a:t>pada</a:t>
            </a:r>
            <a:r>
              <a:rPr lang="en-US" sz="2400" dirty="0" smtClean="0"/>
              <a:t> </a:t>
            </a:r>
            <a:r>
              <a:rPr lang="en-US" sz="2400" dirty="0" err="1" smtClean="0"/>
              <a:t>perhatian</a:t>
            </a:r>
            <a:r>
              <a:rPr lang="en-US" sz="2400" dirty="0" smtClean="0"/>
              <a:t> yang </a:t>
            </a:r>
            <a:r>
              <a:rPr lang="en-US" sz="2400" dirty="0" err="1" smtClean="0"/>
              <a:t>disadari</a:t>
            </a:r>
            <a:r>
              <a:rPr lang="en-US" sz="2400" dirty="0" smtClean="0"/>
              <a:t>.</a:t>
            </a:r>
            <a:endParaRPr lang="en-US" sz="2400" b="1" dirty="0" smtClean="0">
              <a:solidFill>
                <a:srgbClr val="FF0000"/>
              </a:solidFill>
            </a:endParaRPr>
          </a:p>
          <a:p>
            <a:pPr lvl="0">
              <a:buFont typeface="Wingdings" pitchFamily="2" charset="2"/>
              <a:buChar char="q"/>
            </a:pPr>
            <a:r>
              <a:rPr lang="en-US" sz="2400" b="1" dirty="0" err="1" smtClean="0">
                <a:solidFill>
                  <a:srgbClr val="FF0000"/>
                </a:solidFill>
              </a:rPr>
              <a:t>Mendeteksi</a:t>
            </a:r>
            <a:r>
              <a:rPr lang="en-US" sz="2400" b="1" dirty="0" smtClean="0">
                <a:solidFill>
                  <a:srgbClr val="FF0000"/>
                </a:solidFill>
              </a:rPr>
              <a:t> </a:t>
            </a:r>
            <a:r>
              <a:rPr lang="en-US" sz="2400" b="1" dirty="0" err="1" smtClean="0">
                <a:solidFill>
                  <a:srgbClr val="FF0000"/>
                </a:solidFill>
              </a:rPr>
              <a:t>Fitur</a:t>
            </a:r>
            <a:r>
              <a:rPr lang="en-US" sz="2400" b="1" dirty="0" smtClean="0">
                <a:solidFill>
                  <a:srgbClr val="FF0000"/>
                </a:solidFill>
              </a:rPr>
              <a:t> </a:t>
            </a:r>
            <a:r>
              <a:rPr lang="en-US" sz="2400" b="1" dirty="0" err="1" smtClean="0">
                <a:solidFill>
                  <a:srgbClr val="FF0000"/>
                </a:solidFill>
              </a:rPr>
              <a:t>dan</a:t>
            </a:r>
            <a:r>
              <a:rPr lang="en-US" sz="2400" b="1" dirty="0" smtClean="0">
                <a:solidFill>
                  <a:srgbClr val="FF0000"/>
                </a:solidFill>
              </a:rPr>
              <a:t> </a:t>
            </a:r>
            <a:r>
              <a:rPr lang="en-US" sz="2400" b="1" dirty="0" err="1" smtClean="0">
                <a:solidFill>
                  <a:srgbClr val="FF0000"/>
                </a:solidFill>
              </a:rPr>
              <a:t>Pola</a:t>
            </a:r>
            <a:r>
              <a:rPr lang="en-US" sz="2400" b="1" dirty="0" smtClean="0">
                <a:solidFill>
                  <a:srgbClr val="FF0000"/>
                </a:solidFill>
              </a:rPr>
              <a:t> </a:t>
            </a:r>
            <a:r>
              <a:rPr lang="en-US" sz="2400" b="1" dirty="0" err="1" smtClean="0">
                <a:solidFill>
                  <a:srgbClr val="FF0000"/>
                </a:solidFill>
              </a:rPr>
              <a:t>Organisasi</a:t>
            </a:r>
            <a:r>
              <a:rPr lang="en-US" sz="2400" b="1" dirty="0" smtClean="0">
                <a:solidFill>
                  <a:srgbClr val="FF0000"/>
                </a:solidFill>
              </a:rPr>
              <a:t> yang </a:t>
            </a:r>
            <a:r>
              <a:rPr lang="en-US" sz="2400" b="1" dirty="0" err="1" smtClean="0">
                <a:solidFill>
                  <a:srgbClr val="FF0000"/>
                </a:solidFill>
              </a:rPr>
              <a:t>berarti</a:t>
            </a:r>
            <a:r>
              <a:rPr lang="en-US" sz="2400" b="1" dirty="0" smtClean="0"/>
              <a:t>	</a:t>
            </a:r>
          </a:p>
          <a:p>
            <a:pPr>
              <a:buClr>
                <a:srgbClr val="008000"/>
              </a:buClr>
            </a:pPr>
            <a:r>
              <a:rPr lang="en-US" sz="2400" dirty="0" smtClean="0"/>
              <a:t>Para </a:t>
            </a:r>
            <a:r>
              <a:rPr lang="en-US" sz="2400" dirty="0" err="1" smtClean="0"/>
              <a:t>ahli</a:t>
            </a:r>
            <a:r>
              <a:rPr lang="en-US" sz="2400" dirty="0" smtClean="0"/>
              <a:t> </a:t>
            </a:r>
            <a:r>
              <a:rPr lang="en-US" sz="2400" dirty="0" err="1" smtClean="0"/>
              <a:t>lebih</a:t>
            </a:r>
            <a:r>
              <a:rPr lang="en-US" sz="2400" dirty="0" smtClean="0"/>
              <a:t> </a:t>
            </a:r>
            <a:r>
              <a:rPr lang="en-US" sz="2400" dirty="0" err="1" smtClean="0"/>
              <a:t>baik</a:t>
            </a:r>
            <a:r>
              <a:rPr lang="en-US" sz="2400" dirty="0" smtClean="0"/>
              <a:t> </a:t>
            </a:r>
            <a:r>
              <a:rPr lang="en-US" sz="2400" dirty="0" err="1" smtClean="0"/>
              <a:t>dalam</a:t>
            </a:r>
            <a:r>
              <a:rPr lang="en-US" sz="2400" dirty="0" smtClean="0"/>
              <a:t> </a:t>
            </a:r>
            <a:r>
              <a:rPr lang="en-US" sz="2400" dirty="0" err="1" smtClean="0"/>
              <a:t>memperhatikan</a:t>
            </a:r>
            <a:r>
              <a:rPr lang="en-US" sz="2400" dirty="0" smtClean="0"/>
              <a:t> </a:t>
            </a:r>
            <a:r>
              <a:rPr lang="en-US" sz="2400" dirty="0" err="1" smtClean="0"/>
              <a:t>fitur-fitur</a:t>
            </a:r>
            <a:r>
              <a:rPr lang="en-US" sz="2400" dirty="0" smtClean="0"/>
              <a:t> </a:t>
            </a:r>
            <a:r>
              <a:rPr lang="en-US" sz="2400" dirty="0" err="1" smtClean="0"/>
              <a:t>penting</a:t>
            </a:r>
            <a:r>
              <a:rPr lang="en-US" sz="2400" dirty="0" smtClean="0"/>
              <a:t> </a:t>
            </a:r>
            <a:r>
              <a:rPr lang="en-US" sz="2400" dirty="0" err="1" smtClean="0"/>
              <a:t>dari</a:t>
            </a:r>
            <a:r>
              <a:rPr lang="en-US" sz="2400" dirty="0" smtClean="0"/>
              <a:t> </a:t>
            </a:r>
            <a:r>
              <a:rPr lang="en-US" sz="2400" dirty="0" err="1" smtClean="0"/>
              <a:t>masalah</a:t>
            </a:r>
            <a:r>
              <a:rPr lang="en-US" sz="2400" dirty="0" smtClean="0"/>
              <a:t> </a:t>
            </a:r>
            <a:r>
              <a:rPr lang="en-US" sz="2400" dirty="0" err="1" smtClean="0"/>
              <a:t>dan</a:t>
            </a:r>
            <a:r>
              <a:rPr lang="en-US" sz="2400" dirty="0" smtClean="0"/>
              <a:t> </a:t>
            </a:r>
            <a:r>
              <a:rPr lang="en-US" sz="2400" dirty="0" err="1" smtClean="0"/>
              <a:t>konteks</a:t>
            </a:r>
            <a:r>
              <a:rPr lang="en-US" sz="2400" dirty="0" smtClean="0"/>
              <a:t> yang </a:t>
            </a:r>
            <a:r>
              <a:rPr lang="en-US" sz="2400" dirty="0" err="1" smtClean="0"/>
              <a:t>mungkin</a:t>
            </a:r>
            <a:r>
              <a:rPr lang="en-US" sz="2400" dirty="0" smtClean="0"/>
              <a:t> </a:t>
            </a:r>
            <a:r>
              <a:rPr lang="en-US" sz="2400" dirty="0" err="1" smtClean="0"/>
              <a:t>diabaikan</a:t>
            </a:r>
            <a:r>
              <a:rPr lang="en-US" sz="2400" dirty="0" smtClean="0"/>
              <a:t> </a:t>
            </a:r>
            <a:r>
              <a:rPr lang="en-US" sz="2400" dirty="0" err="1" smtClean="0"/>
              <a:t>oleh</a:t>
            </a:r>
            <a:r>
              <a:rPr lang="en-US" sz="2400" dirty="0" smtClean="0"/>
              <a:t> </a:t>
            </a:r>
            <a:r>
              <a:rPr lang="en-US" sz="2400" dirty="0" err="1" smtClean="0"/>
              <a:t>para</a:t>
            </a:r>
            <a:r>
              <a:rPr lang="en-US" sz="2400" dirty="0" smtClean="0"/>
              <a:t> </a:t>
            </a:r>
            <a:r>
              <a:rPr lang="en-US" sz="2400" dirty="0" err="1" smtClean="0"/>
              <a:t>pemula</a:t>
            </a:r>
            <a:r>
              <a:rPr lang="en-US" sz="2400" dirty="0" smtClean="0"/>
              <a:t> (</a:t>
            </a:r>
            <a:r>
              <a:rPr lang="en-US" sz="2400" dirty="0" err="1" smtClean="0"/>
              <a:t>Bransford</a:t>
            </a:r>
            <a:r>
              <a:rPr lang="en-US" sz="2400" dirty="0" smtClean="0"/>
              <a:t>&amp; yang </a:t>
            </a:r>
            <a:r>
              <a:rPr lang="en-US" sz="2400" dirty="0" err="1" smtClean="0"/>
              <a:t>lainnya</a:t>
            </a:r>
            <a:r>
              <a:rPr lang="en-US" sz="2400" dirty="0" smtClean="0"/>
              <a:t>, 2006). Para </a:t>
            </a:r>
            <a:r>
              <a:rPr lang="en-US" sz="2400" dirty="0" err="1" smtClean="0"/>
              <a:t>ahli</a:t>
            </a:r>
            <a:r>
              <a:rPr lang="en-US" sz="2400" dirty="0" smtClean="0"/>
              <a:t> </a:t>
            </a:r>
            <a:r>
              <a:rPr lang="en-US" sz="2400" dirty="0" err="1" smtClean="0"/>
              <a:t>memiliki</a:t>
            </a:r>
            <a:r>
              <a:rPr lang="en-US" sz="2400" dirty="0" smtClean="0"/>
              <a:t> </a:t>
            </a:r>
            <a:r>
              <a:rPr lang="en-US" sz="2400" dirty="0" err="1" smtClean="0"/>
              <a:t>pengingatan</a:t>
            </a:r>
            <a:r>
              <a:rPr lang="en-US" sz="2400" dirty="0" smtClean="0"/>
              <a:t> </a:t>
            </a:r>
            <a:r>
              <a:rPr lang="en-US" sz="2400" dirty="0" err="1" smtClean="0"/>
              <a:t>kembali</a:t>
            </a:r>
            <a:r>
              <a:rPr lang="en-US" sz="2400" dirty="0" smtClean="0"/>
              <a:t> yang </a:t>
            </a:r>
            <a:r>
              <a:rPr lang="en-US" sz="2400" dirty="0" err="1" smtClean="0"/>
              <a:t>lebih</a:t>
            </a:r>
            <a:r>
              <a:rPr lang="en-US" sz="2400" dirty="0" smtClean="0"/>
              <a:t> </a:t>
            </a:r>
            <a:r>
              <a:rPr lang="en-US" sz="2400" dirty="0" err="1" smtClean="0"/>
              <a:t>baik</a:t>
            </a:r>
            <a:r>
              <a:rPr lang="en-US" sz="2400" dirty="0" smtClean="0"/>
              <a:t> </a:t>
            </a:r>
            <a:r>
              <a:rPr lang="en-US" sz="2400" dirty="0" err="1" smtClean="0"/>
              <a:t>akan</a:t>
            </a:r>
            <a:r>
              <a:rPr lang="en-US" sz="2400" dirty="0" smtClean="0"/>
              <a:t> </a:t>
            </a:r>
            <a:r>
              <a:rPr lang="en-US" sz="2400" dirty="0" err="1" smtClean="0"/>
              <a:t>informasi</a:t>
            </a:r>
            <a:r>
              <a:rPr lang="en-US" sz="2400" dirty="0" smtClean="0"/>
              <a:t> </a:t>
            </a:r>
            <a:r>
              <a:rPr lang="en-US" sz="2400" dirty="0" err="1" smtClean="0"/>
              <a:t>dalam</a:t>
            </a:r>
            <a:r>
              <a:rPr lang="en-US" sz="2400" dirty="0" smtClean="0"/>
              <a:t> </a:t>
            </a:r>
            <a:r>
              <a:rPr lang="en-US" sz="2400" dirty="0" err="1" smtClean="0"/>
              <a:t>bidang</a:t>
            </a:r>
            <a:r>
              <a:rPr lang="en-US" sz="2400" dirty="0" smtClean="0"/>
              <a:t> </a:t>
            </a:r>
            <a:r>
              <a:rPr lang="en-US" sz="2400" dirty="0" err="1" smtClean="0"/>
              <a:t>keahlian</a:t>
            </a:r>
            <a:r>
              <a:rPr lang="en-US" sz="2400" dirty="0" smtClean="0"/>
              <a:t> </a:t>
            </a:r>
            <a:r>
              <a:rPr lang="en-US" sz="2400" dirty="0" err="1" smtClean="0"/>
              <a:t>mereka</a:t>
            </a:r>
            <a:r>
              <a:rPr lang="en-US" sz="2400" dirty="0" smtClean="0"/>
              <a:t>.</a:t>
            </a:r>
          </a:p>
          <a:p>
            <a:pPr>
              <a:buClr>
                <a:srgbClr val="008000"/>
              </a:buClr>
            </a:pPr>
            <a:r>
              <a:rPr lang="en-US" sz="2400" dirty="0" smtClean="0"/>
              <a:t> </a:t>
            </a:r>
            <a:r>
              <a:rPr lang="en-US" sz="2400" dirty="0" err="1" smtClean="0"/>
              <a:t>Pada</a:t>
            </a:r>
            <a:r>
              <a:rPr lang="en-US" sz="2400" dirty="0" smtClean="0"/>
              <a:t> </a:t>
            </a:r>
            <a:r>
              <a:rPr lang="en-US" sz="2400" dirty="0" err="1" smtClean="0"/>
              <a:t>bidang-bidang</a:t>
            </a:r>
            <a:r>
              <a:rPr lang="en-US" sz="2400" dirty="0" smtClean="0"/>
              <a:t> </a:t>
            </a:r>
            <a:r>
              <a:rPr lang="en-US" sz="2400" dirty="0" err="1" smtClean="0"/>
              <a:t>dimana</a:t>
            </a:r>
            <a:r>
              <a:rPr lang="en-US" sz="2400" dirty="0" smtClean="0"/>
              <a:t> </a:t>
            </a:r>
            <a:r>
              <a:rPr lang="en-US" sz="2400" dirty="0" err="1" smtClean="0"/>
              <a:t>anak-anak</a:t>
            </a:r>
            <a:r>
              <a:rPr lang="en-US" sz="2400" dirty="0" smtClean="0"/>
              <a:t> </a:t>
            </a:r>
            <a:r>
              <a:rPr lang="en-US" sz="2400" dirty="0" err="1" smtClean="0"/>
              <a:t>sebagai</a:t>
            </a:r>
            <a:r>
              <a:rPr lang="en-US" sz="2400" dirty="0" smtClean="0"/>
              <a:t> </a:t>
            </a:r>
            <a:r>
              <a:rPr lang="en-US" sz="2400" dirty="0" err="1" smtClean="0"/>
              <a:t>ahlinya</a:t>
            </a:r>
            <a:r>
              <a:rPr lang="en-US" sz="2400" dirty="0" smtClean="0"/>
              <a:t>, </a:t>
            </a:r>
            <a:r>
              <a:rPr lang="en-US" sz="2400" dirty="0" err="1" smtClean="0"/>
              <a:t>memori</a:t>
            </a:r>
            <a:r>
              <a:rPr lang="en-US" sz="2400" dirty="0" smtClean="0"/>
              <a:t> </a:t>
            </a:r>
            <a:r>
              <a:rPr lang="en-US" sz="2400" dirty="0" err="1" smtClean="0"/>
              <a:t>mereka</a:t>
            </a:r>
            <a:r>
              <a:rPr lang="en-US" sz="2400" dirty="0" smtClean="0"/>
              <a:t> </a:t>
            </a:r>
            <a:r>
              <a:rPr lang="en-US" sz="2400" dirty="0" err="1" smtClean="0"/>
              <a:t>sering</a:t>
            </a:r>
            <a:r>
              <a:rPr lang="en-US" sz="2400" dirty="0" smtClean="0"/>
              <a:t> kali </a:t>
            </a:r>
            <a:r>
              <a:rPr lang="en-US" sz="2400" dirty="0" err="1" smtClean="0"/>
              <a:t>bagus</a:t>
            </a:r>
            <a:r>
              <a:rPr lang="en-US" sz="2400" dirty="0" smtClean="0"/>
              <a:t>. </a:t>
            </a:r>
            <a:r>
              <a:rPr lang="en-US" sz="2400" dirty="0" err="1" smtClean="0"/>
              <a:t>Pada</a:t>
            </a:r>
            <a:r>
              <a:rPr lang="en-US" sz="2400" dirty="0" smtClean="0"/>
              <a:t> </a:t>
            </a:r>
            <a:r>
              <a:rPr lang="en-US" sz="2400" dirty="0" err="1" smtClean="0"/>
              <a:t>kenyataannya</a:t>
            </a:r>
            <a:r>
              <a:rPr lang="en-US" sz="2400" dirty="0" smtClean="0"/>
              <a:t>, </a:t>
            </a:r>
            <a:r>
              <a:rPr lang="en-US" sz="2400" dirty="0" err="1" smtClean="0"/>
              <a:t>memori</a:t>
            </a:r>
            <a:r>
              <a:rPr lang="en-US" sz="2400" dirty="0" smtClean="0"/>
              <a:t> </a:t>
            </a:r>
            <a:r>
              <a:rPr lang="en-US" sz="2400" dirty="0" err="1" smtClean="0"/>
              <a:t>mereka</a:t>
            </a:r>
            <a:r>
              <a:rPr lang="en-US" sz="2400" dirty="0" smtClean="0"/>
              <a:t> </a:t>
            </a:r>
            <a:r>
              <a:rPr lang="en-US" sz="2400" dirty="0" err="1" smtClean="0"/>
              <a:t>sering</a:t>
            </a:r>
            <a:r>
              <a:rPr lang="en-US" sz="2400" dirty="0" smtClean="0"/>
              <a:t> </a:t>
            </a:r>
            <a:r>
              <a:rPr lang="en-US" sz="2400" dirty="0" err="1" smtClean="0"/>
              <a:t>melebihi</a:t>
            </a:r>
            <a:r>
              <a:rPr lang="en-US" sz="2400" dirty="0" smtClean="0"/>
              <a:t> </a:t>
            </a:r>
            <a:r>
              <a:rPr lang="en-US" sz="2400" dirty="0" err="1" smtClean="0"/>
              <a:t>orang</a:t>
            </a:r>
            <a:r>
              <a:rPr lang="en-US" sz="2400" dirty="0" smtClean="0"/>
              <a:t> </a:t>
            </a:r>
            <a:r>
              <a:rPr lang="en-US" sz="2400" dirty="0" err="1" smtClean="0"/>
              <a:t>dewasa</a:t>
            </a:r>
            <a:r>
              <a:rPr lang="en-US" sz="2400" dirty="0" smtClean="0"/>
              <a:t> yang </a:t>
            </a:r>
            <a:r>
              <a:rPr lang="en-US" sz="2400" dirty="0" err="1" smtClean="0"/>
              <a:t>merupakan</a:t>
            </a:r>
            <a:r>
              <a:rPr lang="en-US" sz="2400" dirty="0" smtClean="0"/>
              <a:t> </a:t>
            </a:r>
            <a:r>
              <a:rPr lang="en-US" sz="2400" dirty="0" err="1" smtClean="0"/>
              <a:t>pemula</a:t>
            </a:r>
            <a:r>
              <a:rPr lang="en-US" sz="2400" dirty="0" smtClean="0"/>
              <a:t> </a:t>
            </a:r>
            <a:r>
              <a:rPr lang="en-US" sz="2400" dirty="0" err="1" smtClean="0"/>
              <a:t>dalam</a:t>
            </a:r>
            <a:r>
              <a:rPr lang="en-US" sz="2400" dirty="0" smtClean="0"/>
              <a:t> </a:t>
            </a:r>
            <a:r>
              <a:rPr lang="en-US" sz="2400" dirty="0" err="1" smtClean="0"/>
              <a:t>bidang</a:t>
            </a:r>
            <a:r>
              <a:rPr lang="en-US" sz="2400" dirty="0" smtClean="0"/>
              <a:t> </a:t>
            </a:r>
            <a:r>
              <a:rPr lang="en-US" sz="2400" dirty="0" err="1" smtClean="0"/>
              <a:t>tersebut</a:t>
            </a:r>
            <a:r>
              <a:rPr lang="en-US" sz="2400" dirty="0" smtClean="0"/>
              <a:t>.</a:t>
            </a:r>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620000" y="6172200"/>
            <a:ext cx="1081087" cy="6858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pPr lvl="0">
              <a:buFont typeface="Wingdings" pitchFamily="2" charset="2"/>
              <a:buChar char="q"/>
            </a:pPr>
            <a:r>
              <a:rPr lang="en-US" b="1" dirty="0" err="1" smtClean="0">
                <a:solidFill>
                  <a:srgbClr val="FF0000"/>
                </a:solidFill>
              </a:rPr>
              <a:t>Organisasi</a:t>
            </a:r>
            <a:r>
              <a:rPr lang="en-US" b="1" dirty="0" smtClean="0">
                <a:solidFill>
                  <a:srgbClr val="FF0000"/>
                </a:solidFill>
              </a:rPr>
              <a:t> </a:t>
            </a:r>
            <a:r>
              <a:rPr lang="en-US" b="1" dirty="0" err="1" smtClean="0">
                <a:solidFill>
                  <a:srgbClr val="FF0000"/>
                </a:solidFill>
              </a:rPr>
              <a:t>dan</a:t>
            </a:r>
            <a:r>
              <a:rPr lang="en-US" b="1" dirty="0" smtClean="0">
                <a:solidFill>
                  <a:srgbClr val="FF0000"/>
                </a:solidFill>
              </a:rPr>
              <a:t> </a:t>
            </a:r>
            <a:r>
              <a:rPr lang="en-US" b="1" dirty="0" err="1" smtClean="0">
                <a:solidFill>
                  <a:srgbClr val="FF0000"/>
                </a:solidFill>
              </a:rPr>
              <a:t>Kedalaman</a:t>
            </a:r>
            <a:r>
              <a:rPr lang="en-US" b="1" dirty="0" smtClean="0">
                <a:solidFill>
                  <a:srgbClr val="FF0000"/>
                </a:solidFill>
              </a:rPr>
              <a:t> </a:t>
            </a:r>
            <a:r>
              <a:rPr lang="en-US" b="1" dirty="0" err="1" smtClean="0">
                <a:solidFill>
                  <a:srgbClr val="FF0000"/>
                </a:solidFill>
              </a:rPr>
              <a:t>Pengetahuan</a:t>
            </a:r>
            <a:endParaRPr lang="en-US" b="1" dirty="0">
              <a:solidFill>
                <a:srgbClr val="FF0000"/>
              </a:solidFill>
            </a:endParaRPr>
          </a:p>
          <a:p>
            <a:pPr lvl="0">
              <a:buClr>
                <a:srgbClr val="008000"/>
              </a:buClr>
            </a:pPr>
            <a:r>
              <a:rPr lang="en-US" sz="2500" dirty="0" err="1" smtClean="0"/>
              <a:t>Pengetahuan</a:t>
            </a:r>
            <a:r>
              <a:rPr lang="en-US" sz="2500" dirty="0" smtClean="0"/>
              <a:t> </a:t>
            </a:r>
            <a:r>
              <a:rPr lang="en-US" sz="2500" dirty="0" err="1" smtClean="0"/>
              <a:t>para</a:t>
            </a:r>
            <a:r>
              <a:rPr lang="en-US" sz="2500" dirty="0" smtClean="0"/>
              <a:t> </a:t>
            </a:r>
            <a:r>
              <a:rPr lang="en-US" sz="2500" dirty="0" err="1" smtClean="0"/>
              <a:t>ahli</a:t>
            </a:r>
            <a:r>
              <a:rPr lang="en-US" sz="2500" dirty="0" smtClean="0"/>
              <a:t> </a:t>
            </a:r>
            <a:r>
              <a:rPr lang="en-US" sz="2500" dirty="0" err="1" smtClean="0"/>
              <a:t>diatur</a:t>
            </a:r>
            <a:r>
              <a:rPr lang="en-US" sz="2500" dirty="0" smtClean="0"/>
              <a:t> </a:t>
            </a:r>
            <a:r>
              <a:rPr lang="en-US" sz="2500" dirty="0" err="1" smtClean="0"/>
              <a:t>di</a:t>
            </a:r>
            <a:r>
              <a:rPr lang="en-US" sz="2500" dirty="0" smtClean="0"/>
              <a:t> </a:t>
            </a:r>
            <a:r>
              <a:rPr lang="en-US" sz="2500" dirty="0" err="1" smtClean="0"/>
              <a:t>seputar</a:t>
            </a:r>
            <a:r>
              <a:rPr lang="en-US" sz="2500" dirty="0" smtClean="0"/>
              <a:t> </a:t>
            </a:r>
            <a:r>
              <a:rPr lang="en-US" sz="2500" dirty="0" err="1" smtClean="0"/>
              <a:t>ide</a:t>
            </a:r>
            <a:r>
              <a:rPr lang="en-US" sz="2500" dirty="0" smtClean="0"/>
              <a:t> </a:t>
            </a:r>
            <a:r>
              <a:rPr lang="en-US" sz="2500" dirty="0" err="1" smtClean="0"/>
              <a:t>atau</a:t>
            </a:r>
            <a:r>
              <a:rPr lang="en-US" sz="2500" dirty="0" smtClean="0"/>
              <a:t> </a:t>
            </a:r>
            <a:r>
              <a:rPr lang="en-US" sz="2500" dirty="0" err="1" smtClean="0"/>
              <a:t>konsep</a:t>
            </a:r>
            <a:r>
              <a:rPr lang="en-US" sz="2500" dirty="0" smtClean="0"/>
              <a:t> </a:t>
            </a:r>
            <a:r>
              <a:rPr lang="en-US" sz="2500" dirty="0" err="1" smtClean="0"/>
              <a:t>penting</a:t>
            </a:r>
            <a:r>
              <a:rPr lang="en-US" sz="2500" dirty="0" smtClean="0"/>
              <a:t> </a:t>
            </a:r>
            <a:r>
              <a:rPr lang="en-US" sz="2500" dirty="0" err="1" smtClean="0"/>
              <a:t>lebih</a:t>
            </a:r>
            <a:r>
              <a:rPr lang="en-US" sz="2500" dirty="0" smtClean="0"/>
              <a:t> </a:t>
            </a:r>
            <a:r>
              <a:rPr lang="en-US" sz="2500" dirty="0" err="1" smtClean="0"/>
              <a:t>baik</a:t>
            </a:r>
            <a:r>
              <a:rPr lang="en-US" sz="2500" dirty="0" smtClean="0"/>
              <a:t> </a:t>
            </a:r>
            <a:r>
              <a:rPr lang="en-US" sz="2500" dirty="0" err="1" smtClean="0"/>
              <a:t>bila</a:t>
            </a:r>
            <a:r>
              <a:rPr lang="en-US" sz="2500" dirty="0" smtClean="0"/>
              <a:t> </a:t>
            </a:r>
            <a:r>
              <a:rPr lang="en-US" sz="2500" dirty="0" err="1" smtClean="0"/>
              <a:t>dibandingkan</a:t>
            </a:r>
            <a:r>
              <a:rPr lang="en-US" sz="2500" dirty="0" smtClean="0"/>
              <a:t> </a:t>
            </a:r>
            <a:r>
              <a:rPr lang="en-US" sz="2500" dirty="0" err="1" smtClean="0"/>
              <a:t>dengan</a:t>
            </a:r>
            <a:r>
              <a:rPr lang="en-US" sz="2500" dirty="0" smtClean="0"/>
              <a:t> </a:t>
            </a:r>
            <a:r>
              <a:rPr lang="en-US" sz="2500" dirty="0" err="1" smtClean="0"/>
              <a:t>pengetahuan</a:t>
            </a:r>
            <a:r>
              <a:rPr lang="en-US" sz="2500" dirty="0" smtClean="0"/>
              <a:t> </a:t>
            </a:r>
            <a:r>
              <a:rPr lang="en-US" sz="2500" dirty="0" err="1" smtClean="0"/>
              <a:t>para</a:t>
            </a:r>
            <a:r>
              <a:rPr lang="en-US" sz="2500" dirty="0" smtClean="0"/>
              <a:t> </a:t>
            </a:r>
            <a:r>
              <a:rPr lang="en-US" sz="2500" dirty="0" err="1" smtClean="0"/>
              <a:t>pemula</a:t>
            </a:r>
            <a:r>
              <a:rPr lang="en-US" sz="2500" dirty="0" smtClean="0"/>
              <a:t> ( National Research Council, 1999).</a:t>
            </a:r>
          </a:p>
          <a:p>
            <a:pPr lvl="0">
              <a:buClr>
                <a:srgbClr val="008000"/>
              </a:buClr>
            </a:pPr>
            <a:r>
              <a:rPr lang="en-US" sz="2500" dirty="0" smtClean="0"/>
              <a:t> </a:t>
            </a:r>
            <a:r>
              <a:rPr lang="en-US" sz="2500" dirty="0" err="1" smtClean="0"/>
              <a:t>Ini</a:t>
            </a:r>
            <a:r>
              <a:rPr lang="en-US" sz="2500" dirty="0" smtClean="0"/>
              <a:t> </a:t>
            </a:r>
            <a:r>
              <a:rPr lang="en-US" sz="2500" dirty="0" err="1" smtClean="0"/>
              <a:t>memberi</a:t>
            </a:r>
            <a:r>
              <a:rPr lang="en-US" sz="2500" dirty="0" smtClean="0"/>
              <a:t> </a:t>
            </a:r>
            <a:r>
              <a:rPr lang="en-US" sz="2500" dirty="0" err="1" smtClean="0"/>
              <a:t>para</a:t>
            </a:r>
            <a:r>
              <a:rPr lang="en-US" sz="2500" dirty="0" smtClean="0"/>
              <a:t> </a:t>
            </a:r>
            <a:r>
              <a:rPr lang="en-US" sz="2500" dirty="0" err="1" smtClean="0"/>
              <a:t>ahli</a:t>
            </a:r>
            <a:r>
              <a:rPr lang="en-US" sz="2500" dirty="0" smtClean="0"/>
              <a:t> </a:t>
            </a:r>
            <a:r>
              <a:rPr lang="en-US" sz="2500" dirty="0" err="1" smtClean="0"/>
              <a:t>pemahaman</a:t>
            </a:r>
            <a:r>
              <a:rPr lang="en-US" sz="2500" dirty="0" smtClean="0"/>
              <a:t> yang </a:t>
            </a:r>
            <a:r>
              <a:rPr lang="en-US" sz="2500" dirty="0" err="1" smtClean="0"/>
              <a:t>jauh</a:t>
            </a:r>
            <a:r>
              <a:rPr lang="en-US" sz="2500" dirty="0" smtClean="0"/>
              <a:t> </a:t>
            </a:r>
            <a:r>
              <a:rPr lang="en-US" sz="2500" dirty="0" err="1" smtClean="0"/>
              <a:t>lebih</a:t>
            </a:r>
            <a:r>
              <a:rPr lang="en-US" sz="2500" dirty="0" smtClean="0"/>
              <a:t> </a:t>
            </a:r>
            <a:r>
              <a:rPr lang="en-US" sz="2500" dirty="0" err="1" smtClean="0"/>
              <a:t>mendalam</a:t>
            </a:r>
            <a:r>
              <a:rPr lang="en-US" sz="2500" dirty="0" smtClean="0"/>
              <a:t> </a:t>
            </a:r>
            <a:r>
              <a:rPr lang="en-US" sz="2500" dirty="0" err="1" smtClean="0"/>
              <a:t>akan</a:t>
            </a:r>
            <a:r>
              <a:rPr lang="en-US" sz="2500" dirty="0" smtClean="0"/>
              <a:t> </a:t>
            </a:r>
            <a:r>
              <a:rPr lang="en-US" sz="2500" dirty="0" err="1" smtClean="0"/>
              <a:t>pengetahuan</a:t>
            </a:r>
            <a:r>
              <a:rPr lang="en-US" sz="2500" dirty="0" smtClean="0"/>
              <a:t> </a:t>
            </a:r>
            <a:r>
              <a:rPr lang="en-US" sz="2500" dirty="0" err="1" smtClean="0"/>
              <a:t>dibandingkan</a:t>
            </a:r>
            <a:r>
              <a:rPr lang="en-US" sz="2500" dirty="0" smtClean="0"/>
              <a:t> yang </a:t>
            </a:r>
            <a:r>
              <a:rPr lang="en-US" sz="2500" dirty="0" err="1" smtClean="0"/>
              <a:t>dimiliki</a:t>
            </a:r>
            <a:r>
              <a:rPr lang="en-US" sz="2500" dirty="0" smtClean="0"/>
              <a:t> </a:t>
            </a:r>
            <a:r>
              <a:rPr lang="en-US" sz="2500" dirty="0" err="1" smtClean="0"/>
              <a:t>para</a:t>
            </a:r>
            <a:r>
              <a:rPr lang="en-US" sz="2500" dirty="0" smtClean="0"/>
              <a:t> </a:t>
            </a:r>
            <a:r>
              <a:rPr lang="en-US" sz="2500" dirty="0" err="1" smtClean="0"/>
              <a:t>pemula</a:t>
            </a:r>
            <a:r>
              <a:rPr lang="en-US" sz="2500" dirty="0" smtClean="0"/>
              <a:t> (</a:t>
            </a:r>
            <a:r>
              <a:rPr lang="en-US" sz="2500" dirty="0" err="1" smtClean="0"/>
              <a:t>Bransford</a:t>
            </a:r>
            <a:r>
              <a:rPr lang="en-US" sz="2500" dirty="0" smtClean="0"/>
              <a:t> &amp; yang </a:t>
            </a:r>
            <a:r>
              <a:rPr lang="en-US" sz="2500" dirty="0" err="1" smtClean="0"/>
              <a:t>lainnya</a:t>
            </a:r>
            <a:r>
              <a:rPr lang="en-US" sz="2500" dirty="0" smtClean="0"/>
              <a:t>, 2006;Simon, 2001;Voss &amp; yang </a:t>
            </a:r>
            <a:r>
              <a:rPr lang="en-US" sz="2500" dirty="0" err="1" smtClean="0"/>
              <a:t>lainnya</a:t>
            </a:r>
            <a:r>
              <a:rPr lang="en-US" sz="2500" dirty="0" smtClean="0"/>
              <a:t>, 1984).</a:t>
            </a:r>
          </a:p>
          <a:p>
            <a:pPr>
              <a:buClr>
                <a:srgbClr val="008000"/>
              </a:buClr>
            </a:pPr>
            <a:r>
              <a:rPr lang="en-US" sz="2500" dirty="0" err="1" smtClean="0"/>
              <a:t>Implikasi</a:t>
            </a:r>
            <a:r>
              <a:rPr lang="en-US" sz="2500" dirty="0" smtClean="0"/>
              <a:t> </a:t>
            </a:r>
            <a:r>
              <a:rPr lang="en-US" sz="2500" dirty="0" err="1" smtClean="0"/>
              <a:t>untuk</a:t>
            </a:r>
            <a:r>
              <a:rPr lang="en-US" sz="2500" dirty="0" smtClean="0"/>
              <a:t> </a:t>
            </a:r>
            <a:r>
              <a:rPr lang="en-US" sz="2500" dirty="0" err="1" smtClean="0"/>
              <a:t>pengajaran</a:t>
            </a:r>
            <a:r>
              <a:rPr lang="en-US" sz="2500" dirty="0" smtClean="0"/>
              <a:t> </a:t>
            </a:r>
            <a:r>
              <a:rPr lang="en-US" sz="2500" dirty="0" err="1" smtClean="0"/>
              <a:t>adalah</a:t>
            </a:r>
            <a:r>
              <a:rPr lang="en-US" sz="2500" dirty="0" smtClean="0"/>
              <a:t> </a:t>
            </a:r>
            <a:r>
              <a:rPr lang="en-US" sz="2500" dirty="0" err="1" smtClean="0"/>
              <a:t>bahwa</a:t>
            </a:r>
            <a:r>
              <a:rPr lang="en-US" sz="2500" dirty="0" smtClean="0"/>
              <a:t> </a:t>
            </a:r>
            <a:r>
              <a:rPr lang="en-US" sz="2500" dirty="0" err="1" smtClean="0"/>
              <a:t>terlalu</a:t>
            </a:r>
            <a:r>
              <a:rPr lang="en-US" sz="2500" dirty="0" smtClean="0"/>
              <a:t> </a:t>
            </a:r>
            <a:r>
              <a:rPr lang="en-US" sz="2500" dirty="0" err="1" smtClean="0"/>
              <a:t>sering</a:t>
            </a:r>
            <a:r>
              <a:rPr lang="en-US" sz="2500" dirty="0" smtClean="0"/>
              <a:t> </a:t>
            </a:r>
            <a:r>
              <a:rPr lang="en-US" sz="2500" dirty="0" err="1" smtClean="0"/>
              <a:t>satu</a:t>
            </a:r>
            <a:r>
              <a:rPr lang="en-US" sz="2500" dirty="0" smtClean="0"/>
              <a:t> </a:t>
            </a:r>
            <a:r>
              <a:rPr lang="en-US" sz="2500" dirty="0" err="1" smtClean="0"/>
              <a:t>kurikulum</a:t>
            </a:r>
            <a:r>
              <a:rPr lang="en-US" sz="2500" dirty="0" smtClean="0"/>
              <a:t> </a:t>
            </a:r>
            <a:r>
              <a:rPr lang="en-US" sz="2500" dirty="0" err="1" smtClean="0"/>
              <a:t>dirancang</a:t>
            </a:r>
            <a:r>
              <a:rPr lang="en-US" sz="2500" dirty="0" smtClean="0"/>
              <a:t> </a:t>
            </a:r>
            <a:r>
              <a:rPr lang="en-US" sz="2500" dirty="0" err="1" smtClean="0"/>
              <a:t>dalam</a:t>
            </a:r>
            <a:r>
              <a:rPr lang="en-US" sz="2500" dirty="0" smtClean="0"/>
              <a:t> </a:t>
            </a:r>
            <a:r>
              <a:rPr lang="en-US" sz="2500" dirty="0" err="1" smtClean="0"/>
              <a:t>suatu</a:t>
            </a:r>
            <a:r>
              <a:rPr lang="en-US" sz="2500" dirty="0" smtClean="0"/>
              <a:t> </a:t>
            </a:r>
            <a:r>
              <a:rPr lang="en-US" sz="2500" dirty="0" err="1" smtClean="0"/>
              <a:t>cara</a:t>
            </a:r>
            <a:r>
              <a:rPr lang="en-US" sz="2500" dirty="0" smtClean="0"/>
              <a:t> </a:t>
            </a:r>
            <a:r>
              <a:rPr lang="en-US" sz="2500" dirty="0" err="1" smtClean="0"/>
              <a:t>tertentu</a:t>
            </a:r>
            <a:r>
              <a:rPr lang="en-US" sz="2500" dirty="0" smtClean="0"/>
              <a:t> </a:t>
            </a:r>
            <a:r>
              <a:rPr lang="en-US" sz="2500" dirty="0" err="1" smtClean="0"/>
              <a:t>akan</a:t>
            </a:r>
            <a:r>
              <a:rPr lang="en-US" sz="2500" dirty="0" smtClean="0"/>
              <a:t> </a:t>
            </a:r>
            <a:r>
              <a:rPr lang="en-US" sz="2500" dirty="0" err="1" smtClean="0"/>
              <a:t>mempersulit</a:t>
            </a:r>
            <a:r>
              <a:rPr lang="en-US" sz="2500" dirty="0" smtClean="0"/>
              <a:t> </a:t>
            </a:r>
            <a:r>
              <a:rPr lang="en-US" sz="2500" dirty="0" err="1" smtClean="0"/>
              <a:t>siswa-siswa</a:t>
            </a:r>
            <a:r>
              <a:rPr lang="en-US" sz="2500" dirty="0" smtClean="0"/>
              <a:t> </a:t>
            </a:r>
            <a:r>
              <a:rPr lang="en-US" sz="2500" dirty="0" err="1" smtClean="0"/>
              <a:t>untuk</a:t>
            </a:r>
            <a:r>
              <a:rPr lang="en-US" sz="2500" dirty="0" smtClean="0"/>
              <a:t> </a:t>
            </a:r>
            <a:r>
              <a:rPr lang="en-US" sz="2500" dirty="0" err="1" smtClean="0"/>
              <a:t>mengorganisasikan</a:t>
            </a:r>
            <a:r>
              <a:rPr lang="en-US" sz="2500" dirty="0" smtClean="0"/>
              <a:t> </a:t>
            </a:r>
            <a:r>
              <a:rPr lang="en-US" sz="2500" dirty="0" err="1" smtClean="0"/>
              <a:t>pengetahuan</a:t>
            </a:r>
            <a:r>
              <a:rPr lang="en-US" sz="2500" dirty="0" smtClean="0"/>
              <a:t> </a:t>
            </a:r>
            <a:r>
              <a:rPr lang="en-US" sz="2500" dirty="0" err="1" smtClean="0"/>
              <a:t>dalam</a:t>
            </a:r>
            <a:r>
              <a:rPr lang="en-US" sz="2500" dirty="0" smtClean="0"/>
              <a:t> </a:t>
            </a:r>
            <a:r>
              <a:rPr lang="en-US" sz="2500" dirty="0" err="1" smtClean="0"/>
              <a:t>cara</a:t>
            </a:r>
            <a:r>
              <a:rPr lang="en-US" sz="2500" dirty="0" smtClean="0"/>
              <a:t> yang </a:t>
            </a:r>
            <a:r>
              <a:rPr lang="en-US" sz="2500" dirty="0" err="1" smtClean="0"/>
              <a:t>berarti</a:t>
            </a:r>
            <a:r>
              <a:rPr lang="en-US" sz="2500" dirty="0" smtClean="0"/>
              <a:t>. </a:t>
            </a:r>
          </a:p>
          <a:p>
            <a:endParaRPr lang="en-US" dirty="0"/>
          </a:p>
          <a:p>
            <a:endParaRPr lang="en-US" dirty="0" smtClean="0"/>
          </a:p>
          <a:p>
            <a:endParaRPr lang="en-US" dirty="0"/>
          </a:p>
          <a:p>
            <a:pPr>
              <a:buNone/>
            </a:pPr>
            <a:endParaRPr lang="en-US" dirty="0" smtClean="0"/>
          </a:p>
          <a:p>
            <a:endParaRPr lang="en-US" dirty="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924800" y="5867400"/>
            <a:ext cx="1219200" cy="9906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t="-5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10AB"/>
                </a:solidFill>
              </a:rPr>
              <a:t>	</a:t>
            </a:r>
            <a:r>
              <a:rPr lang="en-US" b="1" dirty="0" err="1" smtClean="0">
                <a:solidFill>
                  <a:srgbClr val="C010AB"/>
                </a:solidFill>
              </a:rPr>
              <a:t>Anggota</a:t>
            </a:r>
            <a:r>
              <a:rPr lang="en-US" b="1" dirty="0" smtClean="0">
                <a:solidFill>
                  <a:srgbClr val="C010AB"/>
                </a:solidFill>
              </a:rPr>
              <a:t> </a:t>
            </a:r>
            <a:r>
              <a:rPr lang="en-US" b="1" dirty="0" err="1" smtClean="0">
                <a:solidFill>
                  <a:srgbClr val="C010AB"/>
                </a:solidFill>
              </a:rPr>
              <a:t>Kelompok</a:t>
            </a:r>
            <a:r>
              <a:rPr lang="en-US" b="1" dirty="0" smtClean="0">
                <a:solidFill>
                  <a:srgbClr val="C010AB"/>
                </a:solidFill>
              </a:rPr>
              <a:t>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3500" b="1" dirty="0" err="1" smtClean="0">
                <a:solidFill>
                  <a:schemeClr val="tx1">
                    <a:lumMod val="95000"/>
                    <a:lumOff val="5000"/>
                  </a:schemeClr>
                </a:solidFill>
              </a:rPr>
              <a:t>Ismi</a:t>
            </a:r>
            <a:r>
              <a:rPr lang="en-US" sz="3500" b="1" dirty="0" smtClean="0">
                <a:solidFill>
                  <a:schemeClr val="tx1">
                    <a:lumMod val="95000"/>
                    <a:lumOff val="5000"/>
                  </a:schemeClr>
                </a:solidFill>
              </a:rPr>
              <a:t> </a:t>
            </a:r>
            <a:r>
              <a:rPr lang="en-US" sz="3500" b="1" dirty="0" err="1">
                <a:solidFill>
                  <a:schemeClr val="tx1">
                    <a:lumMod val="95000"/>
                    <a:lumOff val="5000"/>
                  </a:schemeClr>
                </a:solidFill>
              </a:rPr>
              <a:t>Charindah</a:t>
            </a:r>
            <a:r>
              <a:rPr lang="en-US" sz="3500" b="1" dirty="0">
                <a:solidFill>
                  <a:schemeClr val="tx1">
                    <a:lumMod val="95000"/>
                    <a:lumOff val="5000"/>
                  </a:schemeClr>
                </a:solidFill>
              </a:rPr>
              <a:t>		 </a:t>
            </a:r>
            <a:r>
              <a:rPr lang="en-US" sz="3500" b="1" dirty="0" smtClean="0">
                <a:solidFill>
                  <a:schemeClr val="tx1">
                    <a:lumMod val="95000"/>
                    <a:lumOff val="5000"/>
                  </a:schemeClr>
                </a:solidFill>
              </a:rPr>
              <a:t>    </a:t>
            </a:r>
            <a:r>
              <a:rPr lang="en-US" sz="3500" b="1" dirty="0">
                <a:solidFill>
                  <a:schemeClr val="tx1">
                    <a:lumMod val="95000"/>
                    <a:lumOff val="5000"/>
                  </a:schemeClr>
                </a:solidFill>
              </a:rPr>
              <a:t>	2012-71-005</a:t>
            </a:r>
          </a:p>
          <a:p>
            <a:r>
              <a:rPr lang="en-US" sz="3500" b="1" dirty="0">
                <a:solidFill>
                  <a:schemeClr val="tx1">
                    <a:lumMod val="95000"/>
                    <a:lumOff val="5000"/>
                  </a:schemeClr>
                </a:solidFill>
              </a:rPr>
              <a:t>Rosa </a:t>
            </a:r>
            <a:r>
              <a:rPr lang="en-US" sz="3500" b="1" dirty="0" err="1">
                <a:solidFill>
                  <a:schemeClr val="tx1">
                    <a:lumMod val="95000"/>
                    <a:lumOff val="5000"/>
                  </a:schemeClr>
                </a:solidFill>
              </a:rPr>
              <a:t>Almira</a:t>
            </a:r>
            <a:r>
              <a:rPr lang="id-ID" sz="3500" b="1" dirty="0">
                <a:solidFill>
                  <a:schemeClr val="tx1">
                    <a:lumMod val="95000"/>
                    <a:lumOff val="5000"/>
                  </a:schemeClr>
                </a:solidFill>
              </a:rPr>
              <a:t> E</a:t>
            </a:r>
            <a:r>
              <a:rPr lang="en-US" sz="3500" b="1" dirty="0" err="1">
                <a:solidFill>
                  <a:schemeClr val="tx1">
                    <a:lumMod val="95000"/>
                    <a:lumOff val="5000"/>
                  </a:schemeClr>
                </a:solidFill>
              </a:rPr>
              <a:t>lisse</a:t>
            </a:r>
            <a:r>
              <a:rPr lang="en-US" sz="3500" b="1" dirty="0">
                <a:solidFill>
                  <a:schemeClr val="tx1">
                    <a:lumMod val="95000"/>
                    <a:lumOff val="5000"/>
                  </a:schemeClr>
                </a:solidFill>
              </a:rPr>
              <a:t> S</a:t>
            </a:r>
            <a:r>
              <a:rPr lang="en-US" sz="3500" b="1" dirty="0" smtClean="0">
                <a:solidFill>
                  <a:schemeClr val="tx1">
                    <a:lumMod val="95000"/>
                    <a:lumOff val="5000"/>
                  </a:schemeClr>
                </a:solidFill>
              </a:rPr>
              <a:t>.	</a:t>
            </a:r>
            <a:r>
              <a:rPr lang="en-US" sz="3500" b="1" dirty="0">
                <a:solidFill>
                  <a:schemeClr val="tx1">
                    <a:lumMod val="95000"/>
                    <a:lumOff val="5000"/>
                  </a:schemeClr>
                </a:solidFill>
              </a:rPr>
              <a:t>	</a:t>
            </a:r>
            <a:r>
              <a:rPr lang="id-ID" sz="3500" b="1" dirty="0">
                <a:solidFill>
                  <a:schemeClr val="tx1">
                    <a:lumMod val="95000"/>
                    <a:lumOff val="5000"/>
                  </a:schemeClr>
                </a:solidFill>
              </a:rPr>
              <a:t>2012-71-0</a:t>
            </a:r>
            <a:r>
              <a:rPr lang="en-US" sz="3500" b="1" dirty="0">
                <a:solidFill>
                  <a:schemeClr val="tx1">
                    <a:lumMod val="95000"/>
                    <a:lumOff val="5000"/>
                  </a:schemeClr>
                </a:solidFill>
              </a:rPr>
              <a:t>13</a:t>
            </a:r>
          </a:p>
          <a:p>
            <a:r>
              <a:rPr lang="en-US" sz="3500" b="1" dirty="0" err="1">
                <a:solidFill>
                  <a:schemeClr val="tx1">
                    <a:lumMod val="95000"/>
                    <a:lumOff val="5000"/>
                  </a:schemeClr>
                </a:solidFill>
              </a:rPr>
              <a:t>Meylinda</a:t>
            </a:r>
            <a:r>
              <a:rPr lang="en-US" sz="3500" b="1" dirty="0">
                <a:solidFill>
                  <a:schemeClr val="tx1">
                    <a:lumMod val="95000"/>
                    <a:lumOff val="5000"/>
                  </a:schemeClr>
                </a:solidFill>
              </a:rPr>
              <a:t> </a:t>
            </a:r>
            <a:r>
              <a:rPr lang="en-US" sz="3500" b="1" dirty="0" err="1">
                <a:solidFill>
                  <a:schemeClr val="tx1">
                    <a:lumMod val="95000"/>
                    <a:lumOff val="5000"/>
                  </a:schemeClr>
                </a:solidFill>
              </a:rPr>
              <a:t>Iskandar</a:t>
            </a:r>
            <a:r>
              <a:rPr lang="en-US" sz="3500" b="1" dirty="0">
                <a:solidFill>
                  <a:schemeClr val="tx1">
                    <a:lumMod val="95000"/>
                    <a:lumOff val="5000"/>
                  </a:schemeClr>
                </a:solidFill>
              </a:rPr>
              <a:t>		</a:t>
            </a:r>
            <a:r>
              <a:rPr lang="en-US" sz="3500" b="1" dirty="0" smtClean="0">
                <a:solidFill>
                  <a:schemeClr val="tx1">
                    <a:lumMod val="95000"/>
                    <a:lumOff val="5000"/>
                  </a:schemeClr>
                </a:solidFill>
              </a:rPr>
              <a:t>2012-71-016</a:t>
            </a:r>
            <a:endParaRPr lang="en-US" sz="3500" b="1" dirty="0">
              <a:solidFill>
                <a:schemeClr val="tx1">
                  <a:lumMod val="95000"/>
                  <a:lumOff val="5000"/>
                </a:schemeClr>
              </a:solidFill>
            </a:endParaRPr>
          </a:p>
          <a:p>
            <a:r>
              <a:rPr lang="en-US" sz="3500" b="1" dirty="0">
                <a:solidFill>
                  <a:schemeClr val="tx1">
                    <a:lumMod val="95000"/>
                    <a:lumOff val="5000"/>
                  </a:schemeClr>
                </a:solidFill>
              </a:rPr>
              <a:t>Devi </a:t>
            </a:r>
            <a:r>
              <a:rPr lang="en-US" sz="3500" b="1" dirty="0" err="1">
                <a:solidFill>
                  <a:schemeClr val="tx1">
                    <a:lumMod val="95000"/>
                    <a:lumOff val="5000"/>
                  </a:schemeClr>
                </a:solidFill>
              </a:rPr>
              <a:t>Krisdayani</a:t>
            </a:r>
            <a:r>
              <a:rPr lang="en-US" sz="3500" b="1" dirty="0">
                <a:solidFill>
                  <a:schemeClr val="tx1">
                    <a:lumMod val="95000"/>
                    <a:lumOff val="5000"/>
                  </a:schemeClr>
                </a:solidFill>
              </a:rPr>
              <a:t>			</a:t>
            </a:r>
            <a:r>
              <a:rPr lang="en-US" sz="3500" b="1" dirty="0" smtClean="0">
                <a:solidFill>
                  <a:schemeClr val="tx1">
                    <a:lumMod val="95000"/>
                    <a:lumOff val="5000"/>
                  </a:schemeClr>
                </a:solidFill>
              </a:rPr>
              <a:t>2012-71-023</a:t>
            </a:r>
            <a:endParaRPr lang="en-US" sz="3500" b="1" dirty="0">
              <a:solidFill>
                <a:schemeClr val="tx1">
                  <a:lumMod val="95000"/>
                  <a:lumOff val="5000"/>
                </a:schemeClr>
              </a:solidFill>
            </a:endParaRPr>
          </a:p>
          <a:p>
            <a:r>
              <a:rPr lang="en-US" sz="3500" b="1" dirty="0" err="1" smtClean="0">
                <a:solidFill>
                  <a:schemeClr val="tx1">
                    <a:lumMod val="95000"/>
                    <a:lumOff val="5000"/>
                  </a:schemeClr>
                </a:solidFill>
              </a:rPr>
              <a:t>Fiqih</a:t>
            </a:r>
            <a:r>
              <a:rPr lang="en-US" sz="3500" b="1" dirty="0" smtClean="0">
                <a:solidFill>
                  <a:schemeClr val="tx1">
                    <a:lumMod val="95000"/>
                    <a:lumOff val="5000"/>
                  </a:schemeClr>
                </a:solidFill>
              </a:rPr>
              <a:t> </a:t>
            </a:r>
            <a:r>
              <a:rPr lang="en-US" sz="3500" b="1" dirty="0" err="1">
                <a:solidFill>
                  <a:schemeClr val="tx1">
                    <a:lumMod val="95000"/>
                    <a:lumOff val="5000"/>
                  </a:schemeClr>
                </a:solidFill>
              </a:rPr>
              <a:t>Safitri</a:t>
            </a:r>
            <a:r>
              <a:rPr lang="en-US" sz="3500" b="1" dirty="0">
                <a:solidFill>
                  <a:schemeClr val="tx1">
                    <a:lumMod val="95000"/>
                    <a:lumOff val="5000"/>
                  </a:schemeClr>
                </a:solidFill>
              </a:rPr>
              <a:t> 			</a:t>
            </a:r>
            <a:r>
              <a:rPr lang="en-US" sz="3500" b="1" dirty="0" smtClean="0">
                <a:solidFill>
                  <a:schemeClr val="tx1">
                    <a:lumMod val="95000"/>
                    <a:lumOff val="5000"/>
                  </a:schemeClr>
                </a:solidFill>
              </a:rPr>
              <a:t>	2012-71-118</a:t>
            </a:r>
            <a:endParaRPr lang="en-US" sz="3500" b="1" dirty="0">
              <a:solidFill>
                <a:schemeClr val="tx1">
                  <a:lumMod val="95000"/>
                  <a:lumOff val="5000"/>
                </a:schemeClr>
              </a:solidFill>
            </a:endParaRPr>
          </a:p>
          <a:p>
            <a:endParaRPr lang="en-US" b="1" dirty="0">
              <a:solidFill>
                <a:schemeClr val="tx1">
                  <a:lumMod val="95000"/>
                  <a:lumOff val="5000"/>
                </a:schemeClr>
              </a:solidFill>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382000" cy="6324600"/>
          </a:xfrm>
        </p:spPr>
        <p:txBody>
          <a:bodyPr>
            <a:normAutofit lnSpcReduction="10000"/>
          </a:bodyPr>
          <a:lstStyle/>
          <a:p>
            <a:pPr marL="514350" indent="-514350">
              <a:buFont typeface="Wingdings" pitchFamily="2" charset="2"/>
              <a:buChar char="q"/>
            </a:pPr>
            <a:r>
              <a:rPr lang="en-US" sz="2400" b="1" dirty="0" err="1">
                <a:solidFill>
                  <a:srgbClr val="FF0000"/>
                </a:solidFill>
              </a:rPr>
              <a:t>Pemanggilan</a:t>
            </a:r>
            <a:r>
              <a:rPr lang="en-US" sz="2400" b="1" dirty="0">
                <a:solidFill>
                  <a:srgbClr val="FF0000"/>
                </a:solidFill>
              </a:rPr>
              <a:t> </a:t>
            </a:r>
            <a:r>
              <a:rPr lang="en-US" sz="2400" b="1" dirty="0" err="1">
                <a:solidFill>
                  <a:srgbClr val="FF0000"/>
                </a:solidFill>
              </a:rPr>
              <a:t>Kembali</a:t>
            </a:r>
            <a:r>
              <a:rPr lang="en-US" sz="2400" b="1" dirty="0">
                <a:solidFill>
                  <a:srgbClr val="FF0000"/>
                </a:solidFill>
              </a:rPr>
              <a:t> yang </a:t>
            </a:r>
            <a:r>
              <a:rPr lang="en-US" sz="2400" b="1" dirty="0" err="1">
                <a:solidFill>
                  <a:srgbClr val="FF0000"/>
                </a:solidFill>
              </a:rPr>
              <a:t>Lancar</a:t>
            </a:r>
            <a:r>
              <a:rPr lang="en-US" sz="2400" b="1" dirty="0">
                <a:solidFill>
                  <a:srgbClr val="FF0000"/>
                </a:solidFill>
              </a:rPr>
              <a:t>	</a:t>
            </a:r>
            <a:endParaRPr lang="en-US" sz="2400" b="1" dirty="0" smtClean="0">
              <a:solidFill>
                <a:srgbClr val="FF0000"/>
              </a:solidFill>
            </a:endParaRPr>
          </a:p>
          <a:p>
            <a:pPr>
              <a:buClr>
                <a:srgbClr val="008000"/>
              </a:buClr>
            </a:pPr>
            <a:r>
              <a:rPr lang="en-US" sz="2400" dirty="0" err="1" smtClean="0"/>
              <a:t>Pemanggilan</a:t>
            </a:r>
            <a:r>
              <a:rPr lang="en-US" sz="2400" dirty="0" smtClean="0"/>
              <a:t> </a:t>
            </a:r>
            <a:r>
              <a:rPr lang="en-US" sz="2400" dirty="0" err="1"/>
              <a:t>kembali</a:t>
            </a:r>
            <a:r>
              <a:rPr lang="en-US" sz="2400" dirty="0"/>
              <a:t> </a:t>
            </a:r>
            <a:r>
              <a:rPr lang="en-US" sz="2400" dirty="0" err="1"/>
              <a:t>informasi</a:t>
            </a:r>
            <a:r>
              <a:rPr lang="en-US" sz="2400" dirty="0"/>
              <a:t> yang </a:t>
            </a:r>
            <a:r>
              <a:rPr lang="en-US" sz="2400" dirty="0" err="1"/>
              <a:t>relevan</a:t>
            </a:r>
            <a:r>
              <a:rPr lang="en-US" sz="2400" dirty="0"/>
              <a:t> </a:t>
            </a:r>
            <a:r>
              <a:rPr lang="en-US" sz="2400" dirty="0" err="1"/>
              <a:t>dapat</a:t>
            </a:r>
            <a:r>
              <a:rPr lang="en-US" sz="2400" dirty="0"/>
              <a:t> </a:t>
            </a:r>
            <a:r>
              <a:rPr lang="en-US" sz="2400" dirty="0" err="1"/>
              <a:t>berkisar</a:t>
            </a:r>
            <a:r>
              <a:rPr lang="en-US" sz="2400" dirty="0"/>
              <a:t> </a:t>
            </a:r>
            <a:r>
              <a:rPr lang="en-US" sz="2400" dirty="0" err="1"/>
              <a:t>dari</a:t>
            </a:r>
            <a:r>
              <a:rPr lang="en-US" sz="2400" dirty="0"/>
              <a:t> </a:t>
            </a:r>
            <a:r>
              <a:rPr lang="en-US" sz="2400" dirty="0" err="1"/>
              <a:t>pengerahan</a:t>
            </a:r>
            <a:r>
              <a:rPr lang="en-US" sz="2400" dirty="0"/>
              <a:t> </a:t>
            </a:r>
            <a:r>
              <a:rPr lang="en-US" sz="2400" dirty="0" err="1"/>
              <a:t>usaha</a:t>
            </a:r>
            <a:r>
              <a:rPr lang="en-US" sz="2400" dirty="0"/>
              <a:t> yang </a:t>
            </a:r>
            <a:r>
              <a:rPr lang="en-US" sz="2400" dirty="0" err="1"/>
              <a:t>besar</a:t>
            </a:r>
            <a:r>
              <a:rPr lang="en-US" sz="2400" dirty="0"/>
              <a:t> </a:t>
            </a:r>
            <a:r>
              <a:rPr lang="en-US" sz="2400" dirty="0" err="1"/>
              <a:t>untuk</a:t>
            </a:r>
            <a:r>
              <a:rPr lang="en-US" sz="2400" dirty="0"/>
              <a:t> </a:t>
            </a:r>
            <a:r>
              <a:rPr lang="en-US" sz="2400" dirty="0" err="1"/>
              <a:t>menjadi</a:t>
            </a:r>
            <a:r>
              <a:rPr lang="en-US" sz="2400" dirty="0"/>
              <a:t> </a:t>
            </a:r>
            <a:r>
              <a:rPr lang="en-US" sz="2400" dirty="0" err="1"/>
              <a:t>lancar</a:t>
            </a:r>
            <a:r>
              <a:rPr lang="en-US" sz="2400" dirty="0"/>
              <a:t> </a:t>
            </a:r>
            <a:r>
              <a:rPr lang="en-US" sz="2400" dirty="0" err="1"/>
              <a:t>sampai</a:t>
            </a:r>
            <a:r>
              <a:rPr lang="en-US" sz="2400" dirty="0"/>
              <a:t> </a:t>
            </a:r>
            <a:r>
              <a:rPr lang="en-US" sz="2400" dirty="0" err="1"/>
              <a:t>hamier</a:t>
            </a:r>
            <a:r>
              <a:rPr lang="en-US" sz="2400" dirty="0"/>
              <a:t> </a:t>
            </a:r>
            <a:r>
              <a:rPr lang="en-US" sz="2400" dirty="0" err="1"/>
              <a:t>tanpa</a:t>
            </a:r>
            <a:r>
              <a:rPr lang="en-US" sz="2400" dirty="0"/>
              <a:t> </a:t>
            </a:r>
            <a:r>
              <a:rPr lang="en-US" sz="2400" dirty="0" err="1"/>
              <a:t>usaha</a:t>
            </a:r>
            <a:r>
              <a:rPr lang="en-US" sz="2400" dirty="0"/>
              <a:t> (National Research Council, 1999). </a:t>
            </a:r>
            <a:endParaRPr lang="en-US" sz="2400" dirty="0" smtClean="0"/>
          </a:p>
          <a:p>
            <a:pPr>
              <a:buClr>
                <a:srgbClr val="008000"/>
              </a:buClr>
            </a:pPr>
            <a:r>
              <a:rPr lang="en-US" sz="2400" dirty="0" err="1"/>
              <a:t>Pemanggilan</a:t>
            </a:r>
            <a:r>
              <a:rPr lang="en-US" sz="2400" dirty="0"/>
              <a:t> </a:t>
            </a:r>
            <a:r>
              <a:rPr lang="en-US" sz="2400" dirty="0" err="1"/>
              <a:t>kembali</a:t>
            </a:r>
            <a:r>
              <a:rPr lang="en-US" sz="2400" dirty="0"/>
              <a:t> yang </a:t>
            </a:r>
            <a:r>
              <a:rPr lang="en-US" sz="2400" dirty="0" err="1"/>
              <a:t>tidak</a:t>
            </a:r>
            <a:r>
              <a:rPr lang="en-US" sz="2400" dirty="0"/>
              <a:t> </a:t>
            </a:r>
            <a:r>
              <a:rPr lang="en-US" sz="2400" dirty="0" err="1"/>
              <a:t>membutuhkan</a:t>
            </a:r>
            <a:r>
              <a:rPr lang="en-US" sz="2400" dirty="0"/>
              <a:t> </a:t>
            </a:r>
            <a:r>
              <a:rPr lang="en-US" sz="2400" dirty="0" err="1"/>
              <a:t>usaha</a:t>
            </a:r>
            <a:r>
              <a:rPr lang="en-US" sz="2400" dirty="0"/>
              <a:t> </a:t>
            </a:r>
            <a:r>
              <a:rPr lang="en-US" sz="2400" dirty="0" err="1"/>
              <a:t>memberikan</a:t>
            </a:r>
            <a:r>
              <a:rPr lang="en-US" sz="2400" dirty="0"/>
              <a:t> </a:t>
            </a:r>
            <a:r>
              <a:rPr lang="en-US" sz="2400" dirty="0" err="1"/>
              <a:t>lebih</a:t>
            </a:r>
            <a:r>
              <a:rPr lang="en-US" sz="2400" dirty="0"/>
              <a:t> </a:t>
            </a:r>
            <a:r>
              <a:rPr lang="en-US" sz="2400" dirty="0" err="1"/>
              <a:t>sedikit</a:t>
            </a:r>
            <a:r>
              <a:rPr lang="en-US" sz="2400" dirty="0"/>
              <a:t> </a:t>
            </a:r>
            <a:r>
              <a:rPr lang="en-US" sz="2400" dirty="0" err="1"/>
              <a:t>tuntutan</a:t>
            </a:r>
            <a:r>
              <a:rPr lang="en-US" sz="2400" dirty="0"/>
              <a:t> </a:t>
            </a:r>
            <a:r>
              <a:rPr lang="en-US" sz="2400" dirty="0" err="1"/>
              <a:t>pada</a:t>
            </a:r>
            <a:r>
              <a:rPr lang="en-US" sz="2400" dirty="0"/>
              <a:t> </a:t>
            </a:r>
            <a:r>
              <a:rPr lang="en-US" sz="2400" dirty="0" err="1"/>
              <a:t>perhatian</a:t>
            </a:r>
            <a:r>
              <a:rPr lang="en-US" sz="2400" dirty="0"/>
              <a:t> yang </a:t>
            </a:r>
            <a:r>
              <a:rPr lang="en-US" sz="2400" dirty="0" err="1"/>
              <a:t>disadari</a:t>
            </a:r>
            <a:r>
              <a:rPr lang="en-US" sz="2400" dirty="0" smtClean="0"/>
              <a:t>.</a:t>
            </a:r>
          </a:p>
          <a:p>
            <a:pPr>
              <a:buFont typeface="Wingdings" pitchFamily="2" charset="2"/>
              <a:buChar char="q"/>
            </a:pPr>
            <a:r>
              <a:rPr lang="en-US" sz="2400" b="1" dirty="0" err="1">
                <a:solidFill>
                  <a:srgbClr val="FF0000"/>
                </a:solidFill>
              </a:rPr>
              <a:t>Keahlian</a:t>
            </a:r>
            <a:r>
              <a:rPr lang="en-US" sz="2400" b="1" dirty="0">
                <a:solidFill>
                  <a:srgbClr val="FF0000"/>
                </a:solidFill>
              </a:rPr>
              <a:t> yang </a:t>
            </a:r>
            <a:r>
              <a:rPr lang="en-US" sz="2400" b="1" dirty="0" err="1">
                <a:solidFill>
                  <a:srgbClr val="FF0000"/>
                </a:solidFill>
              </a:rPr>
              <a:t>Adaptif</a:t>
            </a:r>
            <a:r>
              <a:rPr lang="en-US" sz="2400" b="1" dirty="0">
                <a:solidFill>
                  <a:srgbClr val="FF0000"/>
                </a:solidFill>
              </a:rPr>
              <a:t>	</a:t>
            </a:r>
            <a:endParaRPr lang="en-US" sz="2400" b="1" dirty="0" smtClean="0">
              <a:solidFill>
                <a:srgbClr val="FF0000"/>
              </a:solidFill>
            </a:endParaRPr>
          </a:p>
          <a:p>
            <a:pPr>
              <a:buClr>
                <a:srgbClr val="008000"/>
              </a:buClr>
            </a:pPr>
            <a:r>
              <a:rPr lang="en-US" sz="2400" dirty="0" err="1" smtClean="0"/>
              <a:t>Sebuah</a:t>
            </a:r>
            <a:r>
              <a:rPr lang="en-US" sz="2400" dirty="0" smtClean="0"/>
              <a:t> </a:t>
            </a:r>
            <a:r>
              <a:rPr lang="en-US" sz="2400" dirty="0" err="1"/>
              <a:t>aspek</a:t>
            </a:r>
            <a:r>
              <a:rPr lang="en-US" sz="2400" dirty="0"/>
              <a:t> </a:t>
            </a:r>
            <a:r>
              <a:rPr lang="en-US" sz="2400" dirty="0" err="1"/>
              <a:t>penting</a:t>
            </a:r>
            <a:r>
              <a:rPr lang="en-US" sz="2400" dirty="0"/>
              <a:t> </a:t>
            </a:r>
            <a:r>
              <a:rPr lang="en-US" sz="2400" dirty="0" err="1"/>
              <a:t>dari</a:t>
            </a:r>
            <a:r>
              <a:rPr lang="en-US" sz="2400" dirty="0"/>
              <a:t> </a:t>
            </a:r>
            <a:r>
              <a:rPr lang="en-US" sz="2400" dirty="0" err="1"/>
              <a:t>keahlian</a:t>
            </a:r>
            <a:r>
              <a:rPr lang="en-US" sz="2400" dirty="0"/>
              <a:t> </a:t>
            </a:r>
            <a:r>
              <a:rPr lang="en-US" sz="2400" dirty="0" err="1"/>
              <a:t>adalah</a:t>
            </a:r>
            <a:r>
              <a:rPr lang="en-US" sz="2400" dirty="0"/>
              <a:t> </a:t>
            </a:r>
            <a:r>
              <a:rPr lang="en-US" sz="2400" dirty="0" err="1"/>
              <a:t>apakah</a:t>
            </a:r>
            <a:r>
              <a:rPr lang="en-US" sz="2400" dirty="0"/>
              <a:t> </a:t>
            </a:r>
            <a:r>
              <a:rPr lang="en-US" sz="2400" dirty="0" err="1"/>
              <a:t>beberapa</a:t>
            </a:r>
            <a:r>
              <a:rPr lang="en-US" sz="2400" dirty="0"/>
              <a:t> </a:t>
            </a:r>
            <a:r>
              <a:rPr lang="en-US" sz="2400" dirty="0" err="1"/>
              <a:t>cara</a:t>
            </a:r>
            <a:r>
              <a:rPr lang="en-US" sz="2400" dirty="0"/>
              <a:t> </a:t>
            </a:r>
            <a:r>
              <a:rPr lang="en-US" sz="2400" dirty="0" err="1"/>
              <a:t>pengaturan</a:t>
            </a:r>
            <a:r>
              <a:rPr lang="en-US" sz="2400" dirty="0"/>
              <a:t> </a:t>
            </a:r>
            <a:r>
              <a:rPr lang="en-US" sz="2400" dirty="0" err="1"/>
              <a:t>pengetahuan</a:t>
            </a:r>
            <a:r>
              <a:rPr lang="en-US" sz="2400" dirty="0"/>
              <a:t> </a:t>
            </a:r>
            <a:r>
              <a:rPr lang="en-US" sz="2400" dirty="0" err="1"/>
              <a:t>lebih</a:t>
            </a:r>
            <a:r>
              <a:rPr lang="en-US" sz="2400" dirty="0"/>
              <a:t> </a:t>
            </a:r>
            <a:r>
              <a:rPr lang="en-US" sz="2400" dirty="0" err="1"/>
              <a:t>baik</a:t>
            </a:r>
            <a:r>
              <a:rPr lang="en-US" sz="2400" dirty="0"/>
              <a:t> </a:t>
            </a:r>
            <a:r>
              <a:rPr lang="en-US" sz="2400" dirty="0" err="1"/>
              <a:t>daripada</a:t>
            </a:r>
            <a:r>
              <a:rPr lang="en-US" sz="2400" dirty="0"/>
              <a:t> yang lain </a:t>
            </a:r>
            <a:r>
              <a:rPr lang="en-US" sz="2400" dirty="0" err="1"/>
              <a:t>guna</a:t>
            </a:r>
            <a:r>
              <a:rPr lang="en-US" sz="2400" dirty="0"/>
              <a:t> </a:t>
            </a:r>
            <a:r>
              <a:rPr lang="en-US" sz="2400" dirty="0" err="1"/>
              <a:t>membantu</a:t>
            </a:r>
            <a:r>
              <a:rPr lang="en-US" sz="2400" dirty="0"/>
              <a:t> </a:t>
            </a:r>
            <a:r>
              <a:rPr lang="en-US" sz="2400" dirty="0" err="1"/>
              <a:t>orang-orang</a:t>
            </a:r>
            <a:r>
              <a:rPr lang="en-US" sz="2400" dirty="0"/>
              <a:t> </a:t>
            </a:r>
            <a:r>
              <a:rPr lang="en-US" sz="2400" dirty="0" err="1"/>
              <a:t>untuk</a:t>
            </a:r>
            <a:r>
              <a:rPr lang="en-US" sz="2400" dirty="0"/>
              <a:t> </a:t>
            </a:r>
            <a:r>
              <a:rPr lang="en-US" sz="2400" dirty="0" err="1"/>
              <a:t>menjadi</a:t>
            </a:r>
            <a:r>
              <a:rPr lang="en-US" sz="2400" dirty="0"/>
              <a:t> </a:t>
            </a:r>
            <a:r>
              <a:rPr lang="en-US" sz="2400" dirty="0" err="1"/>
              <a:t>fleksibel</a:t>
            </a:r>
            <a:r>
              <a:rPr lang="en-US" sz="2400" dirty="0"/>
              <a:t> </a:t>
            </a:r>
            <a:r>
              <a:rPr lang="en-US" sz="2400" dirty="0" err="1"/>
              <a:t>dan</a:t>
            </a:r>
            <a:r>
              <a:rPr lang="en-US" sz="2400" dirty="0"/>
              <a:t> </a:t>
            </a:r>
            <a:r>
              <a:rPr lang="en-US" sz="2400" dirty="0" err="1"/>
              <a:t>adaptif</a:t>
            </a:r>
            <a:r>
              <a:rPr lang="en-US" sz="2400" dirty="0"/>
              <a:t> </a:t>
            </a:r>
            <a:r>
              <a:rPr lang="en-US" sz="2400" dirty="0" err="1"/>
              <a:t>terhadap</a:t>
            </a:r>
            <a:r>
              <a:rPr lang="en-US" sz="2400" dirty="0"/>
              <a:t> </a:t>
            </a:r>
            <a:r>
              <a:rPr lang="en-US" sz="2400" dirty="0" err="1"/>
              <a:t>situasi</a:t>
            </a:r>
            <a:r>
              <a:rPr lang="en-US" sz="2400" dirty="0"/>
              <a:t> </a:t>
            </a:r>
            <a:r>
              <a:rPr lang="en-US" sz="2400" dirty="0" err="1"/>
              <a:t>baru</a:t>
            </a:r>
            <a:r>
              <a:rPr lang="en-US" sz="2400" dirty="0"/>
              <a:t> </a:t>
            </a:r>
            <a:r>
              <a:rPr lang="en-US" sz="2400" dirty="0" err="1"/>
              <a:t>dibandingkan</a:t>
            </a:r>
            <a:r>
              <a:rPr lang="en-US" sz="2400" dirty="0"/>
              <a:t> </a:t>
            </a:r>
            <a:r>
              <a:rPr lang="en-US" sz="2400" dirty="0" err="1"/>
              <a:t>dengan</a:t>
            </a:r>
            <a:r>
              <a:rPr lang="en-US" sz="2400" dirty="0"/>
              <a:t> yang lain (National Research Council, 1999</a:t>
            </a:r>
            <a:r>
              <a:rPr lang="en-US" sz="2400" dirty="0" smtClean="0"/>
              <a:t>).</a:t>
            </a:r>
          </a:p>
          <a:p>
            <a:pPr>
              <a:buClr>
                <a:srgbClr val="008000"/>
              </a:buClr>
            </a:pPr>
            <a:r>
              <a:rPr lang="en-US" sz="2400" dirty="0"/>
              <a:t>Para </a:t>
            </a:r>
            <a:r>
              <a:rPr lang="en-US" sz="2400" dirty="0" err="1"/>
              <a:t>ahli</a:t>
            </a:r>
            <a:r>
              <a:rPr lang="en-US" sz="2400" dirty="0"/>
              <a:t> yang </a:t>
            </a:r>
            <a:r>
              <a:rPr lang="en-US" sz="2400" dirty="0" err="1"/>
              <a:t>dikarakteristikan</a:t>
            </a:r>
            <a:r>
              <a:rPr lang="en-US" sz="2400" dirty="0"/>
              <a:t> </a:t>
            </a:r>
            <a:r>
              <a:rPr lang="en-US" sz="2400" dirty="0" err="1"/>
              <a:t>oleh</a:t>
            </a:r>
            <a:r>
              <a:rPr lang="en-US" sz="2400" dirty="0"/>
              <a:t> </a:t>
            </a:r>
            <a:r>
              <a:rPr lang="en-US" sz="2400" dirty="0" err="1"/>
              <a:t>efisiensi</a:t>
            </a:r>
            <a:r>
              <a:rPr lang="en-US" sz="2400" dirty="0"/>
              <a:t> </a:t>
            </a:r>
            <a:r>
              <a:rPr lang="en-US" sz="2400" dirty="0" err="1"/>
              <a:t>bisa</a:t>
            </a:r>
            <a:r>
              <a:rPr lang="en-US" sz="2400" dirty="0"/>
              <a:t> </a:t>
            </a:r>
            <a:r>
              <a:rPr lang="en-US" sz="2400" dirty="0" err="1"/>
              <a:t>dengan</a:t>
            </a:r>
            <a:r>
              <a:rPr lang="en-US" sz="2400" dirty="0"/>
              <a:t> </a:t>
            </a:r>
            <a:r>
              <a:rPr lang="en-US" sz="2400" dirty="0" err="1"/>
              <a:t>cepat</a:t>
            </a:r>
            <a:r>
              <a:rPr lang="en-US" sz="2400" dirty="0"/>
              <a:t> </a:t>
            </a:r>
            <a:r>
              <a:rPr lang="en-US" sz="2400" dirty="0" err="1"/>
              <a:t>mendapatkan</a:t>
            </a:r>
            <a:r>
              <a:rPr lang="en-US" sz="2400" dirty="0"/>
              <a:t> </a:t>
            </a:r>
            <a:r>
              <a:rPr lang="en-US" sz="2400" dirty="0" err="1"/>
              <a:t>kembali</a:t>
            </a:r>
            <a:r>
              <a:rPr lang="en-US" sz="2400" dirty="0"/>
              <a:t> </a:t>
            </a:r>
            <a:r>
              <a:rPr lang="en-US" sz="2400" dirty="0" err="1"/>
              <a:t>dan</a:t>
            </a:r>
            <a:r>
              <a:rPr lang="en-US" sz="2400" dirty="0"/>
              <a:t> </a:t>
            </a:r>
            <a:r>
              <a:rPr lang="en-US" sz="2400" dirty="0" err="1"/>
              <a:t>menerapkan</a:t>
            </a:r>
            <a:r>
              <a:rPr lang="en-US" sz="2400" dirty="0"/>
              <a:t> </a:t>
            </a:r>
            <a:r>
              <a:rPr lang="en-US" sz="2400" dirty="0" err="1"/>
              <a:t>informasi</a:t>
            </a:r>
            <a:r>
              <a:rPr lang="en-US" sz="2400" dirty="0"/>
              <a:t> </a:t>
            </a:r>
            <a:r>
              <a:rPr lang="en-US" sz="2400" dirty="0" err="1"/>
              <a:t>dalam</a:t>
            </a:r>
            <a:r>
              <a:rPr lang="en-US" sz="2400" dirty="0"/>
              <a:t> </a:t>
            </a:r>
            <a:r>
              <a:rPr lang="en-US" sz="2400" dirty="0" err="1"/>
              <a:t>cara</a:t>
            </a:r>
            <a:r>
              <a:rPr lang="en-US" sz="2400" dirty="0"/>
              <a:t> yang </a:t>
            </a:r>
            <a:r>
              <a:rPr lang="en-US" sz="2400" dirty="0" err="1"/>
              <a:t>terampil</a:t>
            </a:r>
            <a:r>
              <a:rPr lang="en-US" sz="2400" dirty="0"/>
              <a:t> </a:t>
            </a:r>
            <a:r>
              <a:rPr lang="en-US" sz="2400" dirty="0" err="1"/>
              <a:t>untuk</a:t>
            </a:r>
            <a:r>
              <a:rPr lang="en-US" sz="2400" dirty="0"/>
              <a:t> </a:t>
            </a:r>
            <a:r>
              <a:rPr lang="en-US" sz="2400" dirty="0" err="1"/>
              <a:t>menjelaskan</a:t>
            </a:r>
            <a:r>
              <a:rPr lang="en-US" sz="2400" dirty="0"/>
              <a:t> </a:t>
            </a:r>
            <a:r>
              <a:rPr lang="en-US" sz="2400" dirty="0" err="1"/>
              <a:t>sesuatu</a:t>
            </a:r>
            <a:r>
              <a:rPr lang="en-US" sz="2400" dirty="0"/>
              <a:t> </a:t>
            </a:r>
            <a:r>
              <a:rPr lang="en-US" sz="2400" dirty="0" err="1"/>
              <a:t>atau</a:t>
            </a:r>
            <a:r>
              <a:rPr lang="en-US" sz="2400" dirty="0"/>
              <a:t> </a:t>
            </a:r>
            <a:r>
              <a:rPr lang="en-US" sz="2400" dirty="0" err="1" smtClean="0"/>
              <a:t>menyelesaikan</a:t>
            </a:r>
            <a:r>
              <a:rPr lang="en-US" sz="2400" dirty="0" smtClean="0"/>
              <a:t> </a:t>
            </a:r>
            <a:r>
              <a:rPr lang="en-US" sz="2400" dirty="0" err="1" smtClean="0"/>
              <a:t>masalah</a:t>
            </a:r>
            <a:r>
              <a:rPr lang="en-US" sz="2400" dirty="0"/>
              <a:t>.</a:t>
            </a:r>
            <a:r>
              <a:rPr lang="en-US" sz="4000" dirty="0"/>
              <a:t>		</a:t>
            </a:r>
            <a:r>
              <a:rPr lang="en-US" dirty="0"/>
              <a:t>		</a:t>
            </a:r>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696200" y="6019800"/>
            <a:ext cx="1157287" cy="63817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382000" cy="6324600"/>
          </a:xfrm>
        </p:spPr>
        <p:txBody>
          <a:bodyPr>
            <a:noAutofit/>
          </a:bodyPr>
          <a:lstStyle/>
          <a:p>
            <a:pPr>
              <a:buFont typeface="Wingdings" pitchFamily="2" charset="2"/>
              <a:buChar char="q"/>
            </a:pPr>
            <a:r>
              <a:rPr lang="en-US" sz="2500" b="1" dirty="0" err="1">
                <a:solidFill>
                  <a:srgbClr val="FF0000"/>
                </a:solidFill>
              </a:rPr>
              <a:t>Strategi</a:t>
            </a:r>
            <a:r>
              <a:rPr lang="en-US" sz="2500" b="1" dirty="0">
                <a:solidFill>
                  <a:srgbClr val="FF0000"/>
                </a:solidFill>
              </a:rPr>
              <a:t>	</a:t>
            </a:r>
            <a:r>
              <a:rPr lang="en-US" sz="2500" b="1" dirty="0"/>
              <a:t>					</a:t>
            </a:r>
            <a:r>
              <a:rPr lang="en-US" sz="2500" b="1"/>
              <a:t>		</a:t>
            </a:r>
            <a:r>
              <a:rPr lang="en-US" sz="2500" smtClean="0"/>
              <a:t>Para </a:t>
            </a:r>
            <a:r>
              <a:rPr lang="en-US" sz="2500" dirty="0" err="1"/>
              <a:t>ahli</a:t>
            </a:r>
            <a:r>
              <a:rPr lang="en-US" sz="2500" dirty="0"/>
              <a:t> </a:t>
            </a:r>
            <a:r>
              <a:rPr lang="en-US" sz="2500" dirty="0" err="1"/>
              <a:t>menggunakan</a:t>
            </a:r>
            <a:r>
              <a:rPr lang="en-US" sz="2500" dirty="0"/>
              <a:t> </a:t>
            </a:r>
            <a:r>
              <a:rPr lang="en-US" sz="2500" dirty="0" err="1"/>
              <a:t>strategi</a:t>
            </a:r>
            <a:r>
              <a:rPr lang="en-US" sz="2500" dirty="0"/>
              <a:t> yang </a:t>
            </a:r>
            <a:r>
              <a:rPr lang="en-US" sz="2500" dirty="0" err="1"/>
              <a:t>efektif</a:t>
            </a:r>
            <a:r>
              <a:rPr lang="en-US" sz="2500" dirty="0"/>
              <a:t> </a:t>
            </a:r>
            <a:r>
              <a:rPr lang="en-US" sz="2500" dirty="0" err="1"/>
              <a:t>dalam</a:t>
            </a:r>
            <a:r>
              <a:rPr lang="en-US" sz="2500" dirty="0"/>
              <a:t> </a:t>
            </a:r>
            <a:r>
              <a:rPr lang="en-US" sz="2500" dirty="0" err="1"/>
              <a:t>memahami</a:t>
            </a:r>
            <a:r>
              <a:rPr lang="en-US" sz="2500" dirty="0"/>
              <a:t> </a:t>
            </a:r>
            <a:r>
              <a:rPr lang="en-US" sz="2500" dirty="0" err="1"/>
              <a:t>informasi</a:t>
            </a:r>
            <a:r>
              <a:rPr lang="en-US" sz="2500" dirty="0"/>
              <a:t> </a:t>
            </a:r>
            <a:r>
              <a:rPr lang="en-US" sz="2500" dirty="0" err="1"/>
              <a:t>dalam</a:t>
            </a:r>
            <a:r>
              <a:rPr lang="en-US" sz="2500" dirty="0"/>
              <a:t> </a:t>
            </a:r>
            <a:r>
              <a:rPr lang="en-US" sz="2500" dirty="0" err="1"/>
              <a:t>bidang</a:t>
            </a:r>
            <a:r>
              <a:rPr lang="en-US" sz="2500" dirty="0"/>
              <a:t> </a:t>
            </a:r>
            <a:r>
              <a:rPr lang="en-US" sz="2500" dirty="0" err="1"/>
              <a:t>keahlian</a:t>
            </a:r>
            <a:r>
              <a:rPr lang="en-US" sz="2500" dirty="0"/>
              <a:t> </a:t>
            </a:r>
            <a:r>
              <a:rPr lang="en-US" sz="2500" dirty="0" err="1"/>
              <a:t>mereka</a:t>
            </a:r>
            <a:r>
              <a:rPr lang="en-US" sz="2500" dirty="0"/>
              <a:t> </a:t>
            </a:r>
            <a:r>
              <a:rPr lang="en-US" sz="2500" dirty="0" err="1"/>
              <a:t>dan</a:t>
            </a:r>
            <a:r>
              <a:rPr lang="en-US" sz="2500" dirty="0"/>
              <a:t> </a:t>
            </a:r>
            <a:r>
              <a:rPr lang="en-US" sz="2500" dirty="0" err="1"/>
              <a:t>dalam</a:t>
            </a:r>
            <a:r>
              <a:rPr lang="en-US" sz="2500" dirty="0"/>
              <a:t> </a:t>
            </a:r>
            <a:r>
              <a:rPr lang="en-US" sz="2500" dirty="0" err="1"/>
              <a:t>memajukannya</a:t>
            </a:r>
            <a:r>
              <a:rPr lang="en-US" sz="2500" dirty="0"/>
              <a:t> (Ornstein, Haden, &amp; </a:t>
            </a:r>
            <a:r>
              <a:rPr lang="en-US" sz="2500" dirty="0" err="1"/>
              <a:t>Elischberger</a:t>
            </a:r>
            <a:r>
              <a:rPr lang="en-US" sz="2500" dirty="0"/>
              <a:t>, 2006; Pressley &amp; Hilden, 2006</a:t>
            </a:r>
            <a:r>
              <a:rPr lang="en-US" sz="2500"/>
              <a:t>). 	</a:t>
            </a:r>
            <a:r>
              <a:rPr lang="en-US" sz="2500" smtClean="0"/>
              <a:t>			Beberapa </a:t>
            </a:r>
            <a:r>
              <a:rPr lang="en-US" sz="2500" dirty="0" err="1"/>
              <a:t>strategi</a:t>
            </a:r>
            <a:r>
              <a:rPr lang="en-US" sz="2500" dirty="0"/>
              <a:t> </a:t>
            </a:r>
            <a:r>
              <a:rPr lang="en-US" sz="2500" dirty="0" err="1"/>
              <a:t>efektif</a:t>
            </a:r>
            <a:r>
              <a:rPr lang="en-US" sz="2500" dirty="0"/>
              <a:t> yang </a:t>
            </a:r>
            <a:r>
              <a:rPr lang="en-US" sz="2500" dirty="0" err="1"/>
              <a:t>bisa</a:t>
            </a:r>
            <a:r>
              <a:rPr lang="en-US" sz="2500" dirty="0"/>
              <a:t> </a:t>
            </a:r>
            <a:r>
              <a:rPr lang="en-US" sz="2500" dirty="0" err="1"/>
              <a:t>dikembangkan</a:t>
            </a:r>
            <a:r>
              <a:rPr lang="en-US" sz="2500" dirty="0"/>
              <a:t> </a:t>
            </a:r>
            <a:r>
              <a:rPr lang="en-US" sz="2500" dirty="0" err="1"/>
              <a:t>siswa-siswa</a:t>
            </a:r>
            <a:r>
              <a:rPr lang="en-US" sz="2500" dirty="0"/>
              <a:t> </a:t>
            </a:r>
            <a:r>
              <a:rPr lang="en-US" sz="2500" dirty="0" err="1"/>
              <a:t>untuk</a:t>
            </a:r>
            <a:r>
              <a:rPr lang="en-US" sz="2500" dirty="0"/>
              <a:t> </a:t>
            </a:r>
            <a:r>
              <a:rPr lang="en-US" sz="2500" dirty="0" err="1"/>
              <a:t>menjadi</a:t>
            </a:r>
            <a:r>
              <a:rPr lang="en-US" sz="2500" dirty="0"/>
              <a:t> </a:t>
            </a:r>
            <a:r>
              <a:rPr lang="en-US" sz="2500" dirty="0" err="1"/>
              <a:t>ahli</a:t>
            </a:r>
            <a:r>
              <a:rPr lang="en-US" sz="2500" dirty="0"/>
              <a:t> </a:t>
            </a:r>
            <a:r>
              <a:rPr lang="en-US" sz="2500" dirty="0" err="1"/>
              <a:t>dalam</a:t>
            </a:r>
            <a:r>
              <a:rPr lang="en-US" sz="2500" dirty="0"/>
              <a:t> </a:t>
            </a:r>
            <a:r>
              <a:rPr lang="en-US" sz="2500" dirty="0" err="1"/>
              <a:t>pembelajaran</a:t>
            </a:r>
            <a:r>
              <a:rPr lang="en-US" sz="2500" dirty="0"/>
              <a:t>. </a:t>
            </a:r>
            <a:r>
              <a:rPr lang="en-US" sz="2500" dirty="0" err="1"/>
              <a:t>Berikut</a:t>
            </a:r>
            <a:r>
              <a:rPr lang="en-US" sz="2500" dirty="0"/>
              <a:t> </a:t>
            </a:r>
            <a:r>
              <a:rPr lang="en-US" sz="2500" dirty="0" err="1"/>
              <a:t>ini</a:t>
            </a:r>
            <a:r>
              <a:rPr lang="en-US" sz="2500" dirty="0"/>
              <a:t> </a:t>
            </a:r>
            <a:r>
              <a:rPr lang="en-US" sz="2500" dirty="0" err="1"/>
              <a:t>adalah</a:t>
            </a:r>
            <a:r>
              <a:rPr lang="en-US" sz="2500" dirty="0"/>
              <a:t> </a:t>
            </a:r>
            <a:r>
              <a:rPr lang="en-US" sz="2500" dirty="0" err="1"/>
              <a:t>strategi</a:t>
            </a:r>
            <a:r>
              <a:rPr lang="en-US" sz="2500" dirty="0"/>
              <a:t> </a:t>
            </a:r>
            <a:r>
              <a:rPr lang="en-US" sz="2500" dirty="0" err="1"/>
              <a:t>belajar</a:t>
            </a:r>
            <a:r>
              <a:rPr lang="en-US" sz="2500" dirty="0"/>
              <a:t> yang </a:t>
            </a:r>
            <a:r>
              <a:rPr lang="en-US" sz="2500" dirty="0" err="1"/>
              <a:t>baik</a:t>
            </a:r>
            <a:r>
              <a:rPr lang="en-US" sz="2500" dirty="0"/>
              <a:t> :	</a:t>
            </a:r>
            <a:r>
              <a:rPr lang="en-US" sz="2500"/>
              <a:t>	</a:t>
            </a:r>
            <a:endParaRPr lang="en-US" sz="2500">
              <a:solidFill>
                <a:srgbClr val="FF0000"/>
              </a:solidFill>
            </a:endParaRPr>
          </a:p>
          <a:p>
            <a:pPr lvl="0"/>
            <a:r>
              <a:rPr lang="en-US" sz="2500" b="1" smtClean="0">
                <a:solidFill>
                  <a:srgbClr val="008000"/>
                </a:solidFill>
              </a:rPr>
              <a:t>Mengembangkan </a:t>
            </a:r>
            <a:r>
              <a:rPr lang="en-US" sz="2500" b="1" err="1">
                <a:solidFill>
                  <a:srgbClr val="008000"/>
                </a:solidFill>
              </a:rPr>
              <a:t>dan</a:t>
            </a:r>
            <a:r>
              <a:rPr lang="en-US" sz="2500" b="1">
                <a:solidFill>
                  <a:srgbClr val="008000"/>
                </a:solidFill>
              </a:rPr>
              <a:t> </a:t>
            </a:r>
            <a:r>
              <a:rPr lang="en-US" sz="2500" b="1" smtClean="0">
                <a:solidFill>
                  <a:srgbClr val="008000"/>
                </a:solidFill>
              </a:rPr>
              <a:t>Mengonsolidasi Pembelajaran</a:t>
            </a:r>
          </a:p>
          <a:p>
            <a:pPr>
              <a:buNone/>
            </a:pPr>
            <a:r>
              <a:rPr lang="en-US" sz="2500" smtClean="0"/>
              <a:t>	Pembelajaran </a:t>
            </a:r>
            <a:r>
              <a:rPr lang="en-US" sz="2500" dirty="0" err="1"/>
              <a:t>para</a:t>
            </a:r>
            <a:r>
              <a:rPr lang="en-US" sz="2500" dirty="0"/>
              <a:t> </a:t>
            </a:r>
            <a:r>
              <a:rPr lang="en-US" sz="2500" dirty="0" err="1"/>
              <a:t>siswa</a:t>
            </a:r>
            <a:r>
              <a:rPr lang="en-US" sz="2500" dirty="0"/>
              <a:t> </a:t>
            </a:r>
            <a:r>
              <a:rPr lang="en-US" sz="2500" dirty="0" err="1"/>
              <a:t>mendapatkan</a:t>
            </a:r>
            <a:r>
              <a:rPr lang="en-US" sz="2500" dirty="0"/>
              <a:t> </a:t>
            </a:r>
            <a:r>
              <a:rPr lang="en-US" sz="2500" dirty="0" err="1"/>
              <a:t>manfaat</a:t>
            </a:r>
            <a:r>
              <a:rPr lang="en-US" sz="2500" dirty="0"/>
              <a:t> </a:t>
            </a:r>
            <a:r>
              <a:rPr lang="en-US" sz="2500" err="1"/>
              <a:t>ketika</a:t>
            </a:r>
            <a:r>
              <a:rPr lang="en-US" sz="2500"/>
              <a:t> </a:t>
            </a:r>
            <a:r>
              <a:rPr lang="en-US" sz="2500" smtClean="0"/>
              <a:t>guru berbicara </a:t>
            </a:r>
            <a:r>
              <a:rPr lang="en-US" sz="2500" dirty="0" err="1"/>
              <a:t>dengan</a:t>
            </a:r>
            <a:r>
              <a:rPr lang="en-US" sz="2500" dirty="0"/>
              <a:t> </a:t>
            </a:r>
            <a:r>
              <a:rPr lang="en-US" sz="2500" dirty="0" err="1"/>
              <a:t>mereka</a:t>
            </a:r>
            <a:r>
              <a:rPr lang="en-US" sz="2500" dirty="0"/>
              <a:t> </a:t>
            </a:r>
            <a:r>
              <a:rPr lang="en-US" sz="2500" dirty="0" err="1"/>
              <a:t>tentang</a:t>
            </a:r>
            <a:r>
              <a:rPr lang="en-US" sz="2500" dirty="0"/>
              <a:t> </a:t>
            </a:r>
            <a:r>
              <a:rPr lang="en-US" sz="2500" dirty="0" err="1"/>
              <a:t>pentingnya</a:t>
            </a:r>
            <a:r>
              <a:rPr lang="en-US" sz="2500" dirty="0"/>
              <a:t> </a:t>
            </a:r>
            <a:r>
              <a:rPr lang="en-US" sz="2500" dirty="0" err="1"/>
              <a:t>meninjau</a:t>
            </a:r>
            <a:r>
              <a:rPr lang="en-US" sz="2500" dirty="0"/>
              <a:t> </a:t>
            </a:r>
            <a:r>
              <a:rPr lang="en-US" sz="2500" dirty="0" err="1"/>
              <a:t>apa</a:t>
            </a:r>
            <a:r>
              <a:rPr lang="en-US" sz="2500" dirty="0"/>
              <a:t> yang </a:t>
            </a:r>
            <a:r>
              <a:rPr lang="en-US" sz="2500" dirty="0" err="1"/>
              <a:t>telah</a:t>
            </a:r>
            <a:r>
              <a:rPr lang="en-US" sz="2500" dirty="0"/>
              <a:t> </a:t>
            </a:r>
            <a:r>
              <a:rPr lang="en-US" sz="2500" dirty="0" err="1"/>
              <a:t>mereka</a:t>
            </a:r>
            <a:r>
              <a:rPr lang="en-US" sz="2500" dirty="0"/>
              <a:t> </a:t>
            </a:r>
            <a:r>
              <a:rPr lang="en-US" sz="2500" dirty="0" err="1"/>
              <a:t>pelajari</a:t>
            </a:r>
            <a:r>
              <a:rPr lang="en-US" sz="2500" dirty="0"/>
              <a:t> </a:t>
            </a:r>
            <a:r>
              <a:rPr lang="en-US" sz="2500" dirty="0" err="1"/>
              <a:t>secara</a:t>
            </a:r>
            <a:r>
              <a:rPr lang="en-US" sz="2500" dirty="0"/>
              <a:t> </a:t>
            </a:r>
            <a:r>
              <a:rPr lang="en-US" sz="2500" dirty="0" err="1"/>
              <a:t>tetap</a:t>
            </a:r>
            <a:r>
              <a:rPr lang="en-US" sz="2500"/>
              <a:t>. </a:t>
            </a:r>
            <a:endParaRPr lang="en-US" sz="2500" smtClean="0"/>
          </a:p>
          <a:p>
            <a:r>
              <a:rPr lang="en-US" sz="2500" b="1" smtClean="0">
                <a:solidFill>
                  <a:srgbClr val="008000"/>
                </a:solidFill>
              </a:rPr>
              <a:t>Mengajukan pertanyaan untuk diri sendiri </a:t>
            </a:r>
            <a:r>
              <a:rPr lang="en-US" sz="2500" b="1" smtClean="0"/>
              <a:t>		</a:t>
            </a:r>
          </a:p>
          <a:p>
            <a:pPr>
              <a:buNone/>
            </a:pPr>
            <a:r>
              <a:rPr lang="en-US" sz="2500" b="1"/>
              <a:t>	</a:t>
            </a:r>
            <a:r>
              <a:rPr lang="en-US" sz="2500" smtClean="0"/>
              <a:t>Ketika anak-anak menanyai diri mereka sendiri tentang apa yang telah mereka baca atau tentang satu aktivitas. dapatkan kembali.	</a:t>
            </a:r>
            <a:endParaRPr lang="en-US" sz="2500" dirty="0"/>
          </a:p>
        </p:txBody>
      </p:sp>
      <p:pic>
        <p:nvPicPr>
          <p:cNvPr id="4" name="Picture 3" descr="animasi bergerak-5.gif">
            <a:hlinkClick r:id="rId4" action="ppaction://hlinksldjump"/>
          </p:cNvPr>
          <p:cNvPicPr>
            <a:picLocks noChangeAspect="1"/>
          </p:cNvPicPr>
          <p:nvPr/>
        </p:nvPicPr>
        <p:blipFill>
          <a:blip r:embed="rId5" cstate="print"/>
          <a:stretch>
            <a:fillRect/>
          </a:stretch>
        </p:blipFill>
        <p:spPr>
          <a:xfrm>
            <a:off x="7848600" y="6143625"/>
            <a:ext cx="852487" cy="71437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400800"/>
          </a:xfrm>
        </p:spPr>
        <p:txBody>
          <a:bodyPr>
            <a:normAutofit fontScale="55000" lnSpcReduction="20000"/>
          </a:bodyPr>
          <a:lstStyle/>
          <a:p>
            <a:pPr lvl="0">
              <a:buNone/>
            </a:pPr>
            <a:r>
              <a:rPr lang="en-US" sz="4200" dirty="0" smtClean="0"/>
              <a:t>						</a:t>
            </a:r>
          </a:p>
          <a:p>
            <a:pPr lvl="0"/>
            <a:r>
              <a:rPr lang="en-US" sz="4200" b="1" dirty="0" err="1" smtClean="0">
                <a:solidFill>
                  <a:srgbClr val="008000"/>
                </a:solidFill>
              </a:rPr>
              <a:t>Membuat</a:t>
            </a:r>
            <a:r>
              <a:rPr lang="en-US" sz="4200" b="1" dirty="0" smtClean="0">
                <a:solidFill>
                  <a:srgbClr val="008000"/>
                </a:solidFill>
              </a:rPr>
              <a:t> </a:t>
            </a:r>
            <a:r>
              <a:rPr lang="en-US" sz="4200" b="1" dirty="0" err="1" smtClean="0">
                <a:solidFill>
                  <a:srgbClr val="008000"/>
                </a:solidFill>
              </a:rPr>
              <a:t>Catatan</a:t>
            </a:r>
            <a:r>
              <a:rPr lang="en-US" sz="4200" b="1" dirty="0" smtClean="0">
                <a:solidFill>
                  <a:srgbClr val="008000"/>
                </a:solidFill>
              </a:rPr>
              <a:t> </a:t>
            </a:r>
            <a:r>
              <a:rPr lang="en-US" sz="4200" b="1" dirty="0" err="1" smtClean="0">
                <a:solidFill>
                  <a:srgbClr val="008000"/>
                </a:solidFill>
              </a:rPr>
              <a:t>Baru</a:t>
            </a:r>
            <a:r>
              <a:rPr lang="en-US" sz="4200" dirty="0" smtClean="0"/>
              <a:t>				</a:t>
            </a:r>
            <a:endParaRPr lang="en-US" sz="4200" dirty="0"/>
          </a:p>
          <a:p>
            <a:pPr lvl="0">
              <a:buNone/>
            </a:pPr>
            <a:r>
              <a:rPr lang="en-US" sz="4200" b="1" dirty="0" smtClean="0">
                <a:solidFill>
                  <a:schemeClr val="accent6">
                    <a:lumMod val="75000"/>
                  </a:schemeClr>
                </a:solidFill>
              </a:rPr>
              <a:t>	-  </a:t>
            </a:r>
            <a:r>
              <a:rPr lang="en-US" sz="4200" dirty="0" err="1" smtClean="0"/>
              <a:t>Mencatat</a:t>
            </a:r>
            <a:r>
              <a:rPr lang="en-US" sz="4200" dirty="0" smtClean="0"/>
              <a:t> </a:t>
            </a:r>
            <a:r>
              <a:rPr lang="en-US" sz="4200" dirty="0" err="1" smtClean="0"/>
              <a:t>dari</a:t>
            </a:r>
            <a:r>
              <a:rPr lang="en-US" sz="4200" dirty="0" smtClean="0"/>
              <a:t> </a:t>
            </a:r>
            <a:r>
              <a:rPr lang="en-US" sz="4200" dirty="0" err="1" smtClean="0"/>
              <a:t>pelajaran</a:t>
            </a:r>
            <a:r>
              <a:rPr lang="en-US" sz="4200" dirty="0" smtClean="0"/>
              <a:t> </a:t>
            </a:r>
            <a:r>
              <a:rPr lang="en-US" sz="4200" dirty="0" err="1" smtClean="0"/>
              <a:t>atau</a:t>
            </a:r>
            <a:r>
              <a:rPr lang="en-US" sz="4200" dirty="0" smtClean="0"/>
              <a:t> </a:t>
            </a:r>
            <a:r>
              <a:rPr lang="en-US" sz="4200" dirty="0" err="1" smtClean="0"/>
              <a:t>buku</a:t>
            </a:r>
            <a:r>
              <a:rPr lang="en-US" sz="4200" dirty="0" smtClean="0"/>
              <a:t> </a:t>
            </a:r>
            <a:r>
              <a:rPr lang="en-US" sz="4200" dirty="0" err="1" smtClean="0"/>
              <a:t>pelajaran</a:t>
            </a:r>
            <a:r>
              <a:rPr lang="en-US" sz="4200" dirty="0" smtClean="0"/>
              <a:t> </a:t>
            </a:r>
            <a:r>
              <a:rPr lang="en-US" sz="4200" dirty="0" err="1" smtClean="0"/>
              <a:t>memberikan</a:t>
            </a:r>
            <a:r>
              <a:rPr lang="en-US" sz="4200" dirty="0" smtClean="0"/>
              <a:t> </a:t>
            </a:r>
            <a:r>
              <a:rPr lang="en-US" sz="4200" dirty="0" err="1" smtClean="0"/>
              <a:t>manfaat</a:t>
            </a:r>
            <a:r>
              <a:rPr lang="en-US" sz="4200" dirty="0" smtClean="0"/>
              <a:t> </a:t>
            </a:r>
            <a:r>
              <a:rPr lang="en-US" sz="4200" dirty="0" err="1" smtClean="0"/>
              <a:t>untuk</a:t>
            </a:r>
            <a:r>
              <a:rPr lang="en-US" sz="4200" dirty="0" smtClean="0"/>
              <a:t> </a:t>
            </a:r>
            <a:r>
              <a:rPr lang="en-US" sz="4200" dirty="0" err="1" smtClean="0"/>
              <a:t>pembelajaran</a:t>
            </a:r>
            <a:endParaRPr lang="en-US" sz="4200" dirty="0" smtClean="0"/>
          </a:p>
          <a:p>
            <a:pPr lvl="0">
              <a:buNone/>
            </a:pPr>
            <a:r>
              <a:rPr lang="en-US" sz="4200" dirty="0" smtClean="0"/>
              <a:t> 	</a:t>
            </a:r>
            <a:r>
              <a:rPr lang="en-US" sz="4200" b="1" dirty="0" smtClean="0">
                <a:solidFill>
                  <a:schemeClr val="accent6">
                    <a:lumMod val="75000"/>
                  </a:schemeClr>
                </a:solidFill>
              </a:rPr>
              <a:t>- </a:t>
            </a:r>
            <a:r>
              <a:rPr lang="en-US" sz="4200" dirty="0" err="1" smtClean="0"/>
              <a:t>Doronglah</a:t>
            </a:r>
            <a:r>
              <a:rPr lang="en-US" sz="4200" dirty="0" smtClean="0"/>
              <a:t> </a:t>
            </a:r>
            <a:r>
              <a:rPr lang="en-US" sz="4200" dirty="0" err="1" smtClean="0"/>
              <a:t>anak-anak</a:t>
            </a:r>
            <a:r>
              <a:rPr lang="en-US" sz="4200" dirty="0" smtClean="0"/>
              <a:t> </a:t>
            </a:r>
            <a:r>
              <a:rPr lang="en-US" sz="4200" dirty="0" err="1" smtClean="0"/>
              <a:t>untuk</a:t>
            </a:r>
            <a:r>
              <a:rPr lang="en-US" sz="4200" dirty="0" smtClean="0"/>
              <a:t> </a:t>
            </a:r>
            <a:r>
              <a:rPr lang="en-US" sz="4200" dirty="0" err="1" smtClean="0"/>
              <a:t>tidak</a:t>
            </a:r>
            <a:r>
              <a:rPr lang="en-US" sz="4200" dirty="0" smtClean="0"/>
              <a:t> </a:t>
            </a:r>
            <a:r>
              <a:rPr lang="en-US" sz="4200" dirty="0" err="1" smtClean="0"/>
              <a:t>menuliskan</a:t>
            </a:r>
            <a:r>
              <a:rPr lang="en-US" sz="4200" dirty="0" smtClean="0"/>
              <a:t> </a:t>
            </a:r>
            <a:r>
              <a:rPr lang="en-US" sz="4200" dirty="0" err="1" smtClean="0"/>
              <a:t>segala</a:t>
            </a:r>
            <a:r>
              <a:rPr lang="en-US" sz="4200" dirty="0" smtClean="0"/>
              <a:t> </a:t>
            </a:r>
            <a:r>
              <a:rPr lang="en-US" sz="4200" dirty="0" err="1" smtClean="0"/>
              <a:t>hal</a:t>
            </a:r>
            <a:r>
              <a:rPr lang="en-US" sz="4200" dirty="0" smtClean="0"/>
              <a:t> yang </a:t>
            </a:r>
            <a:r>
              <a:rPr lang="en-US" sz="4200" dirty="0" err="1" smtClean="0"/>
              <a:t>mereka</a:t>
            </a:r>
            <a:r>
              <a:rPr lang="en-US" sz="4200" dirty="0" smtClean="0"/>
              <a:t> </a:t>
            </a:r>
            <a:r>
              <a:rPr lang="en-US" sz="4200" dirty="0" err="1" smtClean="0"/>
              <a:t>dengar</a:t>
            </a:r>
            <a:r>
              <a:rPr lang="en-US" sz="4200" dirty="0" smtClean="0"/>
              <a:t> </a:t>
            </a:r>
            <a:r>
              <a:rPr lang="en-US" sz="4200" dirty="0" err="1" smtClean="0"/>
              <a:t>ketika</a:t>
            </a:r>
            <a:r>
              <a:rPr lang="en-US" sz="4200" dirty="0" smtClean="0"/>
              <a:t> </a:t>
            </a:r>
            <a:r>
              <a:rPr lang="en-US" sz="4200" dirty="0" err="1" smtClean="0"/>
              <a:t>mereka</a:t>
            </a:r>
            <a:r>
              <a:rPr lang="en-US" sz="4200" dirty="0" smtClean="0"/>
              <a:t> </a:t>
            </a:r>
            <a:r>
              <a:rPr lang="en-US" sz="4200" dirty="0" err="1" smtClean="0"/>
              <a:t>mencatat</a:t>
            </a:r>
            <a:r>
              <a:rPr lang="en-US" sz="4200" dirty="0" smtClean="0"/>
              <a:t>. </a:t>
            </a:r>
          </a:p>
          <a:p>
            <a:pPr lvl="0">
              <a:buNone/>
            </a:pPr>
            <a:r>
              <a:rPr lang="en-US" sz="4200" dirty="0" smtClean="0"/>
              <a:t>	</a:t>
            </a:r>
            <a:r>
              <a:rPr lang="en-US" sz="4200" b="1" dirty="0" smtClean="0">
                <a:solidFill>
                  <a:schemeClr val="accent6">
                    <a:lumMod val="75000"/>
                  </a:schemeClr>
                </a:solidFill>
              </a:rPr>
              <a:t>-</a:t>
            </a:r>
            <a:r>
              <a:rPr lang="en-US" sz="4200" dirty="0" smtClean="0"/>
              <a:t> </a:t>
            </a:r>
            <a:r>
              <a:rPr lang="en-US" sz="4200" dirty="0" err="1" smtClean="0"/>
              <a:t>Berikut</a:t>
            </a:r>
            <a:r>
              <a:rPr lang="en-US" sz="4200" dirty="0" smtClean="0"/>
              <a:t> </a:t>
            </a:r>
            <a:r>
              <a:rPr lang="en-US" sz="4200" dirty="0" err="1" smtClean="0"/>
              <a:t>adalah</a:t>
            </a:r>
            <a:r>
              <a:rPr lang="en-US" sz="4200" dirty="0" smtClean="0"/>
              <a:t> </a:t>
            </a:r>
            <a:r>
              <a:rPr lang="en-US" sz="4200" dirty="0" err="1" smtClean="0"/>
              <a:t>beberapa</a:t>
            </a:r>
            <a:r>
              <a:rPr lang="en-US" sz="4200" dirty="0" smtClean="0"/>
              <a:t> </a:t>
            </a:r>
            <a:r>
              <a:rPr lang="en-US" sz="4200" dirty="0" err="1" smtClean="0"/>
              <a:t>strategi</a:t>
            </a:r>
            <a:r>
              <a:rPr lang="en-US" sz="4200" dirty="0" smtClean="0"/>
              <a:t> </a:t>
            </a:r>
            <a:r>
              <a:rPr lang="en-US" sz="4200" dirty="0" err="1" smtClean="0"/>
              <a:t>pencatatan</a:t>
            </a:r>
            <a:r>
              <a:rPr lang="en-US" sz="4200" dirty="0" smtClean="0"/>
              <a:t> yang </a:t>
            </a:r>
            <a:r>
              <a:rPr lang="en-US" sz="4200" dirty="0" err="1" smtClean="0"/>
              <a:t>bagus</a:t>
            </a:r>
            <a:r>
              <a:rPr lang="en-US" sz="4200" dirty="0" smtClean="0"/>
              <a:t>. </a:t>
            </a:r>
            <a:r>
              <a:rPr lang="en-US" sz="4200" dirty="0" err="1" smtClean="0"/>
              <a:t>Buat</a:t>
            </a:r>
            <a:r>
              <a:rPr lang="en-US" sz="4200" dirty="0" smtClean="0"/>
              <a:t> </a:t>
            </a:r>
            <a:r>
              <a:rPr lang="en-US" sz="4200" dirty="0" err="1" smtClean="0"/>
              <a:t>Ringkasan</a:t>
            </a:r>
            <a:r>
              <a:rPr lang="en-US" sz="4200" dirty="0" smtClean="0"/>
              <a:t>, </a:t>
            </a:r>
            <a:r>
              <a:rPr lang="en-US" sz="4200" dirty="0" err="1" smtClean="0"/>
              <a:t>Uraian</a:t>
            </a:r>
            <a:r>
              <a:rPr lang="en-US" sz="4200" dirty="0" smtClean="0"/>
              <a:t> </a:t>
            </a:r>
            <a:r>
              <a:rPr lang="en-US" sz="4200" dirty="0" err="1" smtClean="0"/>
              <a:t>dan</a:t>
            </a:r>
            <a:r>
              <a:rPr lang="en-US" sz="4200" dirty="0" smtClean="0"/>
              <a:t> </a:t>
            </a:r>
            <a:r>
              <a:rPr lang="en-US" sz="4200" dirty="0" err="1" smtClean="0"/>
              <a:t>Peta</a:t>
            </a:r>
            <a:r>
              <a:rPr lang="en-US" sz="4200" dirty="0" smtClean="0"/>
              <a:t> </a:t>
            </a:r>
            <a:r>
              <a:rPr lang="en-US" sz="4200" dirty="0" err="1" smtClean="0"/>
              <a:t>Konsep</a:t>
            </a:r>
            <a:r>
              <a:rPr lang="en-US" sz="4200" dirty="0" smtClean="0"/>
              <a:t>.</a:t>
            </a:r>
          </a:p>
          <a:p>
            <a:pPr lvl="0">
              <a:buNone/>
            </a:pPr>
            <a:endParaRPr lang="en-US" sz="4200" dirty="0" smtClean="0"/>
          </a:p>
          <a:p>
            <a:pPr lvl="0"/>
            <a:r>
              <a:rPr lang="en-US" sz="4200" b="1" dirty="0" err="1" smtClean="0">
                <a:solidFill>
                  <a:srgbClr val="008000"/>
                </a:solidFill>
              </a:rPr>
              <a:t>Menggunakan</a:t>
            </a:r>
            <a:r>
              <a:rPr lang="en-US" sz="4200" b="1" dirty="0" smtClean="0">
                <a:solidFill>
                  <a:srgbClr val="008000"/>
                </a:solidFill>
              </a:rPr>
              <a:t> </a:t>
            </a:r>
            <a:r>
              <a:rPr lang="en-US" sz="4200" b="1" dirty="0" err="1" smtClean="0">
                <a:solidFill>
                  <a:srgbClr val="008000"/>
                </a:solidFill>
              </a:rPr>
              <a:t>Sistem</a:t>
            </a:r>
            <a:r>
              <a:rPr lang="en-US" sz="4200" b="1" dirty="0" smtClean="0">
                <a:solidFill>
                  <a:srgbClr val="008000"/>
                </a:solidFill>
              </a:rPr>
              <a:t> </a:t>
            </a:r>
            <a:r>
              <a:rPr lang="en-US" sz="4200" b="1" dirty="0" err="1" smtClean="0">
                <a:solidFill>
                  <a:srgbClr val="008000"/>
                </a:solidFill>
              </a:rPr>
              <a:t>Studi</a:t>
            </a:r>
            <a:r>
              <a:rPr lang="en-US" sz="4200" b="1" dirty="0" smtClean="0"/>
              <a:t>	</a:t>
            </a:r>
            <a:r>
              <a:rPr lang="en-US" sz="4200" dirty="0" smtClean="0"/>
              <a:t>				</a:t>
            </a:r>
          </a:p>
          <a:p>
            <a:pPr lvl="0">
              <a:buNone/>
            </a:pPr>
            <a:r>
              <a:rPr lang="en-US" sz="4200" dirty="0" smtClean="0"/>
              <a:t>	</a:t>
            </a:r>
            <a:r>
              <a:rPr lang="en-US" sz="4200" b="1" dirty="0" smtClean="0">
                <a:solidFill>
                  <a:schemeClr val="accent6">
                    <a:lumMod val="75000"/>
                  </a:schemeClr>
                </a:solidFill>
              </a:rPr>
              <a:t>-</a:t>
            </a:r>
            <a:r>
              <a:rPr lang="en-US" sz="4200" dirty="0" smtClean="0"/>
              <a:t> </a:t>
            </a:r>
            <a:r>
              <a:rPr lang="en-US" sz="4200" dirty="0" err="1" smtClean="0"/>
              <a:t>Berbagai</a:t>
            </a:r>
            <a:r>
              <a:rPr lang="en-US" sz="4200" dirty="0" smtClean="0"/>
              <a:t> system </a:t>
            </a:r>
            <a:r>
              <a:rPr lang="en-US" sz="4200" dirty="0" err="1" smtClean="0"/>
              <a:t>telah</a:t>
            </a:r>
            <a:r>
              <a:rPr lang="en-US" sz="4200" dirty="0" smtClean="0"/>
              <a:t> </a:t>
            </a:r>
            <a:r>
              <a:rPr lang="en-US" sz="4200" dirty="0" err="1" smtClean="0"/>
              <a:t>dikembangkan</a:t>
            </a:r>
            <a:r>
              <a:rPr lang="en-US" sz="4200" dirty="0" smtClean="0"/>
              <a:t> </a:t>
            </a:r>
            <a:r>
              <a:rPr lang="en-US" sz="4200" dirty="0" err="1" smtClean="0"/>
              <a:t>untuk</a:t>
            </a:r>
            <a:r>
              <a:rPr lang="en-US" sz="4200" dirty="0" smtClean="0"/>
              <a:t> </a:t>
            </a:r>
            <a:r>
              <a:rPr lang="en-US" sz="4200" dirty="0" err="1" smtClean="0"/>
              <a:t>membantu</a:t>
            </a:r>
            <a:r>
              <a:rPr lang="en-US" sz="4200" dirty="0" smtClean="0"/>
              <a:t> </a:t>
            </a:r>
            <a:r>
              <a:rPr lang="en-US" sz="4200" dirty="0" err="1" smtClean="0"/>
              <a:t>orang-orang</a:t>
            </a:r>
            <a:r>
              <a:rPr lang="en-US" sz="4200" dirty="0" smtClean="0"/>
              <a:t> </a:t>
            </a:r>
            <a:r>
              <a:rPr lang="en-US" sz="4200" dirty="0" err="1" smtClean="0"/>
              <a:t>mengingat</a:t>
            </a:r>
            <a:r>
              <a:rPr lang="en-US" sz="4200" dirty="0" smtClean="0"/>
              <a:t> </a:t>
            </a:r>
            <a:r>
              <a:rPr lang="en-US" sz="4200" dirty="0" err="1" smtClean="0"/>
              <a:t>informasi</a:t>
            </a:r>
            <a:r>
              <a:rPr lang="en-US" sz="4200" dirty="0" smtClean="0"/>
              <a:t> yang </a:t>
            </a:r>
            <a:r>
              <a:rPr lang="en-US" sz="4200" dirty="0" err="1" smtClean="0"/>
              <a:t>mereka</a:t>
            </a:r>
            <a:r>
              <a:rPr lang="en-US" sz="4200" dirty="0" smtClean="0"/>
              <a:t> </a:t>
            </a:r>
            <a:r>
              <a:rPr lang="en-US" sz="4200" dirty="0" err="1" smtClean="0"/>
              <a:t>pelajari</a:t>
            </a:r>
            <a:r>
              <a:rPr lang="en-US" sz="4200" dirty="0" smtClean="0"/>
              <a:t> </a:t>
            </a:r>
            <a:r>
              <a:rPr lang="en-US" sz="4200" dirty="0" err="1" smtClean="0"/>
              <a:t>dari</a:t>
            </a:r>
            <a:r>
              <a:rPr lang="en-US" sz="4200" dirty="0" smtClean="0"/>
              <a:t> </a:t>
            </a:r>
            <a:r>
              <a:rPr lang="en-US" sz="4200" dirty="0" err="1" smtClean="0"/>
              <a:t>sebuah</a:t>
            </a:r>
            <a:r>
              <a:rPr lang="en-US" sz="4200" dirty="0" smtClean="0"/>
              <a:t> </a:t>
            </a:r>
            <a:r>
              <a:rPr lang="en-US" sz="4200" dirty="0" err="1" smtClean="0"/>
              <a:t>buku</a:t>
            </a:r>
            <a:r>
              <a:rPr lang="en-US" sz="4200" dirty="0" smtClean="0"/>
              <a:t>.</a:t>
            </a:r>
          </a:p>
          <a:p>
            <a:pPr lvl="0">
              <a:buNone/>
            </a:pPr>
            <a:r>
              <a:rPr lang="en-US" sz="4200" b="1" dirty="0">
                <a:solidFill>
                  <a:schemeClr val="accent6">
                    <a:lumMod val="75000"/>
                  </a:schemeClr>
                </a:solidFill>
              </a:rPr>
              <a:t>	</a:t>
            </a:r>
            <a:r>
              <a:rPr lang="en-US" sz="4200" b="1" dirty="0" smtClean="0">
                <a:solidFill>
                  <a:schemeClr val="accent6">
                    <a:lumMod val="75000"/>
                  </a:schemeClr>
                </a:solidFill>
              </a:rPr>
              <a:t>- </a:t>
            </a:r>
            <a:r>
              <a:rPr lang="en-US" sz="4200" dirty="0" err="1" smtClean="0"/>
              <a:t>Salah</a:t>
            </a:r>
            <a:r>
              <a:rPr lang="en-US" sz="4200" dirty="0" smtClean="0"/>
              <a:t> </a:t>
            </a:r>
            <a:r>
              <a:rPr lang="en-US" sz="4200" dirty="0" err="1" smtClean="0"/>
              <a:t>satu</a:t>
            </a:r>
            <a:r>
              <a:rPr lang="en-US" sz="4200" dirty="0" smtClean="0"/>
              <a:t> system </a:t>
            </a:r>
            <a:r>
              <a:rPr lang="en-US" sz="4200" dirty="0" err="1" smtClean="0"/>
              <a:t>terlama</a:t>
            </a:r>
            <a:r>
              <a:rPr lang="en-US" sz="4200" dirty="0" smtClean="0"/>
              <a:t> </a:t>
            </a:r>
            <a:r>
              <a:rPr lang="en-US" sz="4200" dirty="0" err="1" smtClean="0"/>
              <a:t>disebut</a:t>
            </a:r>
            <a:r>
              <a:rPr lang="en-US" sz="4200" dirty="0" smtClean="0"/>
              <a:t> SQ3R, yang </a:t>
            </a:r>
            <a:r>
              <a:rPr lang="en-US" sz="4200" dirty="0" err="1" smtClean="0"/>
              <a:t>merupakan</a:t>
            </a:r>
            <a:r>
              <a:rPr lang="en-US" sz="4200" dirty="0" smtClean="0"/>
              <a:t> </a:t>
            </a:r>
            <a:r>
              <a:rPr lang="en-US" sz="4200" dirty="0" err="1" smtClean="0"/>
              <a:t>singkatan</a:t>
            </a:r>
            <a:r>
              <a:rPr lang="en-US" sz="4200" dirty="0" smtClean="0"/>
              <a:t> </a:t>
            </a:r>
            <a:r>
              <a:rPr lang="en-US" sz="4200" dirty="0" err="1" smtClean="0"/>
              <a:t>dari</a:t>
            </a:r>
            <a:r>
              <a:rPr lang="en-US" sz="4200" dirty="0" smtClean="0"/>
              <a:t> Survey, Question, Read, Recite, </a:t>
            </a:r>
            <a:r>
              <a:rPr lang="en-US" sz="4200" dirty="0" err="1" smtClean="0"/>
              <a:t>dan</a:t>
            </a:r>
            <a:r>
              <a:rPr lang="en-US" sz="4200" dirty="0" smtClean="0"/>
              <a:t> Review. </a:t>
            </a:r>
          </a:p>
          <a:p>
            <a:pPr lvl="0">
              <a:buNone/>
            </a:pPr>
            <a:r>
              <a:rPr lang="en-US" sz="4200" b="1" dirty="0" smtClean="0">
                <a:solidFill>
                  <a:schemeClr val="accent6">
                    <a:lumMod val="75000"/>
                  </a:schemeClr>
                </a:solidFill>
              </a:rPr>
              <a:t>	- </a:t>
            </a:r>
            <a:r>
              <a:rPr lang="en-US" sz="4200" dirty="0" err="1" smtClean="0"/>
              <a:t>Sistem</a:t>
            </a:r>
            <a:r>
              <a:rPr lang="en-US" sz="4200" dirty="0" smtClean="0"/>
              <a:t> yang </a:t>
            </a:r>
            <a:r>
              <a:rPr lang="en-US" sz="4200" dirty="0" err="1" smtClean="0"/>
              <a:t>baru-baru</a:t>
            </a:r>
            <a:r>
              <a:rPr lang="en-US" sz="4200" dirty="0" smtClean="0"/>
              <a:t> </a:t>
            </a:r>
            <a:r>
              <a:rPr lang="en-US" sz="4200" dirty="0" err="1" smtClean="0"/>
              <a:t>ini</a:t>
            </a:r>
            <a:r>
              <a:rPr lang="en-US" sz="4200" dirty="0" smtClean="0"/>
              <a:t> </a:t>
            </a:r>
            <a:r>
              <a:rPr lang="en-US" sz="4200" dirty="0" err="1" smtClean="0"/>
              <a:t>dikembangkan</a:t>
            </a:r>
            <a:r>
              <a:rPr lang="en-US" sz="4200" dirty="0" smtClean="0"/>
              <a:t> </a:t>
            </a:r>
            <a:r>
              <a:rPr lang="en-US" sz="4200" dirty="0" err="1" smtClean="0"/>
              <a:t>adalah</a:t>
            </a:r>
            <a:r>
              <a:rPr lang="en-US" sz="4200" dirty="0" smtClean="0"/>
              <a:t> PQ4R, yang </a:t>
            </a:r>
            <a:r>
              <a:rPr lang="en-US" sz="4200" dirty="0" err="1" smtClean="0"/>
              <a:t>merupakan</a:t>
            </a:r>
            <a:r>
              <a:rPr lang="en-US" sz="4200" dirty="0" smtClean="0"/>
              <a:t> </a:t>
            </a:r>
            <a:r>
              <a:rPr lang="en-US" sz="4200" dirty="0" err="1" smtClean="0"/>
              <a:t>singkatan</a:t>
            </a:r>
            <a:r>
              <a:rPr lang="en-US" sz="4200" dirty="0" smtClean="0"/>
              <a:t> </a:t>
            </a:r>
            <a:r>
              <a:rPr lang="en-US" sz="4200" dirty="0" err="1" smtClean="0"/>
              <a:t>dari</a:t>
            </a:r>
            <a:r>
              <a:rPr lang="en-US" sz="4200" dirty="0" smtClean="0"/>
              <a:t> Preview, Question, Read, Reflect, Recite, </a:t>
            </a:r>
            <a:r>
              <a:rPr lang="en-US" sz="4200" dirty="0" err="1" smtClean="0"/>
              <a:t>dan</a:t>
            </a:r>
            <a:r>
              <a:rPr lang="en-US" sz="4200" dirty="0" smtClean="0"/>
              <a:t> Review. 		</a:t>
            </a:r>
          </a:p>
          <a:p>
            <a:endParaRPr lang="en-US" sz="4200" dirty="0" smtClean="0"/>
          </a:p>
          <a:p>
            <a:endParaRPr lang="en-US" sz="4200" dirty="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848600" y="6019800"/>
            <a:ext cx="1004887" cy="8382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fontScale="62500" lnSpcReduction="20000"/>
          </a:bodyPr>
          <a:lstStyle/>
          <a:p>
            <a:pPr>
              <a:buNone/>
            </a:pPr>
            <a:r>
              <a:rPr lang="en-US" b="1" dirty="0" smtClean="0">
                <a:solidFill>
                  <a:srgbClr val="002060"/>
                </a:solidFill>
              </a:rPr>
              <a:t>5. METAKOGNISI</a:t>
            </a:r>
            <a:r>
              <a:rPr lang="en-US" b="1" dirty="0">
                <a:solidFill>
                  <a:srgbClr val="002060"/>
                </a:solidFill>
              </a:rPr>
              <a:t>	</a:t>
            </a:r>
            <a:r>
              <a:rPr lang="en-US" b="1" dirty="0"/>
              <a:t>		</a:t>
            </a:r>
            <a:endParaRPr lang="en-US" b="1" dirty="0" smtClean="0"/>
          </a:p>
          <a:p>
            <a:pPr>
              <a:buFont typeface="Wingdings" pitchFamily="2" charset="2"/>
              <a:buChar char="Ø"/>
            </a:pPr>
            <a:r>
              <a:rPr lang="en-US" dirty="0" err="1" smtClean="0"/>
              <a:t>Pengetahuan</a:t>
            </a:r>
            <a:r>
              <a:rPr lang="en-US" dirty="0" smtClean="0"/>
              <a:t> </a:t>
            </a:r>
            <a:r>
              <a:rPr lang="en-US" dirty="0" err="1"/>
              <a:t>Metakognisi</a:t>
            </a:r>
            <a:r>
              <a:rPr lang="en-US" dirty="0"/>
              <a:t> </a:t>
            </a:r>
            <a:r>
              <a:rPr lang="en-US" dirty="0" err="1"/>
              <a:t>adalah</a:t>
            </a:r>
            <a:r>
              <a:rPr lang="en-US" dirty="0"/>
              <a:t> </a:t>
            </a:r>
            <a:r>
              <a:rPr lang="en-US" dirty="0" err="1"/>
              <a:t>pengetahuan</a:t>
            </a:r>
            <a:r>
              <a:rPr lang="en-US" dirty="0"/>
              <a:t> yang </a:t>
            </a:r>
            <a:r>
              <a:rPr lang="en-US" dirty="0" err="1"/>
              <a:t>melibatkan</a:t>
            </a:r>
            <a:r>
              <a:rPr lang="en-US" dirty="0"/>
              <a:t> </a:t>
            </a:r>
            <a:r>
              <a:rPr lang="en-US" dirty="0" err="1"/>
              <a:t>pemanatauan</a:t>
            </a:r>
            <a:r>
              <a:rPr lang="en-US" dirty="0"/>
              <a:t> </a:t>
            </a:r>
            <a:r>
              <a:rPr lang="en-US" dirty="0" err="1"/>
              <a:t>dan</a:t>
            </a:r>
            <a:r>
              <a:rPr lang="en-US" dirty="0"/>
              <a:t> </a:t>
            </a:r>
            <a:r>
              <a:rPr lang="en-US" dirty="0" err="1"/>
              <a:t>refleksi</a:t>
            </a:r>
            <a:r>
              <a:rPr lang="en-US" dirty="0"/>
              <a:t> </a:t>
            </a:r>
            <a:r>
              <a:rPr lang="en-US" dirty="0" err="1"/>
              <a:t>pemikiran</a:t>
            </a:r>
            <a:r>
              <a:rPr lang="en-US" dirty="0"/>
              <a:t> </a:t>
            </a:r>
            <a:r>
              <a:rPr lang="en-US" dirty="0" err="1"/>
              <a:t>terbaru</a:t>
            </a:r>
            <a:r>
              <a:rPr lang="en-US" dirty="0"/>
              <a:t> </a:t>
            </a:r>
            <a:r>
              <a:rPr lang="en-US" dirty="0" err="1"/>
              <a:t>seseorang</a:t>
            </a:r>
            <a:r>
              <a:rPr lang="en-US" dirty="0"/>
              <a:t>. </a:t>
            </a:r>
            <a:endParaRPr lang="en-US" dirty="0" smtClean="0"/>
          </a:p>
          <a:p>
            <a:pPr>
              <a:buFont typeface="Wingdings" pitchFamily="2" charset="2"/>
              <a:buChar char="Ø"/>
            </a:pPr>
            <a:r>
              <a:rPr lang="en-US" dirty="0" err="1" smtClean="0"/>
              <a:t>mencakup</a:t>
            </a:r>
            <a:r>
              <a:rPr lang="en-US" dirty="0" smtClean="0"/>
              <a:t> </a:t>
            </a:r>
            <a:r>
              <a:rPr lang="en-US" dirty="0" err="1"/>
              <a:t>pengetahuan</a:t>
            </a:r>
            <a:r>
              <a:rPr lang="en-US" dirty="0"/>
              <a:t> </a:t>
            </a:r>
            <a:r>
              <a:rPr lang="en-US" dirty="0" err="1"/>
              <a:t>faktual</a:t>
            </a:r>
            <a:r>
              <a:rPr lang="en-US" dirty="0"/>
              <a:t> </a:t>
            </a:r>
            <a:r>
              <a:rPr lang="en-US" dirty="0" err="1"/>
              <a:t>seperti</a:t>
            </a:r>
            <a:r>
              <a:rPr lang="en-US" dirty="0"/>
              <a:t> </a:t>
            </a:r>
            <a:r>
              <a:rPr lang="en-US" dirty="0" err="1"/>
              <a:t>bagaimana</a:t>
            </a:r>
            <a:r>
              <a:rPr lang="en-US" dirty="0"/>
              <a:t> </a:t>
            </a:r>
            <a:r>
              <a:rPr lang="en-US" dirty="0" err="1"/>
              <a:t>dan</a:t>
            </a:r>
            <a:r>
              <a:rPr lang="en-US" dirty="0"/>
              <a:t> </a:t>
            </a:r>
            <a:r>
              <a:rPr lang="en-US" dirty="0" err="1"/>
              <a:t>kapan</a:t>
            </a:r>
            <a:r>
              <a:rPr lang="en-US" dirty="0"/>
              <a:t> </a:t>
            </a:r>
            <a:r>
              <a:rPr lang="en-US" dirty="0" err="1"/>
              <a:t>kita</a:t>
            </a:r>
            <a:r>
              <a:rPr lang="en-US" dirty="0"/>
              <a:t> </a:t>
            </a:r>
            <a:r>
              <a:rPr lang="en-US" dirty="0" err="1"/>
              <a:t>harus</a:t>
            </a:r>
            <a:r>
              <a:rPr lang="en-US" dirty="0"/>
              <a:t> </a:t>
            </a:r>
            <a:r>
              <a:rPr lang="en-US" dirty="0" err="1"/>
              <a:t>menggunakan</a:t>
            </a:r>
            <a:r>
              <a:rPr lang="en-US" dirty="0"/>
              <a:t> </a:t>
            </a:r>
            <a:r>
              <a:rPr lang="en-US" dirty="0" err="1"/>
              <a:t>prosedur</a:t>
            </a:r>
            <a:r>
              <a:rPr lang="en-US" dirty="0"/>
              <a:t> </a:t>
            </a:r>
            <a:r>
              <a:rPr lang="en-US" dirty="0" err="1"/>
              <a:t>tertentu</a:t>
            </a:r>
            <a:r>
              <a:rPr lang="en-US" dirty="0"/>
              <a:t> </a:t>
            </a:r>
            <a:r>
              <a:rPr lang="en-US" dirty="0" err="1"/>
              <a:t>untuk</a:t>
            </a:r>
            <a:r>
              <a:rPr lang="en-US" dirty="0"/>
              <a:t> </a:t>
            </a:r>
            <a:r>
              <a:rPr lang="en-US" dirty="0" err="1"/>
              <a:t>menyelesaikan</a:t>
            </a:r>
            <a:r>
              <a:rPr lang="en-US" dirty="0"/>
              <a:t> </a:t>
            </a:r>
            <a:r>
              <a:rPr lang="en-US" dirty="0" err="1"/>
              <a:t>masalah</a:t>
            </a:r>
            <a:r>
              <a:rPr lang="en-US" dirty="0"/>
              <a:t>. </a:t>
            </a:r>
            <a:endParaRPr lang="en-US" dirty="0" smtClean="0"/>
          </a:p>
          <a:p>
            <a:pPr>
              <a:buFont typeface="Wingdings" pitchFamily="2" charset="2"/>
              <a:buChar char="Ø"/>
            </a:pPr>
            <a:r>
              <a:rPr lang="en-US" dirty="0" err="1" smtClean="0"/>
              <a:t>Aktivitas</a:t>
            </a:r>
            <a:r>
              <a:rPr lang="en-US" dirty="0" smtClean="0"/>
              <a:t> </a:t>
            </a:r>
            <a:r>
              <a:rPr lang="en-US" dirty="0" err="1"/>
              <a:t>metakognisi</a:t>
            </a:r>
            <a:r>
              <a:rPr lang="en-US" dirty="0"/>
              <a:t> </a:t>
            </a:r>
            <a:r>
              <a:rPr lang="en-US" dirty="0" err="1"/>
              <a:t>terjadi</a:t>
            </a:r>
            <a:r>
              <a:rPr lang="en-US" dirty="0"/>
              <a:t> </a:t>
            </a:r>
            <a:r>
              <a:rPr lang="en-US" dirty="0" err="1"/>
              <a:t>ketika</a:t>
            </a:r>
            <a:r>
              <a:rPr lang="en-US" dirty="0"/>
              <a:t> </a:t>
            </a:r>
            <a:r>
              <a:rPr lang="en-US" dirty="0" err="1"/>
              <a:t>para</a:t>
            </a:r>
            <a:r>
              <a:rPr lang="en-US" dirty="0"/>
              <a:t> </a:t>
            </a:r>
            <a:r>
              <a:rPr lang="en-US" dirty="0" err="1"/>
              <a:t>siswa</a:t>
            </a:r>
            <a:r>
              <a:rPr lang="en-US" dirty="0"/>
              <a:t> </a:t>
            </a:r>
            <a:r>
              <a:rPr lang="en-US" dirty="0" err="1"/>
              <a:t>ketika</a:t>
            </a:r>
            <a:r>
              <a:rPr lang="en-US" dirty="0"/>
              <a:t> </a:t>
            </a:r>
            <a:r>
              <a:rPr lang="en-US" dirty="0" err="1"/>
              <a:t>secara</a:t>
            </a:r>
            <a:r>
              <a:rPr lang="en-US" dirty="0"/>
              <a:t> </a:t>
            </a:r>
            <a:r>
              <a:rPr lang="en-US" dirty="0" err="1"/>
              <a:t>sadar</a:t>
            </a:r>
            <a:r>
              <a:rPr lang="en-US" dirty="0"/>
              <a:t> </a:t>
            </a:r>
            <a:r>
              <a:rPr lang="en-US" dirty="0" err="1"/>
              <a:t>menyesuaikan</a:t>
            </a:r>
            <a:r>
              <a:rPr lang="en-US" dirty="0"/>
              <a:t> </a:t>
            </a:r>
            <a:r>
              <a:rPr lang="en-US" dirty="0" err="1"/>
              <a:t>dan</a:t>
            </a:r>
            <a:r>
              <a:rPr lang="en-US" dirty="0"/>
              <a:t> </a:t>
            </a:r>
            <a:r>
              <a:rPr lang="en-US" dirty="0" err="1"/>
              <a:t>mengatur</a:t>
            </a:r>
            <a:r>
              <a:rPr lang="en-US" dirty="0"/>
              <a:t> </a:t>
            </a:r>
            <a:r>
              <a:rPr lang="en-US" dirty="0" err="1"/>
              <a:t>strategi</a:t>
            </a:r>
            <a:r>
              <a:rPr lang="en-US" dirty="0"/>
              <a:t> </a:t>
            </a:r>
            <a:r>
              <a:rPr lang="en-US" dirty="0" err="1"/>
              <a:t>pemikiran</a:t>
            </a:r>
            <a:r>
              <a:rPr lang="en-US" dirty="0"/>
              <a:t> </a:t>
            </a:r>
            <a:r>
              <a:rPr lang="en-US" dirty="0" err="1"/>
              <a:t>mereka</a:t>
            </a:r>
            <a:r>
              <a:rPr lang="en-US" dirty="0"/>
              <a:t> </a:t>
            </a:r>
            <a:r>
              <a:rPr lang="en-US" dirty="0" err="1"/>
              <a:t>selama</a:t>
            </a:r>
            <a:r>
              <a:rPr lang="en-US" dirty="0"/>
              <a:t> </a:t>
            </a:r>
            <a:r>
              <a:rPr lang="en-US" dirty="0" err="1"/>
              <a:t>penyelesaian</a:t>
            </a:r>
            <a:r>
              <a:rPr lang="en-US" dirty="0"/>
              <a:t> </a:t>
            </a:r>
            <a:r>
              <a:rPr lang="en-US" dirty="0" err="1"/>
              <a:t>masalah</a:t>
            </a:r>
            <a:r>
              <a:rPr lang="en-US" dirty="0"/>
              <a:t> </a:t>
            </a:r>
            <a:r>
              <a:rPr lang="en-US" dirty="0" err="1"/>
              <a:t>dan</a:t>
            </a:r>
            <a:r>
              <a:rPr lang="en-US" dirty="0"/>
              <a:t> </a:t>
            </a:r>
            <a:r>
              <a:rPr lang="en-US" dirty="0" err="1"/>
              <a:t>pemikiran</a:t>
            </a:r>
            <a:r>
              <a:rPr lang="en-US" dirty="0"/>
              <a:t> yang </a:t>
            </a:r>
            <a:r>
              <a:rPr lang="en-US" dirty="0" err="1"/>
              <a:t>memiliki</a:t>
            </a:r>
            <a:r>
              <a:rPr lang="en-US" dirty="0"/>
              <a:t> </a:t>
            </a:r>
            <a:r>
              <a:rPr lang="en-US" dirty="0" err="1"/>
              <a:t>maksud</a:t>
            </a:r>
            <a:r>
              <a:rPr lang="en-US" dirty="0"/>
              <a:t> </a:t>
            </a:r>
            <a:r>
              <a:rPr lang="en-US" dirty="0" err="1"/>
              <a:t>tertentu</a:t>
            </a:r>
            <a:r>
              <a:rPr lang="en-US" dirty="0"/>
              <a:t> (Ferrari &amp; Sternberg, 1998; Kuhn &amp; yang </a:t>
            </a:r>
            <a:r>
              <a:rPr lang="en-US" dirty="0" err="1"/>
              <a:t>lainnya</a:t>
            </a:r>
            <a:r>
              <a:rPr lang="en-US" dirty="0"/>
              <a:t>, 1995).									</a:t>
            </a:r>
          </a:p>
          <a:p>
            <a:pPr marL="514350" indent="-514350">
              <a:buClr>
                <a:srgbClr val="FF0000"/>
              </a:buClr>
              <a:buFont typeface="Wingdings" pitchFamily="2" charset="2"/>
              <a:buChar char="q"/>
            </a:pPr>
            <a:r>
              <a:rPr lang="en-US" dirty="0">
                <a:solidFill>
                  <a:srgbClr val="FF0000"/>
                </a:solidFill>
              </a:rPr>
              <a:t> </a:t>
            </a:r>
            <a:r>
              <a:rPr lang="en-US" b="1" dirty="0" err="1">
                <a:solidFill>
                  <a:srgbClr val="FF0000"/>
                </a:solidFill>
              </a:rPr>
              <a:t>Perubahan</a:t>
            </a:r>
            <a:r>
              <a:rPr lang="en-US" b="1" dirty="0">
                <a:solidFill>
                  <a:srgbClr val="FF0000"/>
                </a:solidFill>
              </a:rPr>
              <a:t> </a:t>
            </a:r>
            <a:r>
              <a:rPr lang="en-US" b="1" dirty="0" err="1">
                <a:solidFill>
                  <a:srgbClr val="FF0000"/>
                </a:solidFill>
              </a:rPr>
              <a:t>Perkembangan</a:t>
            </a:r>
            <a:endParaRPr lang="en-US" dirty="0">
              <a:solidFill>
                <a:srgbClr val="FF0000"/>
              </a:solidFill>
            </a:endParaRPr>
          </a:p>
          <a:p>
            <a:r>
              <a:rPr lang="en-US" b="1" dirty="0" err="1">
                <a:solidFill>
                  <a:srgbClr val="008000"/>
                </a:solidFill>
              </a:rPr>
              <a:t>Masa</a:t>
            </a:r>
            <a:r>
              <a:rPr lang="en-US" b="1" dirty="0">
                <a:solidFill>
                  <a:srgbClr val="008000"/>
                </a:solidFill>
              </a:rPr>
              <a:t> </a:t>
            </a:r>
            <a:r>
              <a:rPr lang="en-US" b="1" dirty="0" err="1">
                <a:solidFill>
                  <a:srgbClr val="008000"/>
                </a:solidFill>
              </a:rPr>
              <a:t>Kanak-kanak</a:t>
            </a:r>
            <a:r>
              <a:rPr lang="en-US" b="1" dirty="0">
                <a:solidFill>
                  <a:srgbClr val="008000"/>
                </a:solidFill>
              </a:rPr>
              <a:t> </a:t>
            </a:r>
            <a:r>
              <a:rPr lang="en-US" b="1" dirty="0"/>
              <a:t>				</a:t>
            </a:r>
            <a:r>
              <a:rPr lang="en-US" b="1" dirty="0" smtClean="0"/>
              <a:t>	</a:t>
            </a:r>
            <a:endParaRPr lang="en-US" b="1" dirty="0"/>
          </a:p>
          <a:p>
            <a:pPr>
              <a:buNone/>
            </a:pPr>
            <a:r>
              <a:rPr lang="en-US" b="1" dirty="0" smtClean="0">
                <a:solidFill>
                  <a:schemeClr val="accent6">
                    <a:lumMod val="75000"/>
                  </a:schemeClr>
                </a:solidFill>
              </a:rPr>
              <a:t>	- </a:t>
            </a:r>
            <a:r>
              <a:rPr lang="en-US" dirty="0" err="1" smtClean="0"/>
              <a:t>Banyak</a:t>
            </a:r>
            <a:r>
              <a:rPr lang="en-US" dirty="0" smtClean="0"/>
              <a:t> </a:t>
            </a:r>
            <a:r>
              <a:rPr lang="en-US" dirty="0" err="1"/>
              <a:t>studi</a:t>
            </a:r>
            <a:r>
              <a:rPr lang="en-US" dirty="0"/>
              <a:t> </a:t>
            </a:r>
            <a:r>
              <a:rPr lang="en-US" dirty="0" err="1"/>
              <a:t>berfokus</a:t>
            </a:r>
            <a:r>
              <a:rPr lang="en-US" dirty="0"/>
              <a:t> </a:t>
            </a:r>
            <a:r>
              <a:rPr lang="en-US" dirty="0" err="1"/>
              <a:t>pada</a:t>
            </a:r>
            <a:r>
              <a:rPr lang="en-US" dirty="0"/>
              <a:t> </a:t>
            </a:r>
            <a:r>
              <a:rPr lang="en-US" dirty="0" err="1"/>
              <a:t>metamemori</a:t>
            </a:r>
            <a:r>
              <a:rPr lang="en-US" dirty="0"/>
              <a:t> </a:t>
            </a:r>
            <a:r>
              <a:rPr lang="en-US" dirty="0" err="1"/>
              <a:t>anak-anak</a:t>
            </a:r>
            <a:r>
              <a:rPr lang="en-US" dirty="0"/>
              <a:t>, </a:t>
            </a:r>
            <a:r>
              <a:rPr lang="en-US" dirty="0" err="1"/>
              <a:t>atau</a:t>
            </a:r>
            <a:r>
              <a:rPr lang="en-US" dirty="0"/>
              <a:t> </a:t>
            </a:r>
            <a:r>
              <a:rPr lang="en-US" dirty="0" err="1"/>
              <a:t>pengetahuan</a:t>
            </a:r>
            <a:r>
              <a:rPr lang="en-US" dirty="0"/>
              <a:t> </a:t>
            </a:r>
            <a:r>
              <a:rPr lang="en-US" dirty="0" err="1"/>
              <a:t>akan</a:t>
            </a:r>
            <a:r>
              <a:rPr lang="en-US" dirty="0"/>
              <a:t> </a:t>
            </a:r>
            <a:r>
              <a:rPr lang="en-US" dirty="0" err="1"/>
              <a:t>cara</a:t>
            </a:r>
            <a:r>
              <a:rPr lang="en-US" dirty="0"/>
              <a:t> </a:t>
            </a:r>
            <a:r>
              <a:rPr lang="en-US" dirty="0" err="1"/>
              <a:t>kerja</a:t>
            </a:r>
            <a:r>
              <a:rPr lang="en-US" dirty="0"/>
              <a:t> </a:t>
            </a:r>
            <a:r>
              <a:rPr lang="en-US" dirty="0" err="1"/>
              <a:t>memori</a:t>
            </a:r>
            <a:r>
              <a:rPr lang="en-US" dirty="0"/>
              <a:t>. 				</a:t>
            </a:r>
          </a:p>
          <a:p>
            <a:pPr>
              <a:buNone/>
            </a:pPr>
            <a:r>
              <a:rPr lang="en-US" i="1" dirty="0" smtClean="0"/>
              <a:t>	</a:t>
            </a:r>
            <a:r>
              <a:rPr lang="en-US" b="1" i="1" dirty="0" smtClean="0">
                <a:solidFill>
                  <a:schemeClr val="accent6">
                    <a:lumMod val="75000"/>
                  </a:schemeClr>
                </a:solidFill>
              </a:rPr>
              <a:t>- </a:t>
            </a:r>
            <a:r>
              <a:rPr lang="en-US" i="1" dirty="0" err="1" smtClean="0"/>
              <a:t>Metamemori</a:t>
            </a:r>
            <a:r>
              <a:rPr lang="en-US" dirty="0" smtClean="0"/>
              <a:t>  </a:t>
            </a:r>
            <a:r>
              <a:rPr lang="en-US" dirty="0" err="1"/>
              <a:t>Pada</a:t>
            </a:r>
            <a:r>
              <a:rPr lang="en-US" dirty="0"/>
              <a:t> </a:t>
            </a:r>
            <a:r>
              <a:rPr lang="en-US" dirty="0" err="1"/>
              <a:t>usia</a:t>
            </a:r>
            <a:r>
              <a:rPr lang="en-US" dirty="0"/>
              <a:t> 5 </a:t>
            </a:r>
            <a:r>
              <a:rPr lang="en-US" dirty="0" err="1"/>
              <a:t>atau</a:t>
            </a:r>
            <a:r>
              <a:rPr lang="en-US" dirty="0"/>
              <a:t> 6 </a:t>
            </a:r>
            <a:r>
              <a:rPr lang="en-US" dirty="0" err="1"/>
              <a:t>tahun</a:t>
            </a:r>
            <a:r>
              <a:rPr lang="en-US" dirty="0"/>
              <a:t>, </a:t>
            </a:r>
            <a:r>
              <a:rPr lang="en-US" dirty="0" err="1"/>
              <a:t>anak-anak</a:t>
            </a:r>
            <a:r>
              <a:rPr lang="en-US" dirty="0"/>
              <a:t> </a:t>
            </a:r>
            <a:r>
              <a:rPr lang="en-US" dirty="0" err="1"/>
              <a:t>biasanya</a:t>
            </a:r>
            <a:r>
              <a:rPr lang="en-US" dirty="0"/>
              <a:t> </a:t>
            </a:r>
            <a:r>
              <a:rPr lang="en-US" dirty="0" err="1"/>
              <a:t>mengetahui</a:t>
            </a:r>
            <a:r>
              <a:rPr lang="en-US" dirty="0"/>
              <a:t> </a:t>
            </a:r>
            <a:r>
              <a:rPr lang="en-US" dirty="0" err="1"/>
              <a:t>bahwa</a:t>
            </a:r>
            <a:r>
              <a:rPr lang="en-US" dirty="0"/>
              <a:t> </a:t>
            </a:r>
            <a:r>
              <a:rPr lang="en-US" dirty="0" err="1"/>
              <a:t>hal-hal</a:t>
            </a:r>
            <a:r>
              <a:rPr lang="en-US" dirty="0"/>
              <a:t> yang familiar </a:t>
            </a:r>
            <a:r>
              <a:rPr lang="en-US" dirty="0" err="1"/>
              <a:t>lebih</a:t>
            </a:r>
            <a:r>
              <a:rPr lang="en-US" dirty="0"/>
              <a:t> </a:t>
            </a:r>
            <a:r>
              <a:rPr lang="en-US" dirty="0" err="1"/>
              <a:t>mudah</a:t>
            </a:r>
            <a:r>
              <a:rPr lang="en-US" dirty="0"/>
              <a:t> </a:t>
            </a:r>
            <a:r>
              <a:rPr lang="en-US" dirty="0" err="1"/>
              <a:t>untuk</a:t>
            </a:r>
            <a:r>
              <a:rPr lang="en-US" dirty="0"/>
              <a:t> </a:t>
            </a:r>
            <a:r>
              <a:rPr lang="en-US" dirty="0" err="1"/>
              <a:t>dipelajari</a:t>
            </a:r>
            <a:r>
              <a:rPr lang="en-US" dirty="0"/>
              <a:t> </a:t>
            </a:r>
            <a:r>
              <a:rPr lang="en-US" dirty="0" err="1"/>
              <a:t>dibandingkan</a:t>
            </a:r>
            <a:r>
              <a:rPr lang="en-US" dirty="0"/>
              <a:t> </a:t>
            </a:r>
            <a:r>
              <a:rPr lang="en-US" dirty="0" err="1"/>
              <a:t>hal-hal</a:t>
            </a:r>
            <a:r>
              <a:rPr lang="en-US" dirty="0"/>
              <a:t> yang </a:t>
            </a:r>
            <a:r>
              <a:rPr lang="en-US" dirty="0" err="1"/>
              <a:t>tidak</a:t>
            </a:r>
            <a:r>
              <a:rPr lang="en-US" dirty="0"/>
              <a:t> familiar, </a:t>
            </a:r>
            <a:r>
              <a:rPr lang="en-US" dirty="0" err="1"/>
              <a:t>bahwa</a:t>
            </a:r>
            <a:r>
              <a:rPr lang="en-US" dirty="0"/>
              <a:t> </a:t>
            </a:r>
            <a:r>
              <a:rPr lang="en-US" dirty="0" err="1"/>
              <a:t>daftar</a:t>
            </a:r>
            <a:r>
              <a:rPr lang="en-US" dirty="0"/>
              <a:t> yang </a:t>
            </a:r>
            <a:r>
              <a:rPr lang="en-US" dirty="0" err="1"/>
              <a:t>lebih</a:t>
            </a:r>
            <a:r>
              <a:rPr lang="en-US" dirty="0"/>
              <a:t> </a:t>
            </a:r>
            <a:r>
              <a:rPr lang="en-US" dirty="0" err="1"/>
              <a:t>pendek</a:t>
            </a:r>
            <a:r>
              <a:rPr lang="en-US" dirty="0"/>
              <a:t> </a:t>
            </a:r>
            <a:r>
              <a:rPr lang="en-US" dirty="0" err="1"/>
              <a:t>lebih</a:t>
            </a:r>
            <a:r>
              <a:rPr lang="en-US" dirty="0"/>
              <a:t> </a:t>
            </a:r>
            <a:r>
              <a:rPr lang="en-US" dirty="0" err="1"/>
              <a:t>mudah</a:t>
            </a:r>
            <a:r>
              <a:rPr lang="en-US" dirty="0"/>
              <a:t> </a:t>
            </a:r>
            <a:r>
              <a:rPr lang="en-US" dirty="0" err="1"/>
              <a:t>daripada</a:t>
            </a:r>
            <a:r>
              <a:rPr lang="en-US" dirty="0"/>
              <a:t> </a:t>
            </a:r>
            <a:r>
              <a:rPr lang="en-US" dirty="0" err="1"/>
              <a:t>pengingatan</a:t>
            </a:r>
            <a:r>
              <a:rPr lang="en-US" dirty="0"/>
              <a:t> </a:t>
            </a:r>
            <a:r>
              <a:rPr lang="en-US" dirty="0" err="1"/>
              <a:t>kembali</a:t>
            </a:r>
            <a:r>
              <a:rPr lang="en-US" dirty="0"/>
              <a:t>, </a:t>
            </a:r>
            <a:r>
              <a:rPr lang="en-US" dirty="0" err="1"/>
              <a:t>dan</a:t>
            </a:r>
            <a:r>
              <a:rPr lang="en-US" dirty="0"/>
              <a:t> </a:t>
            </a:r>
            <a:r>
              <a:rPr lang="en-US" dirty="0" err="1"/>
              <a:t>bahwa</a:t>
            </a:r>
            <a:r>
              <a:rPr lang="en-US" dirty="0"/>
              <a:t> </a:t>
            </a:r>
            <a:r>
              <a:rPr lang="en-US" dirty="0" err="1"/>
              <a:t>lupa</a:t>
            </a:r>
            <a:r>
              <a:rPr lang="en-US" dirty="0"/>
              <a:t> </a:t>
            </a:r>
            <a:r>
              <a:rPr lang="en-US" dirty="0" err="1"/>
              <a:t>menjadi</a:t>
            </a:r>
            <a:r>
              <a:rPr lang="en-US" dirty="0"/>
              <a:t> </a:t>
            </a:r>
            <a:r>
              <a:rPr lang="en-US" dirty="0" err="1"/>
              <a:t>lebih</a:t>
            </a:r>
            <a:r>
              <a:rPr lang="en-US" dirty="0"/>
              <a:t> </a:t>
            </a:r>
            <a:r>
              <a:rPr lang="en-US" dirty="0" err="1"/>
              <a:t>mungkin</a:t>
            </a:r>
            <a:r>
              <a:rPr lang="en-US" dirty="0"/>
              <a:t> </a:t>
            </a:r>
            <a:r>
              <a:rPr lang="en-US" dirty="0" err="1"/>
              <a:t>seiring</a:t>
            </a:r>
            <a:r>
              <a:rPr lang="en-US" dirty="0"/>
              <a:t> </a:t>
            </a:r>
            <a:r>
              <a:rPr lang="en-US" dirty="0" err="1"/>
              <a:t>berjalan</a:t>
            </a:r>
            <a:r>
              <a:rPr lang="en-US" dirty="0"/>
              <a:t> </a:t>
            </a:r>
            <a:r>
              <a:rPr lang="en-US" dirty="0" err="1"/>
              <a:t>waktu</a:t>
            </a:r>
            <a:r>
              <a:rPr lang="en-US" dirty="0"/>
              <a:t> (Lyon &amp; </a:t>
            </a:r>
            <a:r>
              <a:rPr lang="en-US" dirty="0" err="1"/>
              <a:t>Flavell</a:t>
            </a:r>
            <a:r>
              <a:rPr lang="en-US" dirty="0"/>
              <a:t>, 1993). </a:t>
            </a:r>
            <a:r>
              <a:rPr lang="en-US" dirty="0" smtClean="0"/>
              <a:t>	</a:t>
            </a:r>
            <a:r>
              <a:rPr lang="en-US" dirty="0"/>
              <a:t>	</a:t>
            </a:r>
            <a:endParaRPr lang="en-US" dirty="0" smtClean="0"/>
          </a:p>
          <a:p>
            <a:pPr>
              <a:buNone/>
            </a:pPr>
            <a:r>
              <a:rPr lang="en-US" dirty="0"/>
              <a:t>	</a:t>
            </a:r>
            <a:r>
              <a:rPr lang="en-US" b="1" dirty="0" smtClean="0">
                <a:solidFill>
                  <a:schemeClr val="accent6">
                    <a:lumMod val="75000"/>
                  </a:schemeClr>
                </a:solidFill>
              </a:rPr>
              <a:t>- </a:t>
            </a:r>
            <a:r>
              <a:rPr lang="en-US" dirty="0" err="1" smtClean="0"/>
              <a:t>Pada</a:t>
            </a:r>
            <a:r>
              <a:rPr lang="en-US" dirty="0" smtClean="0"/>
              <a:t> </a:t>
            </a:r>
            <a:r>
              <a:rPr lang="en-US" dirty="0" err="1"/>
              <a:t>usia</a:t>
            </a:r>
            <a:r>
              <a:rPr lang="en-US" dirty="0"/>
              <a:t> 7atau 8 </a:t>
            </a:r>
            <a:r>
              <a:rPr lang="en-US" dirty="0" err="1"/>
              <a:t>tahun</a:t>
            </a:r>
            <a:r>
              <a:rPr lang="en-US" dirty="0"/>
              <a:t>, </a:t>
            </a:r>
            <a:r>
              <a:rPr lang="en-US" dirty="0" err="1"/>
              <a:t>anak-anak</a:t>
            </a:r>
            <a:r>
              <a:rPr lang="en-US" dirty="0"/>
              <a:t> </a:t>
            </a:r>
            <a:r>
              <a:rPr lang="en-US" dirty="0" err="1"/>
              <a:t>lebih</a:t>
            </a:r>
            <a:r>
              <a:rPr lang="en-US" dirty="0"/>
              <a:t> </a:t>
            </a:r>
            <a:r>
              <a:rPr lang="en-US" dirty="0" err="1"/>
              <a:t>menghargai</a:t>
            </a:r>
            <a:r>
              <a:rPr lang="en-US" dirty="0"/>
              <a:t> </a:t>
            </a:r>
            <a:r>
              <a:rPr lang="en-US" dirty="0" err="1"/>
              <a:t>pentingnya</a:t>
            </a:r>
            <a:r>
              <a:rPr lang="en-US" dirty="0"/>
              <a:t> </a:t>
            </a:r>
            <a:r>
              <a:rPr lang="en-US" dirty="0" err="1"/>
              <a:t>memberi</a:t>
            </a:r>
            <a:r>
              <a:rPr lang="en-US" dirty="0"/>
              <a:t>  </a:t>
            </a:r>
            <a:r>
              <a:rPr lang="en-US" dirty="0" err="1"/>
              <a:t>petunjuk</a:t>
            </a:r>
            <a:r>
              <a:rPr lang="en-US" dirty="0"/>
              <a:t> </a:t>
            </a:r>
            <a:r>
              <a:rPr lang="en-US" dirty="0" err="1"/>
              <a:t>untuk</a:t>
            </a:r>
            <a:r>
              <a:rPr lang="en-US" dirty="0"/>
              <a:t> </a:t>
            </a:r>
            <a:r>
              <a:rPr lang="en-US" dirty="0" err="1"/>
              <a:t>memori</a:t>
            </a:r>
            <a:r>
              <a:rPr lang="en-US" dirty="0"/>
              <a:t>. </a:t>
            </a:r>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010400" y="5867400"/>
            <a:ext cx="1933575" cy="762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629400"/>
          </a:xfrm>
        </p:spPr>
        <p:txBody>
          <a:bodyPr>
            <a:normAutofit fontScale="55000" lnSpcReduction="20000"/>
          </a:bodyPr>
          <a:lstStyle/>
          <a:p>
            <a:pPr lvl="0">
              <a:buNone/>
            </a:pPr>
            <a:r>
              <a:rPr lang="en-US" i="1" dirty="0" smtClean="0"/>
              <a:t>	</a:t>
            </a:r>
            <a:r>
              <a:rPr lang="en-US" sz="3800" i="1" dirty="0" smtClean="0"/>
              <a:t>	</a:t>
            </a:r>
            <a:r>
              <a:rPr lang="en-US" sz="3800" i="1" dirty="0" err="1" smtClean="0"/>
              <a:t>Teori</a:t>
            </a:r>
            <a:r>
              <a:rPr lang="en-US" sz="3800" i="1" dirty="0" smtClean="0"/>
              <a:t> </a:t>
            </a:r>
            <a:r>
              <a:rPr lang="en-US" sz="3800" i="1" dirty="0" err="1"/>
              <a:t>Pikiran</a:t>
            </a:r>
            <a:r>
              <a:rPr lang="en-US" sz="3800" i="1" dirty="0"/>
              <a:t>, </a:t>
            </a:r>
            <a:r>
              <a:rPr lang="en-US" sz="3800" dirty="0" err="1"/>
              <a:t>Teori</a:t>
            </a:r>
            <a:r>
              <a:rPr lang="en-US" sz="3800" dirty="0"/>
              <a:t> </a:t>
            </a:r>
            <a:r>
              <a:rPr lang="en-US" sz="3800" dirty="0" err="1"/>
              <a:t>pikiran</a:t>
            </a:r>
            <a:r>
              <a:rPr lang="en-US" sz="3800" dirty="0"/>
              <a:t> </a:t>
            </a:r>
            <a:r>
              <a:rPr lang="en-US" sz="3800" dirty="0" err="1"/>
              <a:t>merujuk</a:t>
            </a:r>
            <a:r>
              <a:rPr lang="en-US" sz="3800" dirty="0"/>
              <a:t> </a:t>
            </a:r>
            <a:r>
              <a:rPr lang="en-US" sz="3800" dirty="0" err="1"/>
              <a:t>pada</a:t>
            </a:r>
            <a:r>
              <a:rPr lang="en-US" sz="3800" dirty="0"/>
              <a:t> </a:t>
            </a:r>
            <a:r>
              <a:rPr lang="en-US" sz="3800" dirty="0" err="1"/>
              <a:t>kesadaran</a:t>
            </a:r>
            <a:r>
              <a:rPr lang="en-US" sz="3800" dirty="0"/>
              <a:t> </a:t>
            </a:r>
            <a:r>
              <a:rPr lang="en-US" sz="3800" dirty="0" err="1" smtClean="0"/>
              <a:t>akaN</a:t>
            </a:r>
            <a:r>
              <a:rPr lang="en-US" sz="3800" dirty="0" smtClean="0"/>
              <a:t> </a:t>
            </a:r>
            <a:r>
              <a:rPr lang="en-US" sz="3800" dirty="0" err="1"/>
              <a:t>proses</a:t>
            </a:r>
            <a:r>
              <a:rPr lang="en-US" sz="3800" dirty="0"/>
              <a:t> mental </a:t>
            </a:r>
            <a:r>
              <a:rPr lang="en-US" sz="3800" dirty="0" err="1"/>
              <a:t>diri</a:t>
            </a:r>
            <a:r>
              <a:rPr lang="en-US" sz="3800" dirty="0"/>
              <a:t> </a:t>
            </a:r>
            <a:r>
              <a:rPr lang="en-US" sz="3800" dirty="0" err="1"/>
              <a:t>sendiri</a:t>
            </a:r>
            <a:r>
              <a:rPr lang="en-US" sz="3800" dirty="0"/>
              <a:t> </a:t>
            </a:r>
            <a:r>
              <a:rPr lang="en-US" sz="3800" dirty="0" err="1"/>
              <a:t>dan</a:t>
            </a:r>
            <a:r>
              <a:rPr lang="en-US" sz="3800" dirty="0"/>
              <a:t> </a:t>
            </a:r>
            <a:r>
              <a:rPr lang="en-US" sz="3800" dirty="0" err="1"/>
              <a:t>proses</a:t>
            </a:r>
            <a:r>
              <a:rPr lang="en-US" sz="3800" dirty="0"/>
              <a:t> mental </a:t>
            </a:r>
            <a:r>
              <a:rPr lang="en-US" sz="3800" dirty="0" err="1"/>
              <a:t>orang</a:t>
            </a:r>
            <a:r>
              <a:rPr lang="en-US" sz="3800" dirty="0"/>
              <a:t> lain. </a:t>
            </a:r>
            <a:r>
              <a:rPr lang="en-US" sz="3800" dirty="0" err="1" smtClean="0"/>
              <a:t>Teori</a:t>
            </a:r>
            <a:r>
              <a:rPr lang="en-US" sz="3800" dirty="0" smtClean="0"/>
              <a:t> </a:t>
            </a:r>
            <a:r>
              <a:rPr lang="en-US" sz="3800" dirty="0" err="1"/>
              <a:t>pikiran</a:t>
            </a:r>
            <a:r>
              <a:rPr lang="en-US" sz="3800" dirty="0"/>
              <a:t> </a:t>
            </a:r>
            <a:r>
              <a:rPr lang="en-US" sz="3800" dirty="0" err="1"/>
              <a:t>mereka</a:t>
            </a:r>
            <a:r>
              <a:rPr lang="en-US" sz="3800" dirty="0"/>
              <a:t> </a:t>
            </a:r>
            <a:r>
              <a:rPr lang="en-US" sz="3800" dirty="0" err="1"/>
              <a:t>berubah</a:t>
            </a:r>
            <a:r>
              <a:rPr lang="en-US" sz="3800" dirty="0"/>
              <a:t> </a:t>
            </a:r>
            <a:r>
              <a:rPr lang="en-US" sz="3800" dirty="0" err="1"/>
              <a:t>ketika</a:t>
            </a:r>
            <a:r>
              <a:rPr lang="en-US" sz="3800" dirty="0"/>
              <a:t> </a:t>
            </a:r>
            <a:r>
              <a:rPr lang="en-US" sz="3800" dirty="0" err="1"/>
              <a:t>mereka</a:t>
            </a:r>
            <a:r>
              <a:rPr lang="en-US" sz="3800" dirty="0"/>
              <a:t> </a:t>
            </a:r>
            <a:r>
              <a:rPr lang="en-US" sz="3800" dirty="0" err="1"/>
              <a:t>melalui</a:t>
            </a:r>
            <a:r>
              <a:rPr lang="en-US" sz="3800" dirty="0"/>
              <a:t> </a:t>
            </a:r>
            <a:r>
              <a:rPr lang="en-US" sz="3800" dirty="0" err="1"/>
              <a:t>masa</a:t>
            </a:r>
            <a:r>
              <a:rPr lang="en-US" sz="3800" dirty="0"/>
              <a:t> </a:t>
            </a:r>
            <a:r>
              <a:rPr lang="en-US" sz="3800" dirty="0" err="1"/>
              <a:t>kanak-kanak</a:t>
            </a:r>
            <a:r>
              <a:rPr lang="en-US" sz="3800" dirty="0"/>
              <a:t>:</a:t>
            </a:r>
          </a:p>
          <a:p>
            <a:pPr lvl="0">
              <a:buNone/>
            </a:pPr>
            <a:r>
              <a:rPr lang="en-US" sz="3800" b="1" dirty="0" smtClean="0">
                <a:solidFill>
                  <a:schemeClr val="accent4"/>
                </a:solidFill>
              </a:rPr>
              <a:t>	2 </a:t>
            </a:r>
            <a:r>
              <a:rPr lang="en-US" sz="3800" b="1" dirty="0">
                <a:solidFill>
                  <a:schemeClr val="accent4"/>
                </a:solidFill>
              </a:rPr>
              <a:t>– 3 </a:t>
            </a:r>
            <a:r>
              <a:rPr lang="en-US" sz="3800" b="1" dirty="0" err="1">
                <a:solidFill>
                  <a:schemeClr val="accent4"/>
                </a:solidFill>
              </a:rPr>
              <a:t>tahun</a:t>
            </a:r>
            <a:r>
              <a:rPr lang="en-US" sz="3800" b="1" dirty="0">
                <a:solidFill>
                  <a:schemeClr val="accent4"/>
                </a:solidFill>
              </a:rPr>
              <a:t> </a:t>
            </a:r>
            <a:r>
              <a:rPr lang="en-US" sz="3800" b="1" dirty="0">
                <a:solidFill>
                  <a:srgbClr val="008000"/>
                </a:solidFill>
              </a:rPr>
              <a:t>	</a:t>
            </a:r>
            <a:r>
              <a:rPr lang="en-US" sz="3800" b="1" dirty="0"/>
              <a:t>							</a:t>
            </a:r>
            <a:r>
              <a:rPr lang="en-US" sz="3800" dirty="0" err="1"/>
              <a:t>Anak-anak</a:t>
            </a:r>
            <a:r>
              <a:rPr lang="en-US" sz="3800" dirty="0"/>
              <a:t> </a:t>
            </a:r>
            <a:r>
              <a:rPr lang="en-US" sz="3800" dirty="0" err="1"/>
              <a:t>mulai</a:t>
            </a:r>
            <a:r>
              <a:rPr lang="en-US" sz="3800" dirty="0"/>
              <a:t> </a:t>
            </a:r>
            <a:r>
              <a:rPr lang="en-US" sz="3800" dirty="0" err="1"/>
              <a:t>memahami</a:t>
            </a:r>
            <a:r>
              <a:rPr lang="en-US" sz="3800" dirty="0"/>
              <a:t> </a:t>
            </a:r>
            <a:r>
              <a:rPr lang="en-US" sz="3800" dirty="0" err="1"/>
              <a:t>tiga</a:t>
            </a:r>
            <a:r>
              <a:rPr lang="en-US" sz="3800" dirty="0"/>
              <a:t> </a:t>
            </a:r>
            <a:r>
              <a:rPr lang="en-US" sz="3800" dirty="0" err="1"/>
              <a:t>keadaan</a:t>
            </a:r>
            <a:r>
              <a:rPr lang="en-US" sz="3800" dirty="0"/>
              <a:t> mental </a:t>
            </a:r>
            <a:r>
              <a:rPr lang="en-US" sz="3800" dirty="0" err="1"/>
              <a:t>yaitu</a:t>
            </a:r>
            <a:r>
              <a:rPr lang="en-US" sz="3800" dirty="0"/>
              <a:t>, </a:t>
            </a:r>
            <a:r>
              <a:rPr lang="en-US" sz="3800" b="1" dirty="0" err="1">
                <a:solidFill>
                  <a:srgbClr val="C00000"/>
                </a:solidFill>
              </a:rPr>
              <a:t>persepsi</a:t>
            </a:r>
            <a:r>
              <a:rPr lang="en-US" sz="3800" b="1" dirty="0">
                <a:solidFill>
                  <a:srgbClr val="C00000"/>
                </a:solidFill>
              </a:rPr>
              <a:t>, </a:t>
            </a:r>
            <a:r>
              <a:rPr lang="en-US" sz="3800" b="1" dirty="0" err="1">
                <a:solidFill>
                  <a:srgbClr val="C00000"/>
                </a:solidFill>
              </a:rPr>
              <a:t>keinginan</a:t>
            </a:r>
            <a:r>
              <a:rPr lang="en-US" sz="3800" b="1" dirty="0">
                <a:solidFill>
                  <a:srgbClr val="C00000"/>
                </a:solidFill>
              </a:rPr>
              <a:t>, </a:t>
            </a:r>
            <a:r>
              <a:rPr lang="en-US" sz="3800" b="1" dirty="0" err="1">
                <a:solidFill>
                  <a:srgbClr val="C00000"/>
                </a:solidFill>
              </a:rPr>
              <a:t>dan</a:t>
            </a:r>
            <a:r>
              <a:rPr lang="en-US" sz="3800" b="1" dirty="0">
                <a:solidFill>
                  <a:srgbClr val="C00000"/>
                </a:solidFill>
              </a:rPr>
              <a:t> </a:t>
            </a:r>
            <a:r>
              <a:rPr lang="en-US" sz="3800" b="1" dirty="0" err="1">
                <a:solidFill>
                  <a:srgbClr val="C00000"/>
                </a:solidFill>
              </a:rPr>
              <a:t>emosi</a:t>
            </a:r>
            <a:r>
              <a:rPr lang="en-US" sz="3800" dirty="0"/>
              <a:t>. Di </a:t>
            </a:r>
            <a:r>
              <a:rPr lang="en-US" sz="3800" dirty="0" err="1"/>
              <a:t>samping</a:t>
            </a:r>
            <a:r>
              <a:rPr lang="en-US" sz="3800" dirty="0"/>
              <a:t> </a:t>
            </a:r>
            <a:r>
              <a:rPr lang="en-US" sz="3800" dirty="0" err="1"/>
              <a:t>kemajuan</a:t>
            </a:r>
            <a:r>
              <a:rPr lang="en-US" sz="3800" dirty="0"/>
              <a:t> </a:t>
            </a:r>
            <a:r>
              <a:rPr lang="en-US" sz="3800" dirty="0" err="1"/>
              <a:t>itu</a:t>
            </a:r>
            <a:r>
              <a:rPr lang="en-US" sz="3800" dirty="0"/>
              <a:t>, </a:t>
            </a:r>
            <a:r>
              <a:rPr lang="en-US" sz="3800" dirty="0" err="1"/>
              <a:t>mereka</a:t>
            </a:r>
            <a:r>
              <a:rPr lang="en-US" sz="3800" dirty="0"/>
              <a:t> </a:t>
            </a:r>
            <a:r>
              <a:rPr lang="en-US" sz="3800" dirty="0" err="1"/>
              <a:t>hanya</a:t>
            </a:r>
            <a:r>
              <a:rPr lang="en-US" sz="3800" dirty="0"/>
              <a:t> </a:t>
            </a:r>
            <a:r>
              <a:rPr lang="en-US" sz="3800" dirty="0" err="1"/>
              <a:t>memiliki</a:t>
            </a:r>
            <a:r>
              <a:rPr lang="en-US" sz="3800" dirty="0"/>
              <a:t> </a:t>
            </a:r>
            <a:r>
              <a:rPr lang="en-US" sz="3800" dirty="0" err="1"/>
              <a:t>pemahaman</a:t>
            </a:r>
            <a:r>
              <a:rPr lang="en-US" sz="3800" dirty="0"/>
              <a:t> yang minim </a:t>
            </a:r>
            <a:r>
              <a:rPr lang="en-US" sz="3800" dirty="0" err="1"/>
              <a:t>tentang</a:t>
            </a:r>
            <a:r>
              <a:rPr lang="en-US" sz="3800" dirty="0"/>
              <a:t> </a:t>
            </a:r>
            <a:r>
              <a:rPr lang="en-US" sz="3800" dirty="0" err="1"/>
              <a:t>bagaimana</a:t>
            </a:r>
            <a:r>
              <a:rPr lang="en-US" sz="3800" dirty="0"/>
              <a:t> </a:t>
            </a:r>
            <a:r>
              <a:rPr lang="en-US" sz="3800" dirty="0" err="1"/>
              <a:t>kehidupan</a:t>
            </a:r>
            <a:r>
              <a:rPr lang="en-US" sz="3800" dirty="0"/>
              <a:t> mental </a:t>
            </a:r>
            <a:r>
              <a:rPr lang="en-US" sz="3800" dirty="0" err="1"/>
              <a:t>bisa</a:t>
            </a:r>
            <a:r>
              <a:rPr lang="en-US" sz="3800" dirty="0"/>
              <a:t> </a:t>
            </a:r>
            <a:r>
              <a:rPr lang="en-US" sz="3800" dirty="0" err="1"/>
              <a:t>dihubungkan</a:t>
            </a:r>
            <a:r>
              <a:rPr lang="en-US" sz="3800" dirty="0"/>
              <a:t> </a:t>
            </a:r>
            <a:r>
              <a:rPr lang="en-US" sz="3800" dirty="0" err="1"/>
              <a:t>dengan</a:t>
            </a:r>
            <a:r>
              <a:rPr lang="en-US" sz="3800" dirty="0"/>
              <a:t> </a:t>
            </a:r>
            <a:r>
              <a:rPr lang="en-US" sz="3800" dirty="0" err="1"/>
              <a:t>perilaku</a:t>
            </a:r>
            <a:r>
              <a:rPr lang="en-US" sz="3800" dirty="0"/>
              <a:t>.		</a:t>
            </a:r>
          </a:p>
          <a:p>
            <a:pPr lvl="0">
              <a:buNone/>
            </a:pPr>
            <a:r>
              <a:rPr lang="en-US" sz="3800" b="1" dirty="0" smtClean="0">
                <a:solidFill>
                  <a:schemeClr val="accent4"/>
                </a:solidFill>
              </a:rPr>
              <a:t>	4 </a:t>
            </a:r>
            <a:r>
              <a:rPr lang="en-US" sz="3800" b="1" dirty="0">
                <a:solidFill>
                  <a:schemeClr val="accent4"/>
                </a:solidFill>
              </a:rPr>
              <a:t>– 5 </a:t>
            </a:r>
            <a:r>
              <a:rPr lang="en-US" sz="3800" b="1" dirty="0" err="1">
                <a:solidFill>
                  <a:schemeClr val="accent4"/>
                </a:solidFill>
              </a:rPr>
              <a:t>tahun</a:t>
            </a:r>
            <a:r>
              <a:rPr lang="en-US" sz="3800" b="1" dirty="0">
                <a:solidFill>
                  <a:schemeClr val="accent4"/>
                </a:solidFill>
              </a:rPr>
              <a:t>	</a:t>
            </a:r>
            <a:r>
              <a:rPr lang="en-US" sz="3800" b="1" dirty="0"/>
              <a:t>							</a:t>
            </a:r>
            <a:r>
              <a:rPr lang="en-US" sz="3800" dirty="0" err="1"/>
              <a:t>Anak</a:t>
            </a:r>
            <a:r>
              <a:rPr lang="en-US" sz="3800" dirty="0"/>
              <a:t>- </a:t>
            </a:r>
            <a:r>
              <a:rPr lang="en-US" sz="3800" dirty="0" err="1"/>
              <a:t>anak</a:t>
            </a:r>
            <a:r>
              <a:rPr lang="en-US" sz="3800" dirty="0"/>
              <a:t> </a:t>
            </a:r>
            <a:r>
              <a:rPr lang="en-US" sz="3800" dirty="0" err="1"/>
              <a:t>mulai</a:t>
            </a:r>
            <a:r>
              <a:rPr lang="en-US" sz="3800" dirty="0"/>
              <a:t> </a:t>
            </a:r>
            <a:r>
              <a:rPr lang="en-US" sz="3800" dirty="0" err="1"/>
              <a:t>mengerti</a:t>
            </a:r>
            <a:r>
              <a:rPr lang="en-US" sz="3800" dirty="0"/>
              <a:t> </a:t>
            </a:r>
            <a:r>
              <a:rPr lang="en-US" sz="3800" dirty="0" err="1"/>
              <a:t>bahwa</a:t>
            </a:r>
            <a:r>
              <a:rPr lang="en-US" sz="3800" dirty="0"/>
              <a:t> </a:t>
            </a:r>
            <a:r>
              <a:rPr lang="en-US" sz="3800" dirty="0" err="1"/>
              <a:t>pikiran</a:t>
            </a:r>
            <a:r>
              <a:rPr lang="en-US" sz="3800" dirty="0"/>
              <a:t> </a:t>
            </a:r>
            <a:r>
              <a:rPr lang="en-US" sz="3800" dirty="0" err="1"/>
              <a:t>bisa</a:t>
            </a:r>
            <a:r>
              <a:rPr lang="en-US" sz="3800" dirty="0"/>
              <a:t> </a:t>
            </a:r>
            <a:r>
              <a:rPr lang="en-US" sz="3800" b="1" dirty="0" err="1">
                <a:solidFill>
                  <a:srgbClr val="C00000"/>
                </a:solidFill>
              </a:rPr>
              <a:t>menyampaikan</a:t>
            </a:r>
            <a:r>
              <a:rPr lang="en-US" sz="3800" b="1" dirty="0">
                <a:solidFill>
                  <a:srgbClr val="C00000"/>
                </a:solidFill>
              </a:rPr>
              <a:t> </a:t>
            </a:r>
            <a:r>
              <a:rPr lang="en-US" sz="3800" b="1" dirty="0" err="1">
                <a:solidFill>
                  <a:srgbClr val="C00000"/>
                </a:solidFill>
              </a:rPr>
              <a:t>objek</a:t>
            </a:r>
            <a:r>
              <a:rPr lang="en-US" sz="3800" b="1" dirty="0">
                <a:solidFill>
                  <a:srgbClr val="C00000"/>
                </a:solidFill>
              </a:rPr>
              <a:t> </a:t>
            </a:r>
            <a:r>
              <a:rPr lang="en-US" sz="3800" b="1" dirty="0" err="1">
                <a:solidFill>
                  <a:srgbClr val="C00000"/>
                </a:solidFill>
              </a:rPr>
              <a:t>dan</a:t>
            </a:r>
            <a:r>
              <a:rPr lang="en-US" sz="3800" b="1" dirty="0">
                <a:solidFill>
                  <a:srgbClr val="C00000"/>
                </a:solidFill>
              </a:rPr>
              <a:t> </a:t>
            </a:r>
            <a:r>
              <a:rPr lang="en-US" sz="3800" b="1" dirty="0" err="1">
                <a:solidFill>
                  <a:srgbClr val="C00000"/>
                </a:solidFill>
              </a:rPr>
              <a:t>peristiwa</a:t>
            </a:r>
            <a:r>
              <a:rPr lang="en-US" sz="3800" b="1" dirty="0">
                <a:solidFill>
                  <a:srgbClr val="C00000"/>
                </a:solidFill>
              </a:rPr>
              <a:t> </a:t>
            </a:r>
            <a:r>
              <a:rPr lang="en-US" sz="3800" b="1" dirty="0" err="1">
                <a:solidFill>
                  <a:srgbClr val="C00000"/>
                </a:solidFill>
              </a:rPr>
              <a:t>secara</a:t>
            </a:r>
            <a:r>
              <a:rPr lang="en-US" sz="3800" b="1" dirty="0">
                <a:solidFill>
                  <a:srgbClr val="C00000"/>
                </a:solidFill>
              </a:rPr>
              <a:t> </a:t>
            </a:r>
            <a:r>
              <a:rPr lang="en-US" sz="3800" b="1" dirty="0" err="1">
                <a:solidFill>
                  <a:srgbClr val="C00000"/>
                </a:solidFill>
              </a:rPr>
              <a:t>akurat</a:t>
            </a:r>
            <a:r>
              <a:rPr lang="en-US" sz="3800" b="1" dirty="0">
                <a:solidFill>
                  <a:srgbClr val="C00000"/>
                </a:solidFill>
              </a:rPr>
              <a:t> </a:t>
            </a:r>
            <a:r>
              <a:rPr lang="en-US" sz="3800" b="1" dirty="0" err="1">
                <a:solidFill>
                  <a:srgbClr val="C00000"/>
                </a:solidFill>
              </a:rPr>
              <a:t>dan</a:t>
            </a:r>
            <a:r>
              <a:rPr lang="en-US" sz="3800" b="1" dirty="0">
                <a:solidFill>
                  <a:srgbClr val="C00000"/>
                </a:solidFill>
              </a:rPr>
              <a:t> </a:t>
            </a:r>
            <a:r>
              <a:rPr lang="en-US" sz="3800" b="1" dirty="0" err="1">
                <a:solidFill>
                  <a:srgbClr val="C00000"/>
                </a:solidFill>
              </a:rPr>
              <a:t>tidak</a:t>
            </a:r>
            <a:r>
              <a:rPr lang="en-US" sz="3800" b="1" dirty="0">
                <a:solidFill>
                  <a:srgbClr val="C00000"/>
                </a:solidFill>
              </a:rPr>
              <a:t> </a:t>
            </a:r>
            <a:r>
              <a:rPr lang="en-US" sz="3800" b="1" dirty="0" err="1">
                <a:solidFill>
                  <a:srgbClr val="C00000"/>
                </a:solidFill>
              </a:rPr>
              <a:t>akurat</a:t>
            </a:r>
            <a:r>
              <a:rPr lang="en-US" sz="3800" b="1" dirty="0">
                <a:solidFill>
                  <a:srgbClr val="C00000"/>
                </a:solidFill>
              </a:rPr>
              <a:t>.</a:t>
            </a:r>
            <a:r>
              <a:rPr lang="en-US" sz="3800" dirty="0"/>
              <a:t>							</a:t>
            </a:r>
          </a:p>
          <a:p>
            <a:pPr lvl="0"/>
            <a:r>
              <a:rPr lang="en-US" sz="3800" b="1" dirty="0" err="1">
                <a:solidFill>
                  <a:srgbClr val="008000"/>
                </a:solidFill>
              </a:rPr>
              <a:t>Masa</a:t>
            </a:r>
            <a:r>
              <a:rPr lang="en-US" sz="3800" b="1" dirty="0">
                <a:solidFill>
                  <a:srgbClr val="008000"/>
                </a:solidFill>
              </a:rPr>
              <a:t> </a:t>
            </a:r>
            <a:r>
              <a:rPr lang="en-US" sz="3800" b="1" dirty="0" err="1">
                <a:solidFill>
                  <a:srgbClr val="008000"/>
                </a:solidFill>
              </a:rPr>
              <a:t>kanak-kanak</a:t>
            </a:r>
            <a:r>
              <a:rPr lang="en-US" sz="3800" b="1" dirty="0">
                <a:solidFill>
                  <a:srgbClr val="008000"/>
                </a:solidFill>
              </a:rPr>
              <a:t> </a:t>
            </a:r>
            <a:r>
              <a:rPr lang="en-US" sz="3800" b="1" dirty="0" err="1">
                <a:solidFill>
                  <a:srgbClr val="008000"/>
                </a:solidFill>
              </a:rPr>
              <a:t>pertengahan</a:t>
            </a:r>
            <a:r>
              <a:rPr lang="en-US" sz="3800" b="1" dirty="0">
                <a:solidFill>
                  <a:srgbClr val="008000"/>
                </a:solidFill>
              </a:rPr>
              <a:t> </a:t>
            </a:r>
            <a:r>
              <a:rPr lang="en-US" sz="3800" b="1" dirty="0" err="1">
                <a:solidFill>
                  <a:srgbClr val="008000"/>
                </a:solidFill>
              </a:rPr>
              <a:t>dan</a:t>
            </a:r>
            <a:r>
              <a:rPr lang="en-US" sz="3800" b="1" dirty="0">
                <a:solidFill>
                  <a:srgbClr val="008000"/>
                </a:solidFill>
              </a:rPr>
              <a:t> </a:t>
            </a:r>
            <a:r>
              <a:rPr lang="en-US" sz="3800" b="1" dirty="0" err="1">
                <a:solidFill>
                  <a:srgbClr val="008000"/>
                </a:solidFill>
              </a:rPr>
              <a:t>akhir</a:t>
            </a:r>
            <a:r>
              <a:rPr lang="en-US" sz="3800" b="1" dirty="0">
                <a:solidFill>
                  <a:srgbClr val="008000"/>
                </a:solidFill>
              </a:rPr>
              <a:t>	</a:t>
            </a:r>
            <a:r>
              <a:rPr lang="en-US" sz="3800" b="1" dirty="0"/>
              <a:t>			</a:t>
            </a:r>
            <a:r>
              <a:rPr lang="en-US" sz="3800" dirty="0" err="1"/>
              <a:t>Pada</a:t>
            </a:r>
            <a:r>
              <a:rPr lang="en-US" sz="3800" dirty="0"/>
              <a:t> </a:t>
            </a:r>
            <a:r>
              <a:rPr lang="en-US" sz="3800" dirty="0" err="1"/>
              <a:t>masa</a:t>
            </a:r>
            <a:r>
              <a:rPr lang="en-US" sz="3800" dirty="0"/>
              <a:t> </a:t>
            </a:r>
            <a:r>
              <a:rPr lang="en-US" sz="3800" dirty="0" err="1"/>
              <a:t>kanak-kanak</a:t>
            </a:r>
            <a:r>
              <a:rPr lang="en-US" sz="3800" dirty="0"/>
              <a:t> </a:t>
            </a:r>
            <a:r>
              <a:rPr lang="en-US" sz="3800" dirty="0" err="1"/>
              <a:t>pertengahan</a:t>
            </a:r>
            <a:r>
              <a:rPr lang="en-US" sz="3800" dirty="0"/>
              <a:t> </a:t>
            </a:r>
            <a:r>
              <a:rPr lang="en-US" sz="3800" dirty="0" err="1"/>
              <a:t>dan</a:t>
            </a:r>
            <a:r>
              <a:rPr lang="en-US" sz="3800" dirty="0"/>
              <a:t> </a:t>
            </a:r>
            <a:r>
              <a:rPr lang="en-US" sz="3800" dirty="0" err="1"/>
              <a:t>akhir</a:t>
            </a:r>
            <a:r>
              <a:rPr lang="en-US" sz="3800" dirty="0"/>
              <a:t>, </a:t>
            </a:r>
            <a:r>
              <a:rPr lang="en-US" sz="3800" dirty="0" err="1"/>
              <a:t>anak-anak</a:t>
            </a:r>
            <a:r>
              <a:rPr lang="en-US" sz="3800" dirty="0"/>
              <a:t> </a:t>
            </a:r>
            <a:r>
              <a:rPr lang="en-US" sz="3800" dirty="0" err="1"/>
              <a:t>beralih</a:t>
            </a:r>
            <a:r>
              <a:rPr lang="en-US" sz="3800" dirty="0"/>
              <a:t> </a:t>
            </a:r>
            <a:r>
              <a:rPr lang="en-US" sz="3800" dirty="0" err="1"/>
              <a:t>dari</a:t>
            </a:r>
            <a:r>
              <a:rPr lang="en-US" sz="3800" dirty="0"/>
              <a:t> </a:t>
            </a:r>
            <a:r>
              <a:rPr lang="en-US" sz="3800" dirty="0" err="1"/>
              <a:t>pemahaman</a:t>
            </a:r>
            <a:r>
              <a:rPr lang="en-US" sz="3800" dirty="0"/>
              <a:t> </a:t>
            </a:r>
            <a:r>
              <a:rPr lang="en-US" sz="3800" dirty="0" err="1"/>
              <a:t>bahwa</a:t>
            </a:r>
            <a:r>
              <a:rPr lang="en-US" sz="3800" dirty="0"/>
              <a:t> </a:t>
            </a:r>
            <a:r>
              <a:rPr lang="en-US" sz="3800" dirty="0" err="1"/>
              <a:t>keyakinan</a:t>
            </a:r>
            <a:r>
              <a:rPr lang="en-US" sz="3800" dirty="0"/>
              <a:t> </a:t>
            </a:r>
            <a:r>
              <a:rPr lang="en-US" sz="3800" dirty="0" err="1"/>
              <a:t>dan</a:t>
            </a:r>
            <a:r>
              <a:rPr lang="en-US" sz="3800" dirty="0"/>
              <a:t> </a:t>
            </a:r>
            <a:r>
              <a:rPr lang="en-US" sz="3800" dirty="0" err="1"/>
              <a:t>pikiran</a:t>
            </a:r>
            <a:r>
              <a:rPr lang="en-US" sz="3800" dirty="0"/>
              <a:t> </a:t>
            </a:r>
            <a:r>
              <a:rPr lang="en-US" sz="3800" dirty="0" err="1"/>
              <a:t>sebagai</a:t>
            </a:r>
            <a:r>
              <a:rPr lang="en-US" sz="3800" dirty="0"/>
              <a:t> </a:t>
            </a:r>
            <a:r>
              <a:rPr lang="en-US" sz="3800" dirty="0" err="1"/>
              <a:t>suatu</a:t>
            </a:r>
            <a:r>
              <a:rPr lang="en-US" sz="3800" dirty="0"/>
              <a:t> </a:t>
            </a:r>
            <a:r>
              <a:rPr lang="en-US" sz="3800" dirty="0" err="1"/>
              <a:t>hal</a:t>
            </a:r>
            <a:r>
              <a:rPr lang="en-US" sz="3800" dirty="0"/>
              <a:t> yang </a:t>
            </a:r>
            <a:r>
              <a:rPr lang="en-US" sz="3800" dirty="0" err="1"/>
              <a:t>interpretif</a:t>
            </a:r>
            <a:r>
              <a:rPr lang="en-US" sz="3800" dirty="0"/>
              <a:t>, yang </a:t>
            </a:r>
            <a:r>
              <a:rPr lang="en-US" sz="3800" dirty="0" err="1"/>
              <a:t>ditunjukkan</a:t>
            </a:r>
            <a:r>
              <a:rPr lang="en-US" sz="3800" dirty="0"/>
              <a:t> </a:t>
            </a:r>
            <a:r>
              <a:rPr lang="en-US" sz="3800" dirty="0" err="1"/>
              <a:t>dalam</a:t>
            </a:r>
            <a:r>
              <a:rPr lang="en-US" sz="3800" dirty="0"/>
              <a:t> </a:t>
            </a:r>
            <a:r>
              <a:rPr lang="en-US" sz="3800" dirty="0" err="1"/>
              <a:t>kesadaran</a:t>
            </a:r>
            <a:r>
              <a:rPr lang="en-US" sz="3800" dirty="0"/>
              <a:t> </a:t>
            </a:r>
            <a:r>
              <a:rPr lang="en-US" sz="3800" dirty="0" err="1"/>
              <a:t>bahwa</a:t>
            </a:r>
            <a:r>
              <a:rPr lang="en-US" sz="3800" dirty="0"/>
              <a:t> </a:t>
            </a:r>
            <a:r>
              <a:rPr lang="en-US" sz="3800" dirty="0" err="1"/>
              <a:t>peristiwa</a:t>
            </a:r>
            <a:r>
              <a:rPr lang="en-US" sz="3800" dirty="0"/>
              <a:t> yang </a:t>
            </a:r>
            <a:r>
              <a:rPr lang="en-US" sz="3800" dirty="0" err="1"/>
              <a:t>sama</a:t>
            </a:r>
            <a:r>
              <a:rPr lang="en-US" sz="3800" dirty="0"/>
              <a:t> </a:t>
            </a:r>
            <a:r>
              <a:rPr lang="en-US" sz="3800" dirty="0" err="1"/>
              <a:t>bisa</a:t>
            </a:r>
            <a:r>
              <a:rPr lang="en-US" sz="3800" dirty="0"/>
              <a:t> </a:t>
            </a:r>
            <a:r>
              <a:rPr lang="en-US" sz="3800" dirty="0" err="1"/>
              <a:t>terbuka</a:t>
            </a:r>
            <a:r>
              <a:rPr lang="en-US" sz="3800" dirty="0"/>
              <a:t> </a:t>
            </a:r>
            <a:r>
              <a:rPr lang="en-US" sz="3800" dirty="0" err="1"/>
              <a:t>untuk</a:t>
            </a:r>
            <a:r>
              <a:rPr lang="en-US" sz="3800" dirty="0"/>
              <a:t> </a:t>
            </a:r>
            <a:r>
              <a:rPr lang="en-US" sz="3800" dirty="0" err="1"/>
              <a:t>banyak</a:t>
            </a:r>
            <a:r>
              <a:rPr lang="en-US" sz="3800" dirty="0"/>
              <a:t> </a:t>
            </a:r>
            <a:r>
              <a:rPr lang="en-US" sz="3800" dirty="0" err="1"/>
              <a:t>interpretasi</a:t>
            </a:r>
            <a:r>
              <a:rPr lang="en-US" sz="3800" dirty="0" smtClean="0"/>
              <a:t>.</a:t>
            </a:r>
            <a:endParaRPr lang="en-US" sz="3800" dirty="0"/>
          </a:p>
          <a:p>
            <a:pPr lvl="0"/>
            <a:r>
              <a:rPr lang="en-US" sz="3800" b="1" dirty="0" err="1">
                <a:solidFill>
                  <a:srgbClr val="008000"/>
                </a:solidFill>
              </a:rPr>
              <a:t>Masa</a:t>
            </a:r>
            <a:r>
              <a:rPr lang="en-US" sz="3800" b="1" dirty="0">
                <a:solidFill>
                  <a:srgbClr val="008000"/>
                </a:solidFill>
              </a:rPr>
              <a:t> </a:t>
            </a:r>
            <a:r>
              <a:rPr lang="en-US" sz="3800" b="1" dirty="0" err="1">
                <a:solidFill>
                  <a:srgbClr val="008000"/>
                </a:solidFill>
              </a:rPr>
              <a:t>Remaja</a:t>
            </a:r>
            <a:r>
              <a:rPr lang="en-US" sz="3800" b="1" dirty="0">
                <a:solidFill>
                  <a:srgbClr val="008000"/>
                </a:solidFill>
              </a:rPr>
              <a:t>	</a:t>
            </a:r>
            <a:r>
              <a:rPr lang="en-US" sz="3800" b="1" dirty="0"/>
              <a:t>						</a:t>
            </a:r>
            <a:r>
              <a:rPr lang="en-US" sz="3800" dirty="0" err="1"/>
              <a:t>Dibandingkan</a:t>
            </a:r>
            <a:r>
              <a:rPr lang="en-US" sz="3800" dirty="0"/>
              <a:t> </a:t>
            </a:r>
            <a:r>
              <a:rPr lang="en-US" sz="3800" dirty="0" err="1"/>
              <a:t>dengan</a:t>
            </a:r>
            <a:r>
              <a:rPr lang="en-US" sz="3800" dirty="0"/>
              <a:t> </a:t>
            </a:r>
            <a:r>
              <a:rPr lang="en-US" sz="3800" dirty="0" err="1"/>
              <a:t>anak-anak</a:t>
            </a:r>
            <a:r>
              <a:rPr lang="en-US" sz="3800" dirty="0"/>
              <a:t>, </a:t>
            </a:r>
            <a:r>
              <a:rPr lang="en-US" sz="3800" dirty="0" err="1"/>
              <a:t>para</a:t>
            </a:r>
            <a:r>
              <a:rPr lang="en-US" sz="3800" dirty="0"/>
              <a:t> </a:t>
            </a:r>
            <a:r>
              <a:rPr lang="en-US" sz="3800" dirty="0" err="1"/>
              <a:t>remaja</a:t>
            </a:r>
            <a:r>
              <a:rPr lang="en-US" sz="3800" dirty="0"/>
              <a:t> </a:t>
            </a:r>
            <a:r>
              <a:rPr lang="en-US" sz="3800" dirty="0" err="1"/>
              <a:t>memiliki</a:t>
            </a:r>
            <a:r>
              <a:rPr lang="en-US" sz="3800" dirty="0"/>
              <a:t> </a:t>
            </a:r>
            <a:r>
              <a:rPr lang="en-US" sz="3800" dirty="0" err="1"/>
              <a:t>kapasitas</a:t>
            </a:r>
            <a:r>
              <a:rPr lang="en-US" sz="3800" dirty="0"/>
              <a:t> yang </a:t>
            </a:r>
            <a:r>
              <a:rPr lang="en-US" sz="3800" dirty="0" err="1"/>
              <a:t>lebih</a:t>
            </a:r>
            <a:r>
              <a:rPr lang="en-US" sz="3800" dirty="0"/>
              <a:t> </a:t>
            </a:r>
            <a:r>
              <a:rPr lang="en-US" sz="3800" dirty="0" err="1"/>
              <a:t>tinggi</a:t>
            </a:r>
            <a:r>
              <a:rPr lang="en-US" sz="3800" dirty="0"/>
              <a:t> </a:t>
            </a:r>
            <a:r>
              <a:rPr lang="en-US" sz="3800" dirty="0" err="1"/>
              <a:t>untuk</a:t>
            </a:r>
            <a:r>
              <a:rPr lang="en-US" sz="3800" dirty="0"/>
              <a:t> </a:t>
            </a:r>
            <a:r>
              <a:rPr lang="en-US" sz="3800" dirty="0" err="1"/>
              <a:t>memantau</a:t>
            </a:r>
            <a:r>
              <a:rPr lang="en-US" sz="3800" dirty="0"/>
              <a:t> </a:t>
            </a:r>
            <a:r>
              <a:rPr lang="en-US" sz="3800" dirty="0" err="1"/>
              <a:t>dan</a:t>
            </a:r>
            <a:r>
              <a:rPr lang="en-US" sz="3800" dirty="0"/>
              <a:t> </a:t>
            </a:r>
            <a:r>
              <a:rPr lang="en-US" sz="3800" dirty="0" err="1"/>
              <a:t>mengatur</a:t>
            </a:r>
            <a:r>
              <a:rPr lang="en-US" sz="3800" dirty="0"/>
              <a:t> </a:t>
            </a:r>
            <a:r>
              <a:rPr lang="en-US" sz="3800" dirty="0" err="1"/>
              <a:t>sumber</a:t>
            </a:r>
            <a:r>
              <a:rPr lang="en-US" sz="3800" dirty="0"/>
              <a:t> </a:t>
            </a:r>
            <a:r>
              <a:rPr lang="en-US" sz="3800" dirty="0" err="1"/>
              <a:t>kognitif</a:t>
            </a:r>
            <a:r>
              <a:rPr lang="en-US" sz="3800" dirty="0"/>
              <a:t> agar </a:t>
            </a:r>
            <a:r>
              <a:rPr lang="en-US" sz="3800" dirty="0" err="1"/>
              <a:t>secara</a:t>
            </a:r>
            <a:r>
              <a:rPr lang="en-US" sz="3800" dirty="0"/>
              <a:t> </a:t>
            </a:r>
            <a:r>
              <a:rPr lang="en-US" sz="3800" dirty="0" err="1"/>
              <a:t>efektif</a:t>
            </a:r>
            <a:r>
              <a:rPr lang="en-US" sz="3800" dirty="0"/>
              <a:t> </a:t>
            </a:r>
            <a:r>
              <a:rPr lang="en-US" sz="3800" dirty="0" err="1"/>
              <a:t>memenuhi</a:t>
            </a:r>
            <a:r>
              <a:rPr lang="en-US" sz="3800" dirty="0"/>
              <a:t> </a:t>
            </a:r>
            <a:r>
              <a:rPr lang="en-US" sz="3800" dirty="0" err="1"/>
              <a:t>tuntutan</a:t>
            </a:r>
            <a:r>
              <a:rPr lang="en-US" sz="3800" dirty="0"/>
              <a:t> </a:t>
            </a:r>
            <a:r>
              <a:rPr lang="en-US" sz="3800" dirty="0" err="1"/>
              <a:t>tugas</a:t>
            </a:r>
            <a:r>
              <a:rPr lang="en-US" sz="3800" dirty="0"/>
              <a:t> </a:t>
            </a:r>
            <a:r>
              <a:rPr lang="en-US" sz="3800" dirty="0" err="1"/>
              <a:t>pembelajaran</a:t>
            </a:r>
            <a:r>
              <a:rPr lang="en-US" sz="3800" dirty="0"/>
              <a:t>. </a:t>
            </a:r>
            <a:r>
              <a:rPr lang="en-US" sz="3800" dirty="0" err="1" smtClean="0"/>
              <a:t>beberapa</a:t>
            </a:r>
            <a:r>
              <a:rPr lang="en-US" sz="3800" dirty="0" smtClean="0"/>
              <a:t> </a:t>
            </a:r>
            <a:r>
              <a:rPr lang="en-US" sz="3800" dirty="0" err="1"/>
              <a:t>remaja</a:t>
            </a:r>
            <a:r>
              <a:rPr lang="en-US" sz="3800" dirty="0"/>
              <a:t> </a:t>
            </a:r>
            <a:r>
              <a:rPr lang="en-US" sz="3800" dirty="0" err="1"/>
              <a:t>sangatlah</a:t>
            </a:r>
            <a:r>
              <a:rPr lang="en-US" sz="3800" dirty="0"/>
              <a:t> </a:t>
            </a:r>
            <a:r>
              <a:rPr lang="en-US" sz="3800" dirty="0" err="1"/>
              <a:t>baik</a:t>
            </a:r>
            <a:r>
              <a:rPr lang="en-US" sz="3800" dirty="0"/>
              <a:t> </a:t>
            </a:r>
            <a:r>
              <a:rPr lang="en-US" sz="3800" dirty="0" err="1"/>
              <a:t>dalam</a:t>
            </a:r>
            <a:r>
              <a:rPr lang="en-US" sz="3800" dirty="0"/>
              <a:t> </a:t>
            </a:r>
            <a:r>
              <a:rPr lang="en-US" sz="3800" dirty="0" err="1"/>
              <a:t>menggunakan</a:t>
            </a:r>
            <a:r>
              <a:rPr lang="en-US" sz="3800" dirty="0"/>
              <a:t> </a:t>
            </a:r>
            <a:r>
              <a:rPr lang="en-US" sz="3800" dirty="0" err="1"/>
              <a:t>metakognisi</a:t>
            </a:r>
            <a:r>
              <a:rPr lang="en-US" sz="3800" dirty="0"/>
              <a:t> </a:t>
            </a:r>
            <a:r>
              <a:rPr lang="en-US" sz="3800" dirty="0" err="1"/>
              <a:t>untuk</a:t>
            </a:r>
            <a:r>
              <a:rPr lang="en-US" sz="3800" dirty="0"/>
              <a:t> </a:t>
            </a:r>
            <a:r>
              <a:rPr lang="en-US" sz="3800" dirty="0" err="1"/>
              <a:t>meningkatkan</a:t>
            </a:r>
            <a:r>
              <a:rPr lang="en-US" sz="3800" dirty="0"/>
              <a:t> </a:t>
            </a:r>
            <a:r>
              <a:rPr lang="en-US" sz="3800" dirty="0" err="1"/>
              <a:t>pembelajaran</a:t>
            </a:r>
            <a:r>
              <a:rPr lang="en-US" sz="3800" dirty="0"/>
              <a:t> </a:t>
            </a:r>
            <a:r>
              <a:rPr lang="en-US" sz="3800" dirty="0" err="1"/>
              <a:t>mereka</a:t>
            </a:r>
            <a:r>
              <a:rPr lang="en-US" sz="3800" dirty="0"/>
              <a:t>.</a:t>
            </a:r>
          </a:p>
          <a:p>
            <a:endParaRPr lang="en-US" dirty="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8139113" y="5991226"/>
            <a:ext cx="1004887" cy="866774"/>
          </a:xfrm>
          <a:prstGeom prst="rect">
            <a:avLst/>
          </a:prstGeom>
        </p:spPr>
      </p:pic>
    </p:spTree>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629400"/>
          </a:xfrm>
        </p:spPr>
        <p:txBody>
          <a:bodyPr>
            <a:normAutofit fontScale="70000" lnSpcReduction="20000"/>
          </a:bodyPr>
          <a:lstStyle/>
          <a:p>
            <a:pPr>
              <a:buFont typeface="Wingdings" pitchFamily="2" charset="2"/>
              <a:buChar char="q"/>
            </a:pPr>
            <a:r>
              <a:rPr lang="en-US" b="1" dirty="0">
                <a:solidFill>
                  <a:srgbClr val="FF0000"/>
                </a:solidFill>
              </a:rPr>
              <a:t>Model </a:t>
            </a:r>
            <a:r>
              <a:rPr lang="en-US" b="1" dirty="0" err="1">
                <a:solidFill>
                  <a:srgbClr val="FF0000"/>
                </a:solidFill>
              </a:rPr>
              <a:t>Pemrosesan</a:t>
            </a:r>
            <a:r>
              <a:rPr lang="en-US" b="1" dirty="0">
                <a:solidFill>
                  <a:srgbClr val="FF0000"/>
                </a:solidFill>
              </a:rPr>
              <a:t> </a:t>
            </a:r>
            <a:r>
              <a:rPr lang="en-US" b="1" dirty="0" err="1">
                <a:solidFill>
                  <a:srgbClr val="FF0000"/>
                </a:solidFill>
              </a:rPr>
              <a:t>Informasi</a:t>
            </a:r>
            <a:r>
              <a:rPr lang="en-US" b="1" dirty="0">
                <a:solidFill>
                  <a:srgbClr val="FF0000"/>
                </a:solidFill>
              </a:rPr>
              <a:t> yang </a:t>
            </a:r>
            <a:r>
              <a:rPr lang="en-US" b="1" dirty="0" err="1">
                <a:solidFill>
                  <a:srgbClr val="FF0000"/>
                </a:solidFill>
              </a:rPr>
              <a:t>Baik</a:t>
            </a:r>
            <a:r>
              <a:rPr lang="en-US" b="1" dirty="0"/>
              <a:t>			</a:t>
            </a:r>
            <a:r>
              <a:rPr lang="en-US" dirty="0" smtClean="0"/>
              <a:t>Michael </a:t>
            </a:r>
            <a:r>
              <a:rPr lang="en-US" dirty="0" err="1"/>
              <a:t>dan</a:t>
            </a:r>
            <a:r>
              <a:rPr lang="en-US" dirty="0"/>
              <a:t> </a:t>
            </a:r>
            <a:r>
              <a:rPr lang="en-US" dirty="0" err="1"/>
              <a:t>kolega-koleganya</a:t>
            </a:r>
            <a:r>
              <a:rPr lang="en-US" dirty="0"/>
              <a:t> </a:t>
            </a:r>
            <a:r>
              <a:rPr lang="en-US" dirty="0" err="1" smtClean="0"/>
              <a:t>yakin</a:t>
            </a:r>
            <a:r>
              <a:rPr lang="en-US" dirty="0" smtClean="0"/>
              <a:t> </a:t>
            </a:r>
            <a:r>
              <a:rPr lang="en-US" dirty="0" err="1"/>
              <a:t>bahwa</a:t>
            </a:r>
            <a:r>
              <a:rPr lang="en-US" dirty="0"/>
              <a:t> </a:t>
            </a:r>
            <a:r>
              <a:rPr lang="en-US" dirty="0" err="1"/>
              <a:t>anak-anak</a:t>
            </a:r>
            <a:r>
              <a:rPr lang="en-US" dirty="0"/>
              <a:t> </a:t>
            </a:r>
            <a:r>
              <a:rPr lang="en-US" dirty="0" err="1"/>
              <a:t>menjadi</a:t>
            </a:r>
            <a:r>
              <a:rPr lang="en-US" dirty="0"/>
              <a:t> </a:t>
            </a:r>
            <a:r>
              <a:rPr lang="en-US" dirty="0" err="1"/>
              <a:t>lebih</a:t>
            </a:r>
            <a:r>
              <a:rPr lang="en-US" dirty="0"/>
              <a:t> </a:t>
            </a:r>
            <a:r>
              <a:rPr lang="en-US" dirty="0" err="1"/>
              <a:t>baik</a:t>
            </a:r>
            <a:r>
              <a:rPr lang="en-US" dirty="0"/>
              <a:t> </a:t>
            </a:r>
            <a:r>
              <a:rPr lang="en-US" dirty="0" err="1"/>
              <a:t>dalam</a:t>
            </a:r>
            <a:r>
              <a:rPr lang="en-US" dirty="0"/>
              <a:t> </a:t>
            </a:r>
            <a:r>
              <a:rPr lang="en-US" dirty="0" err="1"/>
              <a:t>kognisi</a:t>
            </a:r>
            <a:r>
              <a:rPr lang="en-US" dirty="0"/>
              <a:t> </a:t>
            </a:r>
            <a:r>
              <a:rPr lang="en-US" dirty="0" err="1"/>
              <a:t>dalam</a:t>
            </a:r>
            <a:r>
              <a:rPr lang="en-US" dirty="0"/>
              <a:t> </a:t>
            </a:r>
            <a:r>
              <a:rPr lang="en-US" dirty="0" err="1"/>
              <a:t>tiga</a:t>
            </a:r>
            <a:r>
              <a:rPr lang="en-US" dirty="0"/>
              <a:t> </a:t>
            </a:r>
            <a:r>
              <a:rPr lang="en-US" dirty="0" err="1"/>
              <a:t>langkah</a:t>
            </a:r>
            <a:r>
              <a:rPr lang="en-US" dirty="0"/>
              <a:t> </a:t>
            </a:r>
            <a:r>
              <a:rPr lang="en-US" dirty="0" err="1"/>
              <a:t>utama</a:t>
            </a:r>
            <a:r>
              <a:rPr lang="en-US" dirty="0"/>
              <a:t> :</a:t>
            </a:r>
          </a:p>
          <a:p>
            <a:pPr lvl="0">
              <a:buClr>
                <a:srgbClr val="008000"/>
              </a:buClr>
            </a:pPr>
            <a:r>
              <a:rPr lang="en-US" i="1" dirty="0" err="1"/>
              <a:t>Anak-anak</a:t>
            </a:r>
            <a:r>
              <a:rPr lang="en-US" i="1" dirty="0"/>
              <a:t> </a:t>
            </a:r>
            <a:r>
              <a:rPr lang="en-US" i="1" dirty="0" err="1"/>
              <a:t>diajari</a:t>
            </a:r>
            <a:r>
              <a:rPr lang="en-US" i="1" dirty="0"/>
              <a:t> </a:t>
            </a:r>
            <a:r>
              <a:rPr lang="en-US" i="1" dirty="0" err="1"/>
              <a:t>oleh</a:t>
            </a:r>
            <a:r>
              <a:rPr lang="en-US" i="1" dirty="0"/>
              <a:t> </a:t>
            </a:r>
            <a:r>
              <a:rPr lang="en-US" i="1" dirty="0" err="1"/>
              <a:t>orang</a:t>
            </a:r>
            <a:r>
              <a:rPr lang="en-US" i="1" dirty="0"/>
              <a:t> </a:t>
            </a:r>
            <a:r>
              <a:rPr lang="en-US" i="1" dirty="0" err="1"/>
              <a:t>tua</a:t>
            </a:r>
            <a:r>
              <a:rPr lang="en-US" i="1" dirty="0"/>
              <a:t> </a:t>
            </a:r>
            <a:r>
              <a:rPr lang="en-US" i="1" dirty="0" err="1"/>
              <a:t>atau</a:t>
            </a:r>
            <a:r>
              <a:rPr lang="en-US" i="1" dirty="0"/>
              <a:t> guru </a:t>
            </a:r>
            <a:r>
              <a:rPr lang="en-US" i="1" dirty="0" err="1"/>
              <a:t>untuk</a:t>
            </a:r>
            <a:r>
              <a:rPr lang="en-US" i="1" dirty="0"/>
              <a:t> </a:t>
            </a:r>
            <a:r>
              <a:rPr lang="en-US" i="1" dirty="0" err="1"/>
              <a:t>menggunakan</a:t>
            </a:r>
            <a:r>
              <a:rPr lang="en-US" i="1" dirty="0"/>
              <a:t> </a:t>
            </a:r>
            <a:r>
              <a:rPr lang="en-US" i="1" dirty="0" err="1"/>
              <a:t>strategi</a:t>
            </a:r>
            <a:r>
              <a:rPr lang="en-US" i="1" dirty="0"/>
              <a:t> </a:t>
            </a:r>
            <a:r>
              <a:rPr lang="en-US" i="1" dirty="0" err="1"/>
              <a:t>tertentu</a:t>
            </a:r>
            <a:r>
              <a:rPr lang="en-US" i="1" dirty="0"/>
              <a:t>. </a:t>
            </a:r>
            <a:endParaRPr lang="en-US" dirty="0"/>
          </a:p>
          <a:p>
            <a:pPr lvl="0">
              <a:buClr>
                <a:srgbClr val="008000"/>
              </a:buClr>
            </a:pPr>
            <a:r>
              <a:rPr lang="en-US" i="1" dirty="0"/>
              <a:t>Guru </a:t>
            </a:r>
            <a:r>
              <a:rPr lang="en-US" i="1" dirty="0" err="1"/>
              <a:t>menunjukkan</a:t>
            </a:r>
            <a:r>
              <a:rPr lang="en-US" i="1" dirty="0"/>
              <a:t> </a:t>
            </a:r>
            <a:r>
              <a:rPr lang="en-US" i="1" dirty="0" err="1"/>
              <a:t>persamaan</a:t>
            </a:r>
            <a:r>
              <a:rPr lang="en-US" i="1" dirty="0"/>
              <a:t> </a:t>
            </a:r>
            <a:r>
              <a:rPr lang="en-US" i="1" dirty="0" err="1"/>
              <a:t>dan</a:t>
            </a:r>
            <a:r>
              <a:rPr lang="en-US" i="1" dirty="0"/>
              <a:t> </a:t>
            </a:r>
            <a:r>
              <a:rPr lang="en-US" i="1" dirty="0" err="1"/>
              <a:t>perbedaan</a:t>
            </a:r>
            <a:r>
              <a:rPr lang="en-US" i="1" dirty="0"/>
              <a:t> </a:t>
            </a:r>
            <a:r>
              <a:rPr lang="en-US" i="1" dirty="0" err="1"/>
              <a:t>dalam</a:t>
            </a:r>
            <a:r>
              <a:rPr lang="en-US" i="1" dirty="0"/>
              <a:t> </a:t>
            </a:r>
            <a:r>
              <a:rPr lang="en-US" i="1" dirty="0" err="1"/>
              <a:t>banyak</a:t>
            </a:r>
            <a:r>
              <a:rPr lang="en-US" i="1" dirty="0"/>
              <a:t> </a:t>
            </a:r>
            <a:r>
              <a:rPr lang="en-US" i="1" dirty="0" err="1"/>
              <a:t>strategi</a:t>
            </a:r>
            <a:r>
              <a:rPr lang="en-US" i="1" dirty="0"/>
              <a:t> </a:t>
            </a:r>
            <a:r>
              <a:rPr lang="en-US" i="1" dirty="0" err="1"/>
              <a:t>dalam</a:t>
            </a:r>
            <a:r>
              <a:rPr lang="en-US" i="1" dirty="0"/>
              <a:t> </a:t>
            </a:r>
            <a:r>
              <a:rPr lang="en-US" i="1" dirty="0" err="1"/>
              <a:t>bidang</a:t>
            </a:r>
            <a:r>
              <a:rPr lang="en-US" i="1" dirty="0"/>
              <a:t> </a:t>
            </a:r>
            <a:r>
              <a:rPr lang="en-US" i="1" dirty="0" err="1"/>
              <a:t>tertentu</a:t>
            </a:r>
            <a:r>
              <a:rPr lang="en-US" i="1" dirty="0"/>
              <a:t>, yang </a:t>
            </a:r>
            <a:r>
              <a:rPr lang="en-US" i="1" dirty="0" err="1"/>
              <a:t>memotivasi</a:t>
            </a:r>
            <a:r>
              <a:rPr lang="en-US" i="1" dirty="0"/>
              <a:t> </a:t>
            </a:r>
            <a:r>
              <a:rPr lang="en-US" i="1" dirty="0" err="1"/>
              <a:t>siswa</a:t>
            </a:r>
            <a:r>
              <a:rPr lang="en-US" i="1" dirty="0"/>
              <a:t> </a:t>
            </a:r>
            <a:r>
              <a:rPr lang="en-US" i="1" dirty="0" err="1"/>
              <a:t>untuk</a:t>
            </a:r>
            <a:r>
              <a:rPr lang="en-US" i="1" dirty="0"/>
              <a:t> </a:t>
            </a:r>
            <a:r>
              <a:rPr lang="en-US" i="1" dirty="0" err="1"/>
              <a:t>melihat</a:t>
            </a:r>
            <a:r>
              <a:rPr lang="en-US" i="1" dirty="0"/>
              <a:t> </a:t>
            </a:r>
            <a:r>
              <a:rPr lang="en-US" i="1" dirty="0" err="1"/>
              <a:t>fitur</a:t>
            </a:r>
            <a:r>
              <a:rPr lang="en-US" i="1" dirty="0"/>
              <a:t> </a:t>
            </a:r>
            <a:r>
              <a:rPr lang="en-US" i="1" dirty="0" err="1"/>
              <a:t>strategi</a:t>
            </a:r>
            <a:r>
              <a:rPr lang="en-US" i="1" dirty="0"/>
              <a:t> yang </a:t>
            </a:r>
            <a:r>
              <a:rPr lang="en-US" i="1" dirty="0" err="1" smtClean="0"/>
              <a:t>berbeda</a:t>
            </a:r>
            <a:endParaRPr lang="en-US" dirty="0"/>
          </a:p>
          <a:p>
            <a:pPr lvl="0">
              <a:buClr>
                <a:srgbClr val="008000"/>
              </a:buClr>
            </a:pPr>
            <a:r>
              <a:rPr lang="en-US" i="1" dirty="0" err="1"/>
              <a:t>Pada</a:t>
            </a:r>
            <a:r>
              <a:rPr lang="en-US" i="1" dirty="0"/>
              <a:t> </a:t>
            </a:r>
            <a:r>
              <a:rPr lang="en-US" i="1" dirty="0" err="1"/>
              <a:t>titik</a:t>
            </a:r>
            <a:r>
              <a:rPr lang="en-US" i="1" dirty="0"/>
              <a:t> </a:t>
            </a:r>
            <a:r>
              <a:rPr lang="en-US" i="1" dirty="0" err="1"/>
              <a:t>ini</a:t>
            </a:r>
            <a:r>
              <a:rPr lang="en-US" i="1" dirty="0"/>
              <a:t> </a:t>
            </a:r>
            <a:r>
              <a:rPr lang="en-US" i="1" dirty="0" err="1"/>
              <a:t>siswa</a:t>
            </a:r>
            <a:r>
              <a:rPr lang="en-US" i="1" dirty="0"/>
              <a:t> </a:t>
            </a:r>
            <a:r>
              <a:rPr lang="en-US" i="1" dirty="0" err="1"/>
              <a:t>mengenali</a:t>
            </a:r>
            <a:r>
              <a:rPr lang="en-US" i="1" dirty="0"/>
              <a:t> </a:t>
            </a:r>
            <a:r>
              <a:rPr lang="en-US" i="1" dirty="0" err="1"/>
              <a:t>manfaat</a:t>
            </a:r>
            <a:r>
              <a:rPr lang="en-US" i="1" dirty="0"/>
              <a:t> </a:t>
            </a:r>
            <a:r>
              <a:rPr lang="en-US" i="1" dirty="0" err="1"/>
              <a:t>umum</a:t>
            </a:r>
            <a:r>
              <a:rPr lang="en-US" i="1" dirty="0"/>
              <a:t> </a:t>
            </a:r>
            <a:r>
              <a:rPr lang="en-US" i="1" dirty="0" err="1"/>
              <a:t>dari</a:t>
            </a:r>
            <a:r>
              <a:rPr lang="en-US" i="1" dirty="0"/>
              <a:t> </a:t>
            </a:r>
            <a:r>
              <a:rPr lang="en-US" i="1" dirty="0" err="1"/>
              <a:t>menggunakan</a:t>
            </a:r>
            <a:r>
              <a:rPr lang="en-US" i="1" dirty="0"/>
              <a:t> </a:t>
            </a:r>
            <a:r>
              <a:rPr lang="en-US" i="1" dirty="0" err="1"/>
              <a:t>strategi</a:t>
            </a:r>
            <a:r>
              <a:rPr lang="en-US" i="1" dirty="0"/>
              <a:t>, yang </a:t>
            </a:r>
            <a:r>
              <a:rPr lang="en-US" i="1" dirty="0" err="1"/>
              <a:t>menghasilkan</a:t>
            </a:r>
            <a:r>
              <a:rPr lang="en-US" i="1" dirty="0"/>
              <a:t> </a:t>
            </a:r>
            <a:r>
              <a:rPr lang="en-US" i="1" dirty="0" err="1"/>
              <a:t>pengetahuan</a:t>
            </a:r>
            <a:r>
              <a:rPr lang="en-US" i="1" dirty="0"/>
              <a:t> </a:t>
            </a:r>
            <a:r>
              <a:rPr lang="en-US" i="1" dirty="0" err="1"/>
              <a:t>strategi</a:t>
            </a:r>
            <a:r>
              <a:rPr lang="en-US" i="1" dirty="0"/>
              <a:t> </a:t>
            </a:r>
            <a:r>
              <a:rPr lang="en-US" i="1" dirty="0" err="1"/>
              <a:t>umum</a:t>
            </a:r>
            <a:r>
              <a:rPr lang="en-US" i="1" dirty="0"/>
              <a:t>. </a:t>
            </a:r>
            <a:endParaRPr lang="en-US" i="1" dirty="0" smtClean="0"/>
          </a:p>
          <a:p>
            <a:pPr lvl="0">
              <a:buNone/>
            </a:pPr>
            <a:endParaRPr lang="en-US" i="1" dirty="0" smtClean="0"/>
          </a:p>
          <a:p>
            <a:pPr lvl="0">
              <a:buFont typeface="Wingdings" pitchFamily="2" charset="2"/>
              <a:buChar char="q"/>
            </a:pPr>
            <a:r>
              <a:rPr lang="en-US" b="1" dirty="0" err="1" smtClean="0">
                <a:solidFill>
                  <a:srgbClr val="FF0000"/>
                </a:solidFill>
              </a:rPr>
              <a:t>Strategi</a:t>
            </a:r>
            <a:r>
              <a:rPr lang="en-US" b="1" dirty="0" smtClean="0">
                <a:solidFill>
                  <a:srgbClr val="FF0000"/>
                </a:solidFill>
              </a:rPr>
              <a:t> </a:t>
            </a:r>
            <a:r>
              <a:rPr lang="en-US" b="1" dirty="0" err="1">
                <a:solidFill>
                  <a:srgbClr val="FF0000"/>
                </a:solidFill>
              </a:rPr>
              <a:t>dan</a:t>
            </a:r>
            <a:r>
              <a:rPr lang="en-US" b="1" dirty="0">
                <a:solidFill>
                  <a:srgbClr val="FF0000"/>
                </a:solidFill>
              </a:rPr>
              <a:t> </a:t>
            </a:r>
            <a:r>
              <a:rPr lang="en-US" b="1" dirty="0" err="1">
                <a:solidFill>
                  <a:srgbClr val="FF0000"/>
                </a:solidFill>
              </a:rPr>
              <a:t>Peraturan</a:t>
            </a:r>
            <a:r>
              <a:rPr lang="en-US" b="1" dirty="0">
                <a:solidFill>
                  <a:srgbClr val="FF0000"/>
                </a:solidFill>
              </a:rPr>
              <a:t> </a:t>
            </a:r>
            <a:r>
              <a:rPr lang="en-US" b="1" dirty="0" err="1">
                <a:solidFill>
                  <a:srgbClr val="FF0000"/>
                </a:solidFill>
              </a:rPr>
              <a:t>Metakognitif</a:t>
            </a:r>
            <a:r>
              <a:rPr lang="en-US" b="1" dirty="0">
                <a:solidFill>
                  <a:srgbClr val="FF0000"/>
                </a:solidFill>
              </a:rPr>
              <a:t>	</a:t>
            </a:r>
            <a:r>
              <a:rPr lang="en-US" b="1" dirty="0"/>
              <a:t>			</a:t>
            </a:r>
            <a:endParaRPr lang="en-US" b="1" dirty="0" smtClean="0"/>
          </a:p>
          <a:p>
            <a:pPr>
              <a:buClr>
                <a:srgbClr val="008000"/>
              </a:buClr>
            </a:pPr>
            <a:r>
              <a:rPr lang="en-US" dirty="0" err="1" smtClean="0"/>
              <a:t>Kunci</a:t>
            </a:r>
            <a:r>
              <a:rPr lang="en-US" dirty="0" smtClean="0"/>
              <a:t> </a:t>
            </a:r>
            <a:r>
              <a:rPr lang="en-US" dirty="0" err="1"/>
              <a:t>pendidikan</a:t>
            </a:r>
            <a:r>
              <a:rPr lang="en-US" dirty="0"/>
              <a:t> </a:t>
            </a:r>
            <a:r>
              <a:rPr lang="en-US" dirty="0" err="1"/>
              <a:t>adalah</a:t>
            </a:r>
            <a:r>
              <a:rPr lang="en-US" dirty="0"/>
              <a:t> </a:t>
            </a:r>
            <a:r>
              <a:rPr lang="en-US" dirty="0" err="1"/>
              <a:t>membantu</a:t>
            </a:r>
            <a:r>
              <a:rPr lang="en-US" dirty="0"/>
              <a:t> </a:t>
            </a:r>
            <a:r>
              <a:rPr lang="en-US" dirty="0" err="1"/>
              <a:t>siswa-siswa</a:t>
            </a:r>
            <a:r>
              <a:rPr lang="en-US" dirty="0"/>
              <a:t> </a:t>
            </a:r>
            <a:r>
              <a:rPr lang="en-US" dirty="0" err="1"/>
              <a:t>mempelajari</a:t>
            </a:r>
            <a:r>
              <a:rPr lang="en-US" dirty="0"/>
              <a:t> </a:t>
            </a:r>
            <a:r>
              <a:rPr lang="en-US" dirty="0" err="1"/>
              <a:t>strategi</a:t>
            </a:r>
            <a:r>
              <a:rPr lang="en-US" dirty="0"/>
              <a:t> yang </a:t>
            </a:r>
            <a:r>
              <a:rPr lang="en-US" dirty="0" err="1"/>
              <a:t>kaya</a:t>
            </a:r>
            <a:r>
              <a:rPr lang="en-US" dirty="0"/>
              <a:t> yang </a:t>
            </a:r>
            <a:r>
              <a:rPr lang="en-US" dirty="0" err="1"/>
              <a:t>menghasilkan</a:t>
            </a:r>
            <a:r>
              <a:rPr lang="en-US" dirty="0"/>
              <a:t> </a:t>
            </a:r>
            <a:r>
              <a:rPr lang="en-US" dirty="0" err="1"/>
              <a:t>solusi</a:t>
            </a:r>
            <a:r>
              <a:rPr lang="en-US" dirty="0"/>
              <a:t> </a:t>
            </a:r>
            <a:r>
              <a:rPr lang="en-US" dirty="0" err="1"/>
              <a:t>masalah</a:t>
            </a:r>
            <a:r>
              <a:rPr lang="en-US" dirty="0"/>
              <a:t>. </a:t>
            </a:r>
            <a:endParaRPr lang="en-US" dirty="0" smtClean="0"/>
          </a:p>
          <a:p>
            <a:pPr>
              <a:buClr>
                <a:srgbClr val="008000"/>
              </a:buClr>
            </a:pPr>
            <a:r>
              <a:rPr lang="en-US" dirty="0" smtClean="0"/>
              <a:t>Pressley </a:t>
            </a:r>
            <a:r>
              <a:rPr lang="en-US" dirty="0" err="1"/>
              <a:t>menekankan</a:t>
            </a:r>
            <a:r>
              <a:rPr lang="en-US" dirty="0"/>
              <a:t> </a:t>
            </a:r>
            <a:r>
              <a:rPr lang="en-US" dirty="0" err="1"/>
              <a:t>bahwa</a:t>
            </a:r>
            <a:r>
              <a:rPr lang="en-US" dirty="0"/>
              <a:t> </a:t>
            </a:r>
            <a:r>
              <a:rPr lang="en-US" dirty="0" err="1"/>
              <a:t>siswa</a:t>
            </a:r>
            <a:r>
              <a:rPr lang="en-US" dirty="0"/>
              <a:t> </a:t>
            </a:r>
            <a:r>
              <a:rPr lang="en-US" dirty="0" err="1"/>
              <a:t>mendapatkan</a:t>
            </a:r>
            <a:r>
              <a:rPr lang="en-US" dirty="0"/>
              <a:t> </a:t>
            </a:r>
            <a:r>
              <a:rPr lang="en-US" dirty="0" err="1"/>
              <a:t>manfaat</a:t>
            </a:r>
            <a:r>
              <a:rPr lang="en-US" dirty="0"/>
              <a:t> </a:t>
            </a:r>
            <a:r>
              <a:rPr lang="en-US" dirty="0" err="1"/>
              <a:t>ketika</a:t>
            </a:r>
            <a:r>
              <a:rPr lang="en-US" dirty="0"/>
              <a:t> guru </a:t>
            </a:r>
            <a:r>
              <a:rPr lang="en-US" dirty="0" err="1"/>
              <a:t>memperagakan</a:t>
            </a:r>
            <a:r>
              <a:rPr lang="en-US" dirty="0"/>
              <a:t> </a:t>
            </a:r>
            <a:r>
              <a:rPr lang="en-US" dirty="0" err="1"/>
              <a:t>strategi</a:t>
            </a:r>
            <a:r>
              <a:rPr lang="en-US" dirty="0"/>
              <a:t> yang </a:t>
            </a:r>
            <a:r>
              <a:rPr lang="en-US" dirty="0" err="1"/>
              <a:t>sesuai</a:t>
            </a:r>
            <a:r>
              <a:rPr lang="en-US" dirty="0"/>
              <a:t> </a:t>
            </a:r>
            <a:r>
              <a:rPr lang="en-US" dirty="0" err="1"/>
              <a:t>dan</a:t>
            </a:r>
            <a:r>
              <a:rPr lang="en-US" dirty="0"/>
              <a:t> </a:t>
            </a:r>
            <a:r>
              <a:rPr lang="en-US" dirty="0" err="1"/>
              <a:t>pada</a:t>
            </a:r>
            <a:r>
              <a:rPr lang="en-US" dirty="0"/>
              <a:t> </a:t>
            </a:r>
            <a:r>
              <a:rPr lang="en-US" dirty="0" err="1"/>
              <a:t>akhirnya</a:t>
            </a:r>
            <a:r>
              <a:rPr lang="en-US" dirty="0"/>
              <a:t> </a:t>
            </a:r>
            <a:r>
              <a:rPr lang="en-US" dirty="0" err="1"/>
              <a:t>mengungkapkan</a:t>
            </a:r>
            <a:r>
              <a:rPr lang="en-US" dirty="0"/>
              <a:t> </a:t>
            </a:r>
            <a:r>
              <a:rPr lang="en-US" dirty="0" err="1"/>
              <a:t>langkah-langkah</a:t>
            </a:r>
            <a:r>
              <a:rPr lang="en-US" dirty="0"/>
              <a:t> </a:t>
            </a:r>
            <a:r>
              <a:rPr lang="en-US" dirty="0" err="1"/>
              <a:t>dengan</a:t>
            </a:r>
            <a:r>
              <a:rPr lang="en-US" dirty="0"/>
              <a:t> </a:t>
            </a:r>
            <a:r>
              <a:rPr lang="en-US" dirty="0" err="1"/>
              <a:t>kata-kata</a:t>
            </a:r>
            <a:r>
              <a:rPr lang="en-US" dirty="0"/>
              <a:t>. </a:t>
            </a:r>
            <a:r>
              <a:rPr lang="en-US" dirty="0" err="1"/>
              <a:t>Kemudian</a:t>
            </a:r>
            <a:r>
              <a:rPr lang="en-US" dirty="0"/>
              <a:t>, </a:t>
            </a:r>
            <a:r>
              <a:rPr lang="en-US" dirty="0" err="1"/>
              <a:t>para</a:t>
            </a:r>
            <a:r>
              <a:rPr lang="en-US" dirty="0"/>
              <a:t> </a:t>
            </a:r>
            <a:r>
              <a:rPr lang="en-US" dirty="0" err="1"/>
              <a:t>siswa</a:t>
            </a:r>
            <a:r>
              <a:rPr lang="en-US" dirty="0"/>
              <a:t> </a:t>
            </a:r>
            <a:r>
              <a:rPr lang="en-US" dirty="0" err="1"/>
              <a:t>mempraktikkan</a:t>
            </a:r>
            <a:r>
              <a:rPr lang="en-US" dirty="0"/>
              <a:t> </a:t>
            </a:r>
            <a:r>
              <a:rPr lang="en-US" dirty="0" err="1"/>
              <a:t>strategi</a:t>
            </a:r>
            <a:r>
              <a:rPr lang="en-US" dirty="0"/>
              <a:t> </a:t>
            </a:r>
            <a:r>
              <a:rPr lang="en-US" dirty="0" err="1"/>
              <a:t>tersebut</a:t>
            </a:r>
            <a:r>
              <a:rPr lang="en-US" dirty="0"/>
              <a:t>, </a:t>
            </a:r>
            <a:r>
              <a:rPr lang="en-US" dirty="0" err="1"/>
              <a:t>dibimbing</a:t>
            </a:r>
            <a:r>
              <a:rPr lang="en-US" dirty="0"/>
              <a:t>, </a:t>
            </a:r>
            <a:r>
              <a:rPr lang="en-US" dirty="0" err="1"/>
              <a:t>dan</a:t>
            </a:r>
            <a:r>
              <a:rPr lang="en-US" dirty="0"/>
              <a:t> </a:t>
            </a:r>
            <a:r>
              <a:rPr lang="en-US" dirty="0" err="1"/>
              <a:t>didukung</a:t>
            </a:r>
            <a:r>
              <a:rPr lang="en-US" dirty="0"/>
              <a:t> </a:t>
            </a:r>
            <a:r>
              <a:rPr lang="en-US" dirty="0" err="1"/>
              <a:t>oleh</a:t>
            </a:r>
            <a:r>
              <a:rPr lang="en-US" dirty="0"/>
              <a:t> </a:t>
            </a:r>
            <a:r>
              <a:rPr lang="en-US" dirty="0" err="1"/>
              <a:t>umpan</a:t>
            </a:r>
            <a:r>
              <a:rPr lang="en-US" dirty="0"/>
              <a:t> </a:t>
            </a:r>
            <a:r>
              <a:rPr lang="en-US" dirty="0" err="1"/>
              <a:t>balik</a:t>
            </a:r>
            <a:r>
              <a:rPr lang="en-US" dirty="0"/>
              <a:t> guru </a:t>
            </a:r>
            <a:r>
              <a:rPr lang="en-US" dirty="0" err="1"/>
              <a:t>sampai</a:t>
            </a:r>
            <a:r>
              <a:rPr lang="en-US" dirty="0"/>
              <a:t> </a:t>
            </a:r>
            <a:r>
              <a:rPr lang="en-US" dirty="0" err="1"/>
              <a:t>mereka</a:t>
            </a:r>
            <a:r>
              <a:rPr lang="en-US" dirty="0"/>
              <a:t> </a:t>
            </a:r>
            <a:r>
              <a:rPr lang="en-US" dirty="0" err="1"/>
              <a:t>bisa</a:t>
            </a:r>
            <a:r>
              <a:rPr lang="en-US" dirty="0"/>
              <a:t> </a:t>
            </a:r>
            <a:r>
              <a:rPr lang="en-US" dirty="0" err="1"/>
              <a:t>menggunakannya</a:t>
            </a:r>
            <a:r>
              <a:rPr lang="en-US" dirty="0"/>
              <a:t> </a:t>
            </a:r>
            <a:r>
              <a:rPr lang="en-US" dirty="0" err="1"/>
              <a:t>secara</a:t>
            </a:r>
            <a:r>
              <a:rPr lang="en-US" dirty="0"/>
              <a:t> </a:t>
            </a:r>
            <a:r>
              <a:rPr lang="en-US" dirty="0" err="1"/>
              <a:t>otonom</a:t>
            </a:r>
            <a:r>
              <a:rPr lang="en-US" dirty="0"/>
              <a:t>.</a:t>
            </a:r>
            <a:r>
              <a:rPr lang="en-US" b="1" dirty="0"/>
              <a:t>			</a:t>
            </a:r>
            <a:endParaRPr lang="en-US" dirty="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696200" y="5943600"/>
            <a:ext cx="914400" cy="6858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0"/>
            <a:ext cx="8763000" cy="6858000"/>
          </a:xfrm>
        </p:spPr>
        <p:txBody>
          <a:bodyPr>
            <a:noAutofit/>
          </a:bodyPr>
          <a:lstStyle/>
          <a:p>
            <a:pPr>
              <a:buClr>
                <a:srgbClr val="008000"/>
              </a:buClr>
            </a:pPr>
            <a:endParaRPr lang="en-US" sz="2300" dirty="0" smtClean="0"/>
          </a:p>
          <a:p>
            <a:pPr>
              <a:buClr>
                <a:srgbClr val="008000"/>
              </a:buClr>
            </a:pPr>
            <a:r>
              <a:rPr lang="en-US" sz="2300" dirty="0" err="1" smtClean="0"/>
              <a:t>Sebuah</a:t>
            </a:r>
            <a:r>
              <a:rPr lang="en-US" sz="2300" dirty="0" smtClean="0"/>
              <a:t> </a:t>
            </a:r>
            <a:r>
              <a:rPr lang="en-US" sz="2300" dirty="0" err="1"/>
              <a:t>aspek</a:t>
            </a:r>
            <a:r>
              <a:rPr lang="en-US" sz="2300" dirty="0"/>
              <a:t> </a:t>
            </a:r>
            <a:r>
              <a:rPr lang="en-US" sz="2300" dirty="0" err="1"/>
              <a:t>penting</a:t>
            </a:r>
            <a:r>
              <a:rPr lang="en-US" sz="2300" dirty="0"/>
              <a:t> </a:t>
            </a:r>
            <a:r>
              <a:rPr lang="en-US" sz="2300" dirty="0" err="1"/>
              <a:t>metakognisi</a:t>
            </a:r>
            <a:r>
              <a:rPr lang="en-US" sz="2300" dirty="0"/>
              <a:t> </a:t>
            </a:r>
            <a:r>
              <a:rPr lang="en-US" sz="2300" dirty="0" err="1"/>
              <a:t>adalah</a:t>
            </a:r>
            <a:r>
              <a:rPr lang="en-US" sz="2300" dirty="0"/>
              <a:t> </a:t>
            </a:r>
            <a:r>
              <a:rPr lang="en-US" sz="2300" dirty="0" err="1"/>
              <a:t>memantau</a:t>
            </a:r>
            <a:r>
              <a:rPr lang="en-US" sz="2300" dirty="0"/>
              <a:t> </a:t>
            </a:r>
            <a:r>
              <a:rPr lang="en-US" sz="2300" dirty="0" err="1"/>
              <a:t>seberapa</a:t>
            </a:r>
            <a:r>
              <a:rPr lang="en-US" sz="2300" dirty="0"/>
              <a:t> </a:t>
            </a:r>
            <a:r>
              <a:rPr lang="en-US" sz="2300" dirty="0" err="1"/>
              <a:t>baik</a:t>
            </a:r>
            <a:r>
              <a:rPr lang="en-US" sz="2300" dirty="0"/>
              <a:t> </a:t>
            </a:r>
            <a:r>
              <a:rPr lang="en-US" sz="2300" dirty="0" err="1"/>
              <a:t>seseorang</a:t>
            </a:r>
            <a:r>
              <a:rPr lang="en-US" sz="2300" dirty="0"/>
              <a:t> </a:t>
            </a:r>
            <a:r>
              <a:rPr lang="en-US" sz="2300" dirty="0" err="1"/>
              <a:t>mengerjakan</a:t>
            </a:r>
            <a:r>
              <a:rPr lang="en-US" sz="2300" dirty="0"/>
              <a:t> </a:t>
            </a:r>
            <a:r>
              <a:rPr lang="en-US" sz="2300" dirty="0" err="1"/>
              <a:t>sebuah</a:t>
            </a:r>
            <a:r>
              <a:rPr lang="en-US" sz="2300" dirty="0"/>
              <a:t> </a:t>
            </a:r>
            <a:r>
              <a:rPr lang="en-US" sz="2300" dirty="0" err="1"/>
              <a:t>tugas</a:t>
            </a:r>
            <a:r>
              <a:rPr lang="en-US" sz="2300" dirty="0"/>
              <a:t>. </a:t>
            </a:r>
            <a:r>
              <a:rPr lang="en-US" sz="2300" dirty="0" err="1"/>
              <a:t>Pemantauan</a:t>
            </a:r>
            <a:r>
              <a:rPr lang="en-US" sz="2300" dirty="0"/>
              <a:t> yang </a:t>
            </a:r>
            <a:r>
              <a:rPr lang="en-US" sz="2300" dirty="0" err="1"/>
              <a:t>salah</a:t>
            </a:r>
            <a:r>
              <a:rPr lang="en-US" sz="2300" dirty="0"/>
              <a:t> </a:t>
            </a:r>
            <a:r>
              <a:rPr lang="en-US" sz="2300" dirty="0" err="1"/>
              <a:t>adalah</a:t>
            </a:r>
            <a:r>
              <a:rPr lang="en-US" sz="2300" dirty="0"/>
              <a:t> </a:t>
            </a:r>
            <a:r>
              <a:rPr lang="en-US" sz="2300" dirty="0" err="1"/>
              <a:t>hal</a:t>
            </a:r>
            <a:r>
              <a:rPr lang="en-US" sz="2300" dirty="0"/>
              <a:t> yang </a:t>
            </a:r>
            <a:r>
              <a:rPr lang="en-US" sz="2300" dirty="0" err="1"/>
              <a:t>biasa</a:t>
            </a:r>
            <a:r>
              <a:rPr lang="en-US" sz="2300" dirty="0"/>
              <a:t> </a:t>
            </a:r>
            <a:r>
              <a:rPr lang="en-US" sz="2300" dirty="0" err="1"/>
              <a:t>terjadi</a:t>
            </a:r>
            <a:r>
              <a:rPr lang="en-US" sz="2300" dirty="0"/>
              <a:t>. </a:t>
            </a:r>
            <a:endParaRPr lang="en-US" sz="2300" dirty="0" smtClean="0"/>
          </a:p>
          <a:p>
            <a:pPr>
              <a:buClr>
                <a:srgbClr val="008000"/>
              </a:buClr>
            </a:pPr>
            <a:r>
              <a:rPr lang="en-US" sz="2300" dirty="0" err="1" smtClean="0"/>
              <a:t>Maka</a:t>
            </a:r>
            <a:r>
              <a:rPr lang="en-US" sz="2300" dirty="0" smtClean="0"/>
              <a:t> </a:t>
            </a:r>
            <a:r>
              <a:rPr lang="en-US" sz="2300" dirty="0" err="1"/>
              <a:t>salah</a:t>
            </a:r>
            <a:r>
              <a:rPr lang="en-US" sz="2300" dirty="0"/>
              <a:t> </a:t>
            </a:r>
            <a:r>
              <a:rPr lang="en-US" sz="2300" dirty="0" err="1"/>
              <a:t>satu</a:t>
            </a:r>
            <a:r>
              <a:rPr lang="en-US" sz="2300" dirty="0"/>
              <a:t> </a:t>
            </a:r>
            <a:r>
              <a:rPr lang="en-US" sz="2300" dirty="0" err="1"/>
              <a:t>strategi</a:t>
            </a:r>
            <a:r>
              <a:rPr lang="en-US" sz="2300" dirty="0"/>
              <a:t> </a:t>
            </a:r>
            <a:r>
              <a:rPr lang="en-US" sz="2300" dirty="0" err="1"/>
              <a:t>menghadapinya</a:t>
            </a:r>
            <a:r>
              <a:rPr lang="en-US" sz="2300" dirty="0"/>
              <a:t> </a:t>
            </a:r>
            <a:r>
              <a:rPr lang="en-US" sz="2300" dirty="0" err="1"/>
              <a:t>adalah</a:t>
            </a:r>
            <a:r>
              <a:rPr lang="en-US" sz="2300" dirty="0"/>
              <a:t> </a:t>
            </a:r>
            <a:r>
              <a:rPr lang="en-US" sz="2300" dirty="0" err="1"/>
              <a:t>dengan</a:t>
            </a:r>
            <a:r>
              <a:rPr lang="en-US" sz="2300" dirty="0"/>
              <a:t> </a:t>
            </a:r>
            <a:r>
              <a:rPr lang="en-US" sz="2300" dirty="0" err="1"/>
              <a:t>mendorong</a:t>
            </a:r>
            <a:r>
              <a:rPr lang="en-US" sz="2300" dirty="0"/>
              <a:t> </a:t>
            </a:r>
            <a:r>
              <a:rPr lang="en-US" sz="2300" dirty="0" err="1"/>
              <a:t>siswa-siswa</a:t>
            </a:r>
            <a:r>
              <a:rPr lang="en-US" sz="2300" dirty="0"/>
              <a:t> yang </a:t>
            </a:r>
            <a:r>
              <a:rPr lang="en-US" sz="2300" dirty="0" err="1"/>
              <a:t>melakukan</a:t>
            </a:r>
            <a:r>
              <a:rPr lang="en-US" sz="2300" dirty="0"/>
              <a:t> </a:t>
            </a:r>
            <a:r>
              <a:rPr lang="en-US" sz="2300" dirty="0" err="1"/>
              <a:t>pemahaman</a:t>
            </a:r>
            <a:r>
              <a:rPr lang="en-US" sz="2300" dirty="0"/>
              <a:t> yang </a:t>
            </a:r>
            <a:r>
              <a:rPr lang="en-US" sz="2300" dirty="0" err="1"/>
              <a:t>salah</a:t>
            </a:r>
            <a:r>
              <a:rPr lang="en-US" sz="2300" dirty="0"/>
              <a:t> </a:t>
            </a:r>
            <a:r>
              <a:rPr lang="en-US" sz="2300" dirty="0" err="1"/>
              <a:t>untuk</a:t>
            </a:r>
            <a:r>
              <a:rPr lang="en-US" sz="2300" dirty="0"/>
              <a:t> </a:t>
            </a:r>
            <a:r>
              <a:rPr lang="en-US" sz="2300" dirty="0" err="1"/>
              <a:t>membuat</a:t>
            </a:r>
            <a:r>
              <a:rPr lang="en-US" sz="2300" dirty="0"/>
              <a:t> </a:t>
            </a:r>
            <a:r>
              <a:rPr lang="en-US" sz="2300" dirty="0" err="1"/>
              <a:t>tes</a:t>
            </a:r>
            <a:r>
              <a:rPr lang="en-US" sz="2300" dirty="0"/>
              <a:t> </a:t>
            </a:r>
            <a:r>
              <a:rPr lang="en-US" sz="2300" dirty="0" err="1"/>
              <a:t>praktik</a:t>
            </a:r>
            <a:r>
              <a:rPr lang="en-US" sz="2300" dirty="0"/>
              <a:t> </a:t>
            </a:r>
            <a:r>
              <a:rPr lang="en-US" sz="2300" dirty="0" err="1"/>
              <a:t>dan</a:t>
            </a:r>
            <a:r>
              <a:rPr lang="en-US" sz="2300" dirty="0"/>
              <a:t> </a:t>
            </a:r>
            <a:r>
              <a:rPr lang="en-US" sz="2300" dirty="0" err="1"/>
              <a:t>pertanyaan</a:t>
            </a:r>
            <a:r>
              <a:rPr lang="en-US" sz="2300" dirty="0"/>
              <a:t> </a:t>
            </a:r>
            <a:r>
              <a:rPr lang="en-US" sz="2300" dirty="0" err="1"/>
              <a:t>guna</a:t>
            </a:r>
            <a:r>
              <a:rPr lang="en-US" sz="2300" dirty="0"/>
              <a:t> </a:t>
            </a:r>
            <a:r>
              <a:rPr lang="en-US" sz="2300" dirty="0" err="1"/>
              <a:t>menilai</a:t>
            </a:r>
            <a:r>
              <a:rPr lang="en-US" sz="2300" dirty="0"/>
              <a:t> </a:t>
            </a:r>
            <a:r>
              <a:rPr lang="en-US" sz="2300" dirty="0" err="1"/>
              <a:t>seberapa</a:t>
            </a:r>
            <a:r>
              <a:rPr lang="en-US" sz="2300" dirty="0"/>
              <a:t> </a:t>
            </a:r>
            <a:r>
              <a:rPr lang="en-US" sz="2300" dirty="0" err="1"/>
              <a:t>lengkap</a:t>
            </a:r>
            <a:r>
              <a:rPr lang="en-US" sz="2300" dirty="0"/>
              <a:t> </a:t>
            </a:r>
            <a:r>
              <a:rPr lang="en-US" sz="2300" dirty="0" err="1"/>
              <a:t>pemahaman</a:t>
            </a:r>
            <a:r>
              <a:rPr lang="en-US" sz="2300" dirty="0"/>
              <a:t> </a:t>
            </a:r>
            <a:r>
              <a:rPr lang="en-US" sz="2300" dirty="0" err="1"/>
              <a:t>mereka</a:t>
            </a:r>
            <a:r>
              <a:rPr lang="en-US" sz="2300" dirty="0" smtClean="0"/>
              <a:t>.</a:t>
            </a:r>
          </a:p>
          <a:p>
            <a:pPr>
              <a:buClr>
                <a:srgbClr val="008000"/>
              </a:buClr>
            </a:pPr>
            <a:r>
              <a:rPr lang="en-US" sz="2300" dirty="0" smtClean="0"/>
              <a:t> </a:t>
            </a:r>
            <a:r>
              <a:rPr lang="en-US" sz="2300" dirty="0" err="1"/>
              <a:t>Latihan</a:t>
            </a:r>
            <a:r>
              <a:rPr lang="en-US" sz="2300" dirty="0"/>
              <a:t> </a:t>
            </a:r>
            <a:r>
              <a:rPr lang="en-US" sz="2300" dirty="0" err="1"/>
              <a:t>berarti</a:t>
            </a:r>
            <a:r>
              <a:rPr lang="en-US" sz="2300" dirty="0"/>
              <a:t> </a:t>
            </a:r>
            <a:r>
              <a:rPr lang="en-US" sz="2300" dirty="0" err="1"/>
              <a:t>bahwa</a:t>
            </a:r>
            <a:r>
              <a:rPr lang="en-US" sz="2300" dirty="0"/>
              <a:t> </a:t>
            </a:r>
            <a:r>
              <a:rPr lang="en-US" sz="2300" dirty="0" err="1"/>
              <a:t>para</a:t>
            </a:r>
            <a:r>
              <a:rPr lang="en-US" sz="2300" dirty="0"/>
              <a:t> </a:t>
            </a:r>
            <a:r>
              <a:rPr lang="en-US" sz="2300" dirty="0" err="1"/>
              <a:t>siswa</a:t>
            </a:r>
            <a:r>
              <a:rPr lang="en-US" sz="2300" dirty="0"/>
              <a:t> </a:t>
            </a:r>
            <a:r>
              <a:rPr lang="en-US" sz="2300" dirty="0" err="1"/>
              <a:t>menggunakan</a:t>
            </a:r>
            <a:r>
              <a:rPr lang="en-US" sz="2300" dirty="0"/>
              <a:t> </a:t>
            </a:r>
            <a:r>
              <a:rPr lang="en-US" sz="2300" dirty="0" err="1"/>
              <a:t>strategi</a:t>
            </a:r>
            <a:r>
              <a:rPr lang="en-US" sz="2300" dirty="0"/>
              <a:t> yang </a:t>
            </a:r>
            <a:r>
              <a:rPr lang="en-US" sz="2300" dirty="0" err="1"/>
              <a:t>efektif</a:t>
            </a:r>
            <a:r>
              <a:rPr lang="en-US" sz="2300" dirty="0"/>
              <a:t> </a:t>
            </a:r>
            <a:r>
              <a:rPr lang="en-US" sz="2300" dirty="0" err="1"/>
              <a:t>secara</a:t>
            </a:r>
            <a:r>
              <a:rPr lang="en-US" sz="2300" dirty="0"/>
              <a:t> </a:t>
            </a:r>
            <a:r>
              <a:rPr lang="en-US" sz="2300" dirty="0" err="1"/>
              <a:t>terus-menerus</a:t>
            </a:r>
            <a:r>
              <a:rPr lang="en-US" sz="2300" dirty="0"/>
              <a:t> </a:t>
            </a:r>
            <a:r>
              <a:rPr lang="en-US" sz="2300" dirty="0" err="1"/>
              <a:t>sampai</a:t>
            </a:r>
            <a:r>
              <a:rPr lang="en-US" sz="2300" dirty="0"/>
              <a:t> </a:t>
            </a:r>
            <a:r>
              <a:rPr lang="en-US" sz="2300" dirty="0" err="1"/>
              <a:t>mereka</a:t>
            </a:r>
            <a:r>
              <a:rPr lang="en-US" sz="2300" dirty="0"/>
              <a:t> </a:t>
            </a:r>
            <a:r>
              <a:rPr lang="en-US" sz="2300" dirty="0" err="1"/>
              <a:t>melakukannya</a:t>
            </a:r>
            <a:r>
              <a:rPr lang="en-US" sz="2300" dirty="0"/>
              <a:t> </a:t>
            </a:r>
            <a:r>
              <a:rPr lang="en-US" sz="2300" dirty="0" err="1"/>
              <a:t>secara</a:t>
            </a:r>
            <a:r>
              <a:rPr lang="en-US" sz="2300" dirty="0"/>
              <a:t> </a:t>
            </a:r>
            <a:r>
              <a:rPr lang="en-US" sz="2300" dirty="0" err="1"/>
              <a:t>otomatis</a:t>
            </a:r>
            <a:r>
              <a:rPr lang="en-US" sz="2300" dirty="0"/>
              <a:t>.  </a:t>
            </a:r>
            <a:endParaRPr lang="en-US" sz="2300" dirty="0" smtClean="0"/>
          </a:p>
          <a:p>
            <a:pPr>
              <a:buClr>
                <a:srgbClr val="008000"/>
              </a:buClr>
            </a:pPr>
            <a:r>
              <a:rPr lang="en-US" sz="2300" dirty="0" err="1" smtClean="0"/>
              <a:t>Untuk</a:t>
            </a:r>
            <a:r>
              <a:rPr lang="en-US" sz="2300" dirty="0" smtClean="0"/>
              <a:t> </a:t>
            </a:r>
            <a:r>
              <a:rPr lang="en-US" sz="2300" dirty="0" err="1"/>
              <a:t>menjalankan</a:t>
            </a:r>
            <a:r>
              <a:rPr lang="en-US" sz="2300" dirty="0"/>
              <a:t> </a:t>
            </a:r>
            <a:r>
              <a:rPr lang="en-US" sz="2300" dirty="0" err="1"/>
              <a:t>strategi</a:t>
            </a:r>
            <a:r>
              <a:rPr lang="en-US" sz="2300" dirty="0"/>
              <a:t> </a:t>
            </a:r>
            <a:r>
              <a:rPr lang="en-US" sz="2300" dirty="0" err="1"/>
              <a:t>dengan</a:t>
            </a:r>
            <a:r>
              <a:rPr lang="en-US" sz="2300" dirty="0"/>
              <a:t> </a:t>
            </a:r>
            <a:r>
              <a:rPr lang="en-US" sz="2300" dirty="0" err="1"/>
              <a:t>efektif</a:t>
            </a:r>
            <a:r>
              <a:rPr lang="en-US" sz="2300" dirty="0"/>
              <a:t>, </a:t>
            </a:r>
            <a:r>
              <a:rPr lang="en-US" sz="2300" dirty="0" err="1"/>
              <a:t>para</a:t>
            </a:r>
            <a:r>
              <a:rPr lang="en-US" sz="2300" dirty="0"/>
              <a:t> </a:t>
            </a:r>
            <a:r>
              <a:rPr lang="en-US" sz="2300" dirty="0" err="1"/>
              <a:t>siswa</a:t>
            </a:r>
            <a:r>
              <a:rPr lang="en-US" sz="2300" dirty="0"/>
              <a:t> </a:t>
            </a:r>
            <a:r>
              <a:rPr lang="en-US" sz="2300" dirty="0" err="1"/>
              <a:t>harus</a:t>
            </a:r>
            <a:r>
              <a:rPr lang="en-US" sz="2300" dirty="0"/>
              <a:t> </a:t>
            </a:r>
            <a:r>
              <a:rPr lang="en-US" sz="2300" dirty="0" err="1"/>
              <a:t>menyimpan</a:t>
            </a:r>
            <a:r>
              <a:rPr lang="en-US" sz="2300" dirty="0"/>
              <a:t> </a:t>
            </a:r>
            <a:r>
              <a:rPr lang="en-US" sz="2300" dirty="0" err="1"/>
              <a:t>strategi</a:t>
            </a:r>
            <a:r>
              <a:rPr lang="en-US" sz="2300" dirty="0"/>
              <a:t> </a:t>
            </a:r>
            <a:r>
              <a:rPr lang="en-US" sz="2300" dirty="0" err="1"/>
              <a:t>itu</a:t>
            </a:r>
            <a:r>
              <a:rPr lang="en-US" sz="2300" dirty="0"/>
              <a:t> </a:t>
            </a:r>
            <a:r>
              <a:rPr lang="en-US" sz="2300" dirty="0" err="1"/>
              <a:t>dalam</a:t>
            </a:r>
            <a:r>
              <a:rPr lang="en-US" sz="2300" dirty="0"/>
              <a:t> </a:t>
            </a:r>
            <a:r>
              <a:rPr lang="en-US" sz="2300" dirty="0" err="1"/>
              <a:t>memori</a:t>
            </a:r>
            <a:r>
              <a:rPr lang="en-US" sz="2300" dirty="0"/>
              <a:t> </a:t>
            </a:r>
            <a:r>
              <a:rPr lang="en-US" sz="2300" dirty="0" err="1"/>
              <a:t>jangka</a:t>
            </a:r>
            <a:r>
              <a:rPr lang="en-US" sz="2300" dirty="0"/>
              <a:t> </a:t>
            </a:r>
            <a:r>
              <a:rPr lang="en-US" sz="2300" dirty="0" err="1"/>
              <a:t>panjang</a:t>
            </a:r>
            <a:r>
              <a:rPr lang="en-US" sz="2300" dirty="0"/>
              <a:t>, </a:t>
            </a:r>
            <a:r>
              <a:rPr lang="en-US" sz="2300" dirty="0" err="1"/>
              <a:t>dan</a:t>
            </a:r>
            <a:r>
              <a:rPr lang="en-US" sz="2300" dirty="0"/>
              <a:t> </a:t>
            </a:r>
            <a:r>
              <a:rPr lang="en-US" sz="2300" dirty="0" err="1"/>
              <a:t>latihan</a:t>
            </a:r>
            <a:r>
              <a:rPr lang="en-US" sz="2300" dirty="0"/>
              <a:t> yang </a:t>
            </a:r>
            <a:r>
              <a:rPr lang="en-US" sz="2300" dirty="0" err="1"/>
              <a:t>ekstensif</a:t>
            </a:r>
            <a:r>
              <a:rPr lang="en-US" sz="2300" dirty="0"/>
              <a:t>. </a:t>
            </a:r>
            <a:endParaRPr lang="en-US" sz="2300" dirty="0" smtClean="0"/>
          </a:p>
          <a:p>
            <a:pPr>
              <a:buClr>
                <a:srgbClr val="008000"/>
              </a:buClr>
            </a:pPr>
            <a:r>
              <a:rPr lang="en-US" sz="2300" dirty="0" smtClean="0"/>
              <a:t>Pressley </a:t>
            </a:r>
            <a:r>
              <a:rPr lang="en-US" sz="2300" dirty="0" err="1"/>
              <a:t>dan</a:t>
            </a:r>
            <a:r>
              <a:rPr lang="en-US" sz="2300" dirty="0"/>
              <a:t> </a:t>
            </a:r>
            <a:r>
              <a:rPr lang="en-US" sz="2300" dirty="0" err="1"/>
              <a:t>kolega-koleganya</a:t>
            </a:r>
            <a:r>
              <a:rPr lang="en-US" sz="2300" dirty="0"/>
              <a:t> </a:t>
            </a:r>
            <a:r>
              <a:rPr lang="en-US" sz="2300" dirty="0" err="1" smtClean="0"/>
              <a:t>berpendapat</a:t>
            </a:r>
            <a:r>
              <a:rPr lang="en-US" sz="2300" dirty="0" smtClean="0"/>
              <a:t> </a:t>
            </a:r>
            <a:r>
              <a:rPr lang="en-US" sz="2300" dirty="0" err="1"/>
              <a:t>bahwa</a:t>
            </a:r>
            <a:r>
              <a:rPr lang="en-US" sz="2300" dirty="0"/>
              <a:t> </a:t>
            </a:r>
            <a:r>
              <a:rPr lang="en-US" sz="2300" dirty="0" err="1"/>
              <a:t>pendidikan</a:t>
            </a:r>
            <a:r>
              <a:rPr lang="en-US" sz="2300" dirty="0"/>
              <a:t> </a:t>
            </a:r>
            <a:r>
              <a:rPr lang="en-US" sz="2300" dirty="0" err="1"/>
              <a:t>harus</a:t>
            </a:r>
            <a:r>
              <a:rPr lang="en-US" sz="2300" dirty="0"/>
              <a:t> </a:t>
            </a:r>
            <a:r>
              <a:rPr lang="en-US" sz="2300" dirty="0" err="1"/>
              <a:t>disusun</a:t>
            </a:r>
            <a:r>
              <a:rPr lang="en-US" sz="2300" dirty="0"/>
              <a:t> </a:t>
            </a:r>
            <a:r>
              <a:rPr lang="en-US" sz="2300" dirty="0" err="1"/>
              <a:t>ulang</a:t>
            </a:r>
            <a:r>
              <a:rPr lang="en-US" sz="2300" dirty="0"/>
              <a:t> </a:t>
            </a:r>
            <a:r>
              <a:rPr lang="en-US" sz="2300" dirty="0" err="1"/>
              <a:t>sehingga</a:t>
            </a:r>
            <a:r>
              <a:rPr lang="en-US" sz="2300" dirty="0"/>
              <a:t> </a:t>
            </a:r>
            <a:r>
              <a:rPr lang="en-US" sz="2300" dirty="0" err="1"/>
              <a:t>para</a:t>
            </a:r>
            <a:r>
              <a:rPr lang="en-US" sz="2300" dirty="0"/>
              <a:t> </a:t>
            </a:r>
            <a:r>
              <a:rPr lang="en-US" sz="2300" dirty="0" err="1"/>
              <a:t>siswa</a:t>
            </a:r>
            <a:r>
              <a:rPr lang="en-US" sz="2300" dirty="0"/>
              <a:t> </a:t>
            </a:r>
            <a:r>
              <a:rPr lang="en-US" sz="2300" dirty="0" err="1"/>
              <a:t>diberi</a:t>
            </a:r>
            <a:r>
              <a:rPr lang="en-US" sz="2300" dirty="0"/>
              <a:t> </a:t>
            </a:r>
            <a:r>
              <a:rPr lang="en-US" sz="2300" dirty="0" err="1"/>
              <a:t>lebih</a:t>
            </a:r>
            <a:r>
              <a:rPr lang="en-US" sz="2300" dirty="0"/>
              <a:t> </a:t>
            </a:r>
            <a:r>
              <a:rPr lang="en-US" sz="2300" dirty="0" err="1"/>
              <a:t>banyak</a:t>
            </a:r>
            <a:r>
              <a:rPr lang="en-US" sz="2300" dirty="0"/>
              <a:t> </a:t>
            </a:r>
            <a:r>
              <a:rPr lang="en-US" sz="2300" dirty="0" err="1"/>
              <a:t>kesempatan</a:t>
            </a:r>
            <a:r>
              <a:rPr lang="en-US" sz="2300" dirty="0"/>
              <a:t> </a:t>
            </a:r>
            <a:r>
              <a:rPr lang="en-US" sz="2300" dirty="0" err="1"/>
              <a:t>untuk</a:t>
            </a:r>
            <a:r>
              <a:rPr lang="en-US" sz="2300" dirty="0"/>
              <a:t> </a:t>
            </a:r>
            <a:r>
              <a:rPr lang="en-US" sz="2300" dirty="0" err="1"/>
              <a:t>menjadi</a:t>
            </a:r>
            <a:r>
              <a:rPr lang="en-US" sz="2300" dirty="0"/>
              <a:t> </a:t>
            </a:r>
            <a:r>
              <a:rPr lang="en-US" sz="2300" dirty="0" err="1"/>
              <a:t>pelajar</a:t>
            </a:r>
            <a:r>
              <a:rPr lang="en-US" sz="2300" dirty="0"/>
              <a:t> yang </a:t>
            </a:r>
            <a:r>
              <a:rPr lang="en-US" sz="2300" dirty="0" err="1"/>
              <a:t>strategis</a:t>
            </a:r>
            <a:r>
              <a:rPr lang="en-US" sz="2300" dirty="0"/>
              <a:t> </a:t>
            </a:r>
            <a:r>
              <a:rPr lang="en-US" sz="2300" dirty="0" err="1"/>
              <a:t>dan</a:t>
            </a:r>
            <a:r>
              <a:rPr lang="en-US" sz="2300" dirty="0"/>
              <a:t> </a:t>
            </a:r>
            <a:r>
              <a:rPr lang="en-US" sz="2300" dirty="0" err="1"/>
              <a:t>kompeten</a:t>
            </a:r>
            <a:r>
              <a:rPr lang="en-US" sz="2300" dirty="0" smtClean="0"/>
              <a:t>.</a:t>
            </a:r>
          </a:p>
          <a:p>
            <a:pPr>
              <a:buClr>
                <a:srgbClr val="008000"/>
              </a:buClr>
            </a:pPr>
            <a:r>
              <a:rPr lang="en-US" sz="2300" dirty="0" smtClean="0"/>
              <a:t> </a:t>
            </a:r>
            <a:r>
              <a:rPr lang="en-US" sz="2300" dirty="0" err="1"/>
              <a:t>Poin</a:t>
            </a:r>
            <a:r>
              <a:rPr lang="en-US" sz="2300" dirty="0"/>
              <a:t> </a:t>
            </a:r>
            <a:r>
              <a:rPr lang="en-US" sz="2300" dirty="0" err="1"/>
              <a:t>terakhir</a:t>
            </a:r>
            <a:r>
              <a:rPr lang="en-US" sz="2300" dirty="0"/>
              <a:t> </a:t>
            </a:r>
            <a:r>
              <a:rPr lang="en-US" sz="2300" dirty="0" err="1"/>
              <a:t>tentang</a:t>
            </a:r>
            <a:r>
              <a:rPr lang="en-US" sz="2300" dirty="0"/>
              <a:t> </a:t>
            </a:r>
            <a:r>
              <a:rPr lang="en-US" sz="2300" dirty="0" err="1"/>
              <a:t>strategi</a:t>
            </a:r>
            <a:r>
              <a:rPr lang="en-US" sz="2300" dirty="0"/>
              <a:t> </a:t>
            </a:r>
            <a:r>
              <a:rPr lang="en-US" sz="2300" dirty="0" err="1"/>
              <a:t>adalah</a:t>
            </a:r>
            <a:r>
              <a:rPr lang="en-US" sz="2300" dirty="0"/>
              <a:t> </a:t>
            </a:r>
            <a:r>
              <a:rPr lang="en-US" sz="2300" dirty="0" err="1"/>
              <a:t>terdapat</a:t>
            </a:r>
            <a:r>
              <a:rPr lang="en-US" sz="2300" dirty="0"/>
              <a:t> </a:t>
            </a:r>
            <a:r>
              <a:rPr lang="en-US" sz="2300" dirty="0" err="1"/>
              <a:t>banyak</a:t>
            </a:r>
            <a:r>
              <a:rPr lang="en-US" sz="2300" dirty="0"/>
              <a:t> </a:t>
            </a:r>
            <a:r>
              <a:rPr lang="en-US" sz="2300" dirty="0" err="1"/>
              <a:t>strategi</a:t>
            </a:r>
            <a:r>
              <a:rPr lang="en-US" sz="2300" dirty="0"/>
              <a:t> </a:t>
            </a:r>
            <a:endParaRPr lang="en-US" sz="2300" dirty="0" smtClean="0"/>
          </a:p>
          <a:p>
            <a:pPr>
              <a:buClr>
                <a:srgbClr val="008000"/>
              </a:buClr>
              <a:buNone/>
            </a:pPr>
            <a:r>
              <a:rPr lang="en-US" sz="2300" dirty="0" smtClean="0"/>
              <a:t>	yang </a:t>
            </a:r>
            <a:r>
              <a:rPr lang="en-US" sz="2300" dirty="0" err="1"/>
              <a:t>bergantung</a:t>
            </a:r>
            <a:r>
              <a:rPr lang="en-US" sz="2300" dirty="0"/>
              <a:t> </a:t>
            </a:r>
            <a:r>
              <a:rPr lang="en-US" sz="2300" dirty="0" err="1"/>
              <a:t>pada</a:t>
            </a:r>
            <a:r>
              <a:rPr lang="en-US" sz="2300" dirty="0"/>
              <a:t> </a:t>
            </a:r>
            <a:r>
              <a:rPr lang="en-US" sz="2300" dirty="0" err="1"/>
              <a:t>pengetahuan</a:t>
            </a:r>
            <a:r>
              <a:rPr lang="en-US" sz="2300" dirty="0"/>
              <a:t> yang </a:t>
            </a:r>
            <a:r>
              <a:rPr lang="en-US" sz="2300" dirty="0" err="1"/>
              <a:t>sebelumnya</a:t>
            </a:r>
            <a:r>
              <a:rPr lang="en-US" sz="2300" dirty="0"/>
              <a:t>. </a:t>
            </a:r>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8153400" y="6183631"/>
            <a:ext cx="990600" cy="67437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rgbClr val="002060"/>
                </a:solidFill>
              </a:rPr>
              <a:t>Pemrosesan</a:t>
            </a:r>
            <a:r>
              <a:rPr lang="en-US" sz="3200" dirty="0" smtClean="0">
                <a:solidFill>
                  <a:srgbClr val="002060"/>
                </a:solidFill>
              </a:rPr>
              <a:t> </a:t>
            </a:r>
            <a:r>
              <a:rPr lang="en-US" sz="3200" dirty="0" err="1" smtClean="0">
                <a:solidFill>
                  <a:srgbClr val="002060"/>
                </a:solidFill>
              </a:rPr>
              <a:t>Informasi</a:t>
            </a:r>
            <a:r>
              <a:rPr lang="en-US" sz="3200" dirty="0" smtClean="0">
                <a:solidFill>
                  <a:srgbClr val="002060"/>
                </a:solidFill>
              </a:rPr>
              <a:t> </a:t>
            </a:r>
            <a:r>
              <a:rPr lang="en-US" sz="3200" dirty="0" err="1" smtClean="0">
                <a:solidFill>
                  <a:srgbClr val="002060"/>
                </a:solidFill>
              </a:rPr>
              <a:t>Dalam</a:t>
            </a:r>
            <a:r>
              <a:rPr lang="en-US" sz="3200" dirty="0" smtClean="0">
                <a:solidFill>
                  <a:srgbClr val="002060"/>
                </a:solidFill>
              </a:rPr>
              <a:t> </a:t>
            </a:r>
            <a:r>
              <a:rPr lang="en-US" sz="3200" dirty="0" err="1" smtClean="0">
                <a:solidFill>
                  <a:srgbClr val="002060"/>
                </a:solidFill>
              </a:rPr>
              <a:t>Belajar</a:t>
            </a:r>
            <a:r>
              <a:rPr lang="en-US" sz="3200" dirty="0" smtClean="0">
                <a:solidFill>
                  <a:srgbClr val="002060"/>
                </a:solidFill>
              </a:rPr>
              <a:t> </a:t>
            </a:r>
            <a:r>
              <a:rPr lang="en-US" sz="3200" dirty="0" err="1" smtClean="0">
                <a:solidFill>
                  <a:srgbClr val="002060"/>
                </a:solidFill>
              </a:rPr>
              <a:t>Gerak</a:t>
            </a:r>
            <a:endParaRPr lang="en-US" sz="3200" dirty="0">
              <a:solidFill>
                <a:srgbClr val="002060"/>
              </a:solidFill>
            </a:endParaRPr>
          </a:p>
        </p:txBody>
      </p:sp>
      <p:sp>
        <p:nvSpPr>
          <p:cNvPr id="3" name="Content Placeholder 2"/>
          <p:cNvSpPr>
            <a:spLocks noGrp="1"/>
          </p:cNvSpPr>
          <p:nvPr>
            <p:ph idx="1"/>
          </p:nvPr>
        </p:nvSpPr>
        <p:spPr>
          <a:xfrm>
            <a:off x="457200" y="1600200"/>
            <a:ext cx="8229600" cy="4525963"/>
          </a:xfrm>
        </p:spPr>
        <p:txBody>
          <a:bodyPr/>
          <a:lstStyle/>
          <a:p>
            <a:pPr marL="0" indent="0" algn="just">
              <a:buNone/>
            </a:pPr>
            <a:r>
              <a:rPr lang="en-US" b="1" dirty="0"/>
              <a:t> </a:t>
            </a:r>
            <a:r>
              <a:rPr lang="id-ID" dirty="0" smtClean="0"/>
              <a:t>Dalam </a:t>
            </a:r>
            <a:r>
              <a:rPr lang="id-ID" dirty="0"/>
              <a:t>kaitannya dengan pemrosesan informasi dalam belajar gerak, peserta didik akan melalui beberapa tahapan yaitu</a:t>
            </a:r>
            <a:r>
              <a:rPr lang="id-ID" dirty="0" smtClean="0"/>
              <a:t>:</a:t>
            </a:r>
            <a:endParaRPr lang="en-US" dirty="0" smtClean="0"/>
          </a:p>
          <a:p>
            <a:pPr marL="0" indent="0" algn="just">
              <a:buNone/>
            </a:pPr>
            <a:r>
              <a:rPr lang="id-ID" dirty="0" smtClean="0">
                <a:solidFill>
                  <a:srgbClr val="FF0000"/>
                </a:solidFill>
              </a:rPr>
              <a:t> </a:t>
            </a:r>
            <a:r>
              <a:rPr lang="id-ID" dirty="0">
                <a:solidFill>
                  <a:srgbClr val="FF0000"/>
                </a:solidFill>
              </a:rPr>
              <a:t>1. tahap formasi </a:t>
            </a:r>
            <a:r>
              <a:rPr lang="id-ID" dirty="0" smtClean="0">
                <a:solidFill>
                  <a:srgbClr val="FF0000"/>
                </a:solidFill>
              </a:rPr>
              <a:t>rencana</a:t>
            </a:r>
            <a:endParaRPr lang="en-US" dirty="0" smtClean="0">
              <a:solidFill>
                <a:srgbClr val="FF0000"/>
              </a:solidFill>
            </a:endParaRPr>
          </a:p>
          <a:p>
            <a:pPr marL="0" indent="0" algn="just">
              <a:buNone/>
            </a:pPr>
            <a:r>
              <a:rPr lang="id-ID" dirty="0" smtClean="0">
                <a:solidFill>
                  <a:srgbClr val="FF0000"/>
                </a:solidFill>
              </a:rPr>
              <a:t> </a:t>
            </a:r>
            <a:r>
              <a:rPr lang="id-ID" dirty="0">
                <a:solidFill>
                  <a:srgbClr val="FF0000"/>
                </a:solidFill>
              </a:rPr>
              <a:t>2. tahap </a:t>
            </a:r>
            <a:r>
              <a:rPr lang="id-ID" dirty="0" smtClean="0">
                <a:solidFill>
                  <a:srgbClr val="FF0000"/>
                </a:solidFill>
              </a:rPr>
              <a:t>latihan</a:t>
            </a:r>
            <a:endParaRPr lang="en-US" dirty="0" smtClean="0">
              <a:solidFill>
                <a:srgbClr val="FF0000"/>
              </a:solidFill>
            </a:endParaRPr>
          </a:p>
          <a:p>
            <a:pPr marL="0" indent="0" algn="just">
              <a:buNone/>
            </a:pPr>
            <a:r>
              <a:rPr lang="id-ID" dirty="0" smtClean="0">
                <a:solidFill>
                  <a:srgbClr val="FF0000"/>
                </a:solidFill>
              </a:rPr>
              <a:t>3</a:t>
            </a:r>
            <a:r>
              <a:rPr lang="id-ID" dirty="0">
                <a:solidFill>
                  <a:srgbClr val="FF0000"/>
                </a:solidFill>
              </a:rPr>
              <a:t>. tahap otomatisasi</a:t>
            </a:r>
            <a:endParaRPr lang="en-US" dirty="0">
              <a:solidFill>
                <a:srgbClr val="FF0000"/>
              </a:solidFill>
            </a:endParaRPr>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696200" y="5943600"/>
            <a:ext cx="914400" cy="685800"/>
          </a:xfrm>
          <a:prstGeom prst="rect">
            <a:avLst/>
          </a:prstGeom>
        </p:spPr>
      </p:pic>
    </p:spTree>
    <p:extLst>
      <p:ext uri="{BB962C8B-B14F-4D97-AF65-F5344CB8AC3E}">
        <p14:creationId xmlns="" xmlns:p14="http://schemas.microsoft.com/office/powerpoint/2010/main" val="1409100063"/>
      </p:ext>
    </p:extLst>
  </p:cSld>
  <p:clrMapOvr>
    <a:masterClrMapping/>
  </p:clrMapOvr>
  <p:transition>
    <p:cover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rgbClr val="FF0000"/>
                </a:solidFill>
              </a:rPr>
              <a:t>Berikut</a:t>
            </a:r>
            <a:r>
              <a:rPr lang="en-US" sz="3200" dirty="0" smtClean="0">
                <a:solidFill>
                  <a:srgbClr val="FF0000"/>
                </a:solidFill>
              </a:rPr>
              <a:t> </a:t>
            </a:r>
            <a:r>
              <a:rPr lang="en-US" sz="3200" dirty="0" err="1" smtClean="0">
                <a:solidFill>
                  <a:srgbClr val="FF0000"/>
                </a:solidFill>
              </a:rPr>
              <a:t>Rinciannya</a:t>
            </a:r>
            <a:r>
              <a:rPr lang="en-US" sz="3200" dirty="0" smtClean="0">
                <a:solidFill>
                  <a:srgbClr val="FF0000"/>
                </a:solidFill>
              </a:rPr>
              <a:t> :</a:t>
            </a:r>
            <a:endParaRPr lang="en-US" sz="3200" dirty="0">
              <a:solidFill>
                <a:srgbClr val="FF0000"/>
              </a:solidFill>
            </a:endParaRPr>
          </a:p>
        </p:txBody>
      </p:sp>
      <p:sp>
        <p:nvSpPr>
          <p:cNvPr id="3" name="Content Placeholder 2"/>
          <p:cNvSpPr>
            <a:spLocks noGrp="1"/>
          </p:cNvSpPr>
          <p:nvPr>
            <p:ph idx="1"/>
          </p:nvPr>
        </p:nvSpPr>
        <p:spPr>
          <a:xfrm>
            <a:off x="0" y="1600200"/>
            <a:ext cx="9144000" cy="5257800"/>
          </a:xfrm>
        </p:spPr>
        <p:txBody>
          <a:bodyPr>
            <a:noAutofit/>
          </a:bodyPr>
          <a:lstStyle/>
          <a:p>
            <a:pPr marL="0" indent="0">
              <a:buNone/>
            </a:pPr>
            <a:r>
              <a:rPr lang="id-ID" sz="2400" dirty="0">
                <a:solidFill>
                  <a:srgbClr val="FF0000"/>
                </a:solidFill>
              </a:rPr>
              <a:t>1.    Tahap formasi rencana</a:t>
            </a:r>
            <a:endParaRPr lang="en-US" sz="2400" dirty="0">
              <a:solidFill>
                <a:srgbClr val="FF0000"/>
              </a:solidFill>
            </a:endParaRPr>
          </a:p>
          <a:p>
            <a:pPr marL="0" indent="0">
              <a:buNone/>
            </a:pPr>
            <a:r>
              <a:rPr lang="id-ID" sz="2400" dirty="0"/>
              <a:t>Tahap formasi rencana merupakan tahap di mana seseorang sedang menerima rangsangan pada alat-alat reseptornya sebagai masukan bagi sistem memorinya.</a:t>
            </a:r>
            <a:endParaRPr lang="en-US" sz="2400" dirty="0"/>
          </a:p>
          <a:p>
            <a:pPr marL="0" indent="0">
              <a:buNone/>
            </a:pPr>
            <a:r>
              <a:rPr lang="id-ID" sz="2400" dirty="0">
                <a:solidFill>
                  <a:srgbClr val="FF0000"/>
                </a:solidFill>
              </a:rPr>
              <a:t>2.    Tahap latihan</a:t>
            </a:r>
            <a:endParaRPr lang="en-US" sz="2400" dirty="0">
              <a:solidFill>
                <a:srgbClr val="FF0000"/>
              </a:solidFill>
            </a:endParaRPr>
          </a:p>
          <a:p>
            <a:pPr marL="0" indent="0">
              <a:buNone/>
            </a:pPr>
            <a:r>
              <a:rPr lang="id-ID" sz="2400" dirty="0"/>
              <a:t>Pada tahap ini di mana pola gerak yang telah terbentuk dalam sistem memori sedang diunjuk kerjakan. Unjuk kerja keterampilan pada awalnya dilakukan dengan tingkat koordinasi yang rendah.</a:t>
            </a:r>
            <a:endParaRPr lang="en-US" sz="2400" dirty="0"/>
          </a:p>
          <a:p>
            <a:pPr marL="0" indent="0">
              <a:buNone/>
            </a:pPr>
            <a:r>
              <a:rPr lang="id-ID" sz="2400" dirty="0">
                <a:solidFill>
                  <a:srgbClr val="FF0000"/>
                </a:solidFill>
              </a:rPr>
              <a:t>3.    Tahap otomatisasi</a:t>
            </a:r>
            <a:endParaRPr lang="en-US" sz="2400" dirty="0">
              <a:solidFill>
                <a:srgbClr val="FF0000"/>
              </a:solidFill>
            </a:endParaRPr>
          </a:p>
          <a:p>
            <a:pPr marL="0" indent="0">
              <a:buNone/>
            </a:pPr>
            <a:r>
              <a:rPr lang="id-ID" sz="2400" dirty="0"/>
              <a:t>Tahap ini meruapakan tahap akhir dari rangkaian proses belajar. Gerakkan otomatisasi merupakan hasil dari latihan yang dilakukan dengan efektif</a:t>
            </a:r>
            <a:endParaRPr lang="en-US" sz="2400" dirty="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924800" y="6172200"/>
            <a:ext cx="914400" cy="685800"/>
          </a:xfrm>
          <a:prstGeom prst="rect">
            <a:avLst/>
          </a:prstGeom>
        </p:spPr>
      </p:pic>
    </p:spTree>
    <p:extLst>
      <p:ext uri="{BB962C8B-B14F-4D97-AF65-F5344CB8AC3E}">
        <p14:creationId xmlns="" xmlns:p14="http://schemas.microsoft.com/office/powerpoint/2010/main" val="3502115631"/>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8000" t="-100000" r="1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id-ID" sz="3600" dirty="0" smtClean="0">
                <a:solidFill>
                  <a:srgbClr val="FF0000"/>
                </a:solidFill>
              </a:rPr>
              <a:t>Sebelum Respons Kinetik Diberikan Terhadap Suatu Stimuli, Informasi </a:t>
            </a:r>
            <a:r>
              <a:rPr lang="en-US" sz="3600" dirty="0" smtClean="0">
                <a:solidFill>
                  <a:srgbClr val="FF0000"/>
                </a:solidFill>
              </a:rPr>
              <a:t>a</a:t>
            </a:r>
            <a:r>
              <a:rPr lang="id-ID" sz="3600" dirty="0" smtClean="0">
                <a:solidFill>
                  <a:srgbClr val="FF0000"/>
                </a:solidFill>
              </a:rPr>
              <a:t>kan Dianalisis Melalui</a:t>
            </a:r>
            <a:r>
              <a:rPr lang="en-US" dirty="0" smtClean="0"/>
              <a:t/>
            </a:r>
            <a:br>
              <a:rPr lang="en-US" dirty="0" smtClean="0"/>
            </a:br>
            <a:r>
              <a:rPr lang="id-ID" dirty="0" smtClean="0"/>
              <a:t> </a:t>
            </a:r>
            <a:r>
              <a:rPr lang="en-US" dirty="0"/>
              <a:t/>
            </a:r>
            <a:br>
              <a:rPr lang="en-US" dirty="0"/>
            </a:br>
            <a:endParaRPr lang="en-US" dirty="0"/>
          </a:p>
        </p:txBody>
      </p:sp>
      <p:sp>
        <p:nvSpPr>
          <p:cNvPr id="3" name="Content Placeholder 2"/>
          <p:cNvSpPr>
            <a:spLocks noGrp="1"/>
          </p:cNvSpPr>
          <p:nvPr>
            <p:ph idx="1"/>
          </p:nvPr>
        </p:nvSpPr>
        <p:spPr>
          <a:xfrm>
            <a:off x="304800" y="1524000"/>
            <a:ext cx="8382000" cy="5334000"/>
          </a:xfrm>
        </p:spPr>
        <p:txBody>
          <a:bodyPr>
            <a:noAutofit/>
          </a:bodyPr>
          <a:lstStyle/>
          <a:p>
            <a:pPr marL="514350" indent="-514350" algn="just"/>
            <a:r>
              <a:rPr lang="id-ID" sz="2400" dirty="0" smtClean="0">
                <a:latin typeface="Times New Roman" pitchFamily="18" charset="0"/>
                <a:cs typeface="Times New Roman" pitchFamily="18" charset="0"/>
              </a:rPr>
              <a:t>Identifikasi </a:t>
            </a:r>
            <a:r>
              <a:rPr lang="id-ID" sz="2400" dirty="0">
                <a:latin typeface="Times New Roman" pitchFamily="18" charset="0"/>
                <a:cs typeface="Times New Roman" pitchFamily="18" charset="0"/>
              </a:rPr>
              <a:t>stimulus sebagai persepsi </a:t>
            </a:r>
            <a:r>
              <a:rPr lang="id-ID" sz="2400" dirty="0" smtClean="0">
                <a:latin typeface="Times New Roman" pitchFamily="18" charset="0"/>
                <a:cs typeface="Times New Roman" pitchFamily="18" charset="0"/>
              </a:rPr>
              <a:t>Tahap </a:t>
            </a:r>
            <a:r>
              <a:rPr lang="id-ID" sz="2400" dirty="0">
                <a:latin typeface="Times New Roman" pitchFamily="18" charset="0"/>
                <a:cs typeface="Times New Roman" pitchFamily="18" charset="0"/>
              </a:rPr>
              <a:t>pengenalan rangsang (stimuli identification) merupakan tahap penginderaan, yang menganalisis informasi dari berbagai sumber seperti pandangan, pendengaran, sentuhan, penciuman, dan sebagainya. </a:t>
            </a:r>
            <a:endParaRPr lang="en-US" sz="2400" dirty="0" smtClean="0">
              <a:latin typeface="Times New Roman" pitchFamily="18" charset="0"/>
              <a:cs typeface="Times New Roman" pitchFamily="18" charset="0"/>
            </a:endParaRPr>
          </a:p>
          <a:p>
            <a:pPr marL="514350" indent="-514350" algn="just"/>
            <a:r>
              <a:rPr lang="id-ID" sz="2400" dirty="0" smtClean="0">
                <a:latin typeface="Times New Roman" pitchFamily="18" charset="0"/>
                <a:cs typeface="Times New Roman" pitchFamily="18" charset="0"/>
              </a:rPr>
              <a:t>Identifikasi </a:t>
            </a:r>
            <a:r>
              <a:rPr lang="id-ID" sz="2400" dirty="0">
                <a:latin typeface="Times New Roman" pitchFamily="18" charset="0"/>
                <a:cs typeface="Times New Roman" pitchFamily="18" charset="0"/>
              </a:rPr>
              <a:t>stimulus merupakan awal dari rangkaian pengenalan stimulus yang diterima seseorang dengan memberikan analisis terhadap lingkungan dari suatu sumber informasi, bentuk informasi, sentuhan, penglihatan dan pendengaran. </a:t>
            </a:r>
            <a:endParaRPr lang="en-US" sz="2400" dirty="0" smtClean="0">
              <a:latin typeface="Times New Roman" pitchFamily="18" charset="0"/>
              <a:cs typeface="Times New Roman" pitchFamily="18" charset="0"/>
            </a:endParaRPr>
          </a:p>
          <a:p>
            <a:pPr marL="514350" indent="-514350" algn="just"/>
            <a:r>
              <a:rPr lang="id-ID" sz="2400" dirty="0" smtClean="0">
                <a:latin typeface="Times New Roman" pitchFamily="18" charset="0"/>
                <a:cs typeface="Times New Roman" pitchFamily="18" charset="0"/>
              </a:rPr>
              <a:t>Hasil </a:t>
            </a:r>
            <a:r>
              <a:rPr lang="id-ID" sz="2400" dirty="0">
                <a:latin typeface="Times New Roman" pitchFamily="18" charset="0"/>
                <a:cs typeface="Times New Roman" pitchFamily="18" charset="0"/>
              </a:rPr>
              <a:t>identifikasi stimulus ini akan menjadi bentuk yang representatif bagi seleksi respons yang harus diberikan terhadap suatu bentuk stimuli. </a:t>
            </a:r>
            <a:endParaRPr lang="en-US" sz="2400" dirty="0">
              <a:latin typeface="Times New Roman" pitchFamily="18" charset="0"/>
              <a:cs typeface="Times New Roman" pitchFamily="18" charset="0"/>
            </a:endParaRPr>
          </a:p>
          <a:p>
            <a:pPr marL="0" indent="0" algn="just">
              <a:buNone/>
            </a:pPr>
            <a:endParaRPr lang="en-US" sz="2800" dirty="0">
              <a:latin typeface="Times New Roman" pitchFamily="18" charset="0"/>
              <a:cs typeface="Times New Roman" pitchFamily="18" charset="0"/>
            </a:endParaRPr>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696200" y="6172200"/>
            <a:ext cx="914400" cy="685800"/>
          </a:xfrm>
          <a:prstGeom prst="rect">
            <a:avLst/>
          </a:prstGeom>
        </p:spPr>
      </p:pic>
    </p:spTree>
    <p:extLst>
      <p:ext uri="{BB962C8B-B14F-4D97-AF65-F5344CB8AC3E}">
        <p14:creationId xmlns="" xmlns:p14="http://schemas.microsoft.com/office/powerpoint/2010/main" val="2177812139"/>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10AB"/>
                </a:solidFill>
              </a:rPr>
              <a:t>PENDAHULUAN </a:t>
            </a:r>
            <a:r>
              <a:rPr lang="en-US" dirty="0"/>
              <a:t/>
            </a:r>
            <a:br>
              <a:rPr lang="en-US" dirty="0"/>
            </a:br>
            <a:endParaRPr lang="en-US" dirty="0"/>
          </a:p>
        </p:txBody>
      </p:sp>
      <p:sp>
        <p:nvSpPr>
          <p:cNvPr id="3" name="Content Placeholder 2"/>
          <p:cNvSpPr>
            <a:spLocks noGrp="1"/>
          </p:cNvSpPr>
          <p:nvPr>
            <p:ph idx="1"/>
          </p:nvPr>
        </p:nvSpPr>
        <p:spPr>
          <a:xfrm>
            <a:off x="457200" y="990600"/>
            <a:ext cx="8229600" cy="5867400"/>
          </a:xfrm>
        </p:spPr>
        <p:txBody>
          <a:bodyPr>
            <a:normAutofit fontScale="77500" lnSpcReduction="20000"/>
          </a:bodyPr>
          <a:lstStyle/>
          <a:p>
            <a:pPr>
              <a:buClr>
                <a:schemeClr val="accent2">
                  <a:lumMod val="75000"/>
                </a:schemeClr>
              </a:buClr>
              <a:buFont typeface="Wingdings" pitchFamily="2" charset="2"/>
              <a:buChar char="v"/>
            </a:pPr>
            <a:r>
              <a:rPr lang="en-US" dirty="0" err="1"/>
              <a:t>Pemrosesan</a:t>
            </a:r>
            <a:r>
              <a:rPr lang="en-US" dirty="0"/>
              <a:t> </a:t>
            </a:r>
            <a:r>
              <a:rPr lang="en-US" dirty="0" err="1"/>
              <a:t>informasi</a:t>
            </a:r>
            <a:r>
              <a:rPr lang="en-US" dirty="0"/>
              <a:t> </a:t>
            </a:r>
            <a:r>
              <a:rPr lang="en-US" dirty="0" err="1"/>
              <a:t>diistilahkan</a:t>
            </a:r>
            <a:r>
              <a:rPr lang="en-US" dirty="0"/>
              <a:t> </a:t>
            </a:r>
            <a:r>
              <a:rPr lang="en-US" dirty="0" err="1"/>
              <a:t>sebagai</a:t>
            </a:r>
            <a:r>
              <a:rPr lang="en-US" dirty="0"/>
              <a:t> “</a:t>
            </a:r>
            <a:r>
              <a:rPr lang="en-US" dirty="0" err="1"/>
              <a:t>pemrosesan</a:t>
            </a:r>
            <a:r>
              <a:rPr lang="en-US" dirty="0"/>
              <a:t> </a:t>
            </a:r>
            <a:r>
              <a:rPr lang="en-US" dirty="0" err="1"/>
              <a:t>atau</a:t>
            </a:r>
            <a:r>
              <a:rPr lang="en-US" dirty="0"/>
              <a:t> </a:t>
            </a:r>
            <a:r>
              <a:rPr lang="en-US" dirty="0" err="1"/>
              <a:t>pengolahan</a:t>
            </a:r>
            <a:r>
              <a:rPr lang="en-US" dirty="0"/>
              <a:t> </a:t>
            </a:r>
            <a:r>
              <a:rPr lang="en-US" dirty="0" err="1"/>
              <a:t>informasi</a:t>
            </a:r>
            <a:r>
              <a:rPr lang="en-US" dirty="0"/>
              <a:t>” </a:t>
            </a:r>
            <a:r>
              <a:rPr lang="en-US" dirty="0" err="1"/>
              <a:t>mengandung</a:t>
            </a:r>
            <a:r>
              <a:rPr lang="en-US" dirty="0"/>
              <a:t> </a:t>
            </a:r>
            <a:r>
              <a:rPr lang="en-US" dirty="0" err="1"/>
              <a:t>pengertian</a:t>
            </a:r>
            <a:r>
              <a:rPr lang="en-US" dirty="0"/>
              <a:t> </a:t>
            </a:r>
            <a:r>
              <a:rPr lang="en-US" dirty="0" err="1"/>
              <a:t>adanya</a:t>
            </a:r>
            <a:r>
              <a:rPr lang="en-US" dirty="0"/>
              <a:t> </a:t>
            </a:r>
            <a:r>
              <a:rPr lang="en-US" dirty="0" err="1"/>
              <a:t>pandangan</a:t>
            </a:r>
            <a:r>
              <a:rPr lang="en-US" dirty="0"/>
              <a:t> </a:t>
            </a:r>
            <a:r>
              <a:rPr lang="en-US" dirty="0" err="1"/>
              <a:t>tertentu</a:t>
            </a:r>
            <a:r>
              <a:rPr lang="en-US" dirty="0"/>
              <a:t> </a:t>
            </a:r>
            <a:r>
              <a:rPr lang="en-US" dirty="0" err="1"/>
              <a:t>ke</a:t>
            </a:r>
            <a:r>
              <a:rPr lang="en-US" dirty="0"/>
              <a:t> </a:t>
            </a:r>
            <a:r>
              <a:rPr lang="en-US" dirty="0" err="1"/>
              <a:t>arah</a:t>
            </a:r>
            <a:r>
              <a:rPr lang="en-US" dirty="0"/>
              <a:t> </a:t>
            </a:r>
            <a:r>
              <a:rPr lang="en-US" dirty="0" err="1"/>
              <a:t>studi</a:t>
            </a:r>
            <a:r>
              <a:rPr lang="en-US" dirty="0"/>
              <a:t> </a:t>
            </a:r>
            <a:r>
              <a:rPr lang="en-US" dirty="0" err="1"/>
              <a:t>individu</a:t>
            </a:r>
            <a:r>
              <a:rPr lang="en-US" dirty="0"/>
              <a:t>.	</a:t>
            </a:r>
            <a:endParaRPr lang="en-US" dirty="0" smtClean="0"/>
          </a:p>
          <a:p>
            <a:pPr>
              <a:buClr>
                <a:schemeClr val="accent2">
                  <a:lumMod val="75000"/>
                </a:schemeClr>
              </a:buClr>
              <a:buFont typeface="Wingdings" pitchFamily="2" charset="2"/>
              <a:buChar char="v"/>
            </a:pPr>
            <a:endParaRPr lang="en-US" dirty="0" smtClean="0"/>
          </a:p>
          <a:p>
            <a:pPr>
              <a:buClr>
                <a:schemeClr val="accent2">
                  <a:lumMod val="75000"/>
                </a:schemeClr>
              </a:buClr>
              <a:buFont typeface="Wingdings" pitchFamily="2" charset="2"/>
              <a:buChar char="v"/>
            </a:pPr>
            <a:r>
              <a:rPr lang="en-US" dirty="0" err="1" smtClean="0"/>
              <a:t>Pusat</a:t>
            </a:r>
            <a:r>
              <a:rPr lang="en-US" dirty="0" smtClean="0"/>
              <a:t> </a:t>
            </a:r>
            <a:r>
              <a:rPr lang="en-US" dirty="0" err="1"/>
              <a:t>perhatian</a:t>
            </a:r>
            <a:r>
              <a:rPr lang="en-US" dirty="0"/>
              <a:t> </a:t>
            </a:r>
            <a:r>
              <a:rPr lang="en-US" dirty="0" err="1"/>
              <a:t>pokok</a:t>
            </a:r>
            <a:r>
              <a:rPr lang="en-US" dirty="0"/>
              <a:t> </a:t>
            </a:r>
            <a:r>
              <a:rPr lang="en-US" dirty="0" err="1"/>
              <a:t>studi</a:t>
            </a:r>
            <a:r>
              <a:rPr lang="en-US" dirty="0"/>
              <a:t> </a:t>
            </a:r>
            <a:r>
              <a:rPr lang="en-US" dirty="0" err="1"/>
              <a:t>adalah</a:t>
            </a:r>
            <a:r>
              <a:rPr lang="en-US" dirty="0"/>
              <a:t> </a:t>
            </a:r>
            <a:r>
              <a:rPr lang="en-US" dirty="0" err="1"/>
              <a:t>bagaimana</a:t>
            </a:r>
            <a:r>
              <a:rPr lang="en-US" dirty="0"/>
              <a:t> </a:t>
            </a:r>
            <a:r>
              <a:rPr lang="en-US" dirty="0" err="1"/>
              <a:t>orang</a:t>
            </a:r>
            <a:r>
              <a:rPr lang="en-US" dirty="0"/>
              <a:t> </a:t>
            </a:r>
            <a:r>
              <a:rPr lang="en-US" dirty="0" err="1"/>
              <a:t>mempersepsi</a:t>
            </a:r>
            <a:r>
              <a:rPr lang="en-US" dirty="0"/>
              <a:t>, </a:t>
            </a:r>
            <a:r>
              <a:rPr lang="en-US" dirty="0" err="1"/>
              <a:t>mengorganisasi</a:t>
            </a:r>
            <a:r>
              <a:rPr lang="en-US" dirty="0"/>
              <a:t>, </a:t>
            </a:r>
            <a:r>
              <a:rPr lang="en-US" dirty="0" err="1"/>
              <a:t>dan</a:t>
            </a:r>
            <a:r>
              <a:rPr lang="en-US" dirty="0"/>
              <a:t> </a:t>
            </a:r>
            <a:r>
              <a:rPr lang="en-US" dirty="0" err="1"/>
              <a:t>mengingat</a:t>
            </a:r>
            <a:r>
              <a:rPr lang="en-US" dirty="0"/>
              <a:t> </a:t>
            </a:r>
            <a:r>
              <a:rPr lang="en-US" dirty="0" err="1"/>
              <a:t>sejumlah</a:t>
            </a:r>
            <a:r>
              <a:rPr lang="en-US" dirty="0"/>
              <a:t> </a:t>
            </a:r>
            <a:r>
              <a:rPr lang="en-US" dirty="0" err="1"/>
              <a:t>besar</a:t>
            </a:r>
            <a:r>
              <a:rPr lang="en-US" dirty="0"/>
              <a:t> </a:t>
            </a:r>
            <a:r>
              <a:rPr lang="en-US" dirty="0" err="1"/>
              <a:t>informasi</a:t>
            </a:r>
            <a:r>
              <a:rPr lang="en-US" dirty="0"/>
              <a:t> yang </a:t>
            </a:r>
            <a:r>
              <a:rPr lang="en-US" dirty="0" err="1"/>
              <a:t>diterima</a:t>
            </a:r>
            <a:r>
              <a:rPr lang="en-US" dirty="0"/>
              <a:t> </a:t>
            </a:r>
            <a:r>
              <a:rPr lang="en-US" dirty="0" err="1"/>
              <a:t>setiap</a:t>
            </a:r>
            <a:r>
              <a:rPr lang="en-US" dirty="0"/>
              <a:t> </a:t>
            </a:r>
            <a:r>
              <a:rPr lang="en-US" dirty="0" err="1"/>
              <a:t>hari</a:t>
            </a:r>
            <a:r>
              <a:rPr lang="en-US" dirty="0"/>
              <a:t> </a:t>
            </a:r>
            <a:r>
              <a:rPr lang="en-US" dirty="0" err="1"/>
              <a:t>dari</a:t>
            </a:r>
            <a:r>
              <a:rPr lang="en-US" dirty="0"/>
              <a:t> </a:t>
            </a:r>
            <a:r>
              <a:rPr lang="en-US" dirty="0" err="1"/>
              <a:t>lingkungan</a:t>
            </a:r>
            <a:r>
              <a:rPr lang="en-US" dirty="0"/>
              <a:t> </a:t>
            </a:r>
            <a:r>
              <a:rPr lang="en-US" dirty="0" err="1"/>
              <a:t>sekeliling</a:t>
            </a:r>
            <a:r>
              <a:rPr lang="en-US" dirty="0"/>
              <a:t>. </a:t>
            </a:r>
            <a:r>
              <a:rPr lang="en-US" dirty="0" err="1"/>
              <a:t>Misalnya</a:t>
            </a:r>
            <a:r>
              <a:rPr lang="en-US" dirty="0"/>
              <a:t>, </a:t>
            </a:r>
            <a:r>
              <a:rPr lang="en-US" dirty="0" err="1"/>
              <a:t>mendengarkan</a:t>
            </a:r>
            <a:r>
              <a:rPr lang="en-US" dirty="0"/>
              <a:t> </a:t>
            </a:r>
            <a:r>
              <a:rPr lang="en-US" dirty="0" err="1"/>
              <a:t>siaran</a:t>
            </a:r>
            <a:r>
              <a:rPr lang="en-US" dirty="0"/>
              <a:t> </a:t>
            </a:r>
            <a:r>
              <a:rPr lang="en-US" dirty="0" err="1"/>
              <a:t>berita</a:t>
            </a:r>
            <a:r>
              <a:rPr lang="en-US" dirty="0"/>
              <a:t>, </a:t>
            </a:r>
            <a:r>
              <a:rPr lang="en-US" dirty="0" err="1"/>
              <a:t>membaca</a:t>
            </a:r>
            <a:r>
              <a:rPr lang="en-US" dirty="0"/>
              <a:t> </a:t>
            </a:r>
            <a:r>
              <a:rPr lang="en-US" dirty="0" err="1"/>
              <a:t>dan</a:t>
            </a:r>
            <a:r>
              <a:rPr lang="en-US" dirty="0"/>
              <a:t> </a:t>
            </a:r>
            <a:r>
              <a:rPr lang="en-US" dirty="0" err="1"/>
              <a:t>menafsirkan</a:t>
            </a:r>
            <a:r>
              <a:rPr lang="en-US" dirty="0"/>
              <a:t> </a:t>
            </a:r>
            <a:r>
              <a:rPr lang="en-US" dirty="0" err="1"/>
              <a:t>catatan</a:t>
            </a:r>
            <a:r>
              <a:rPr lang="en-US" dirty="0"/>
              <a:t> </a:t>
            </a:r>
            <a:r>
              <a:rPr lang="en-US" dirty="0" err="1"/>
              <a:t>pelajaran</a:t>
            </a:r>
            <a:r>
              <a:rPr lang="en-US" dirty="0"/>
              <a:t>, </a:t>
            </a:r>
            <a:r>
              <a:rPr lang="en-US" dirty="0" err="1"/>
              <a:t>menemukan</a:t>
            </a:r>
            <a:r>
              <a:rPr lang="en-US" dirty="0"/>
              <a:t> </a:t>
            </a:r>
            <a:r>
              <a:rPr lang="en-US" dirty="0" err="1"/>
              <a:t>penyebab</a:t>
            </a:r>
            <a:r>
              <a:rPr lang="en-US" dirty="0"/>
              <a:t> </a:t>
            </a:r>
            <a:r>
              <a:rPr lang="en-US" dirty="0" err="1"/>
              <a:t>kerusakan</a:t>
            </a:r>
            <a:r>
              <a:rPr lang="en-US" dirty="0"/>
              <a:t> </a:t>
            </a:r>
            <a:r>
              <a:rPr lang="en-US" dirty="0" err="1"/>
              <a:t>mesin</a:t>
            </a:r>
            <a:r>
              <a:rPr lang="en-US" dirty="0"/>
              <a:t> </a:t>
            </a:r>
            <a:r>
              <a:rPr lang="en-US" dirty="0" err="1"/>
              <a:t>dan</a:t>
            </a:r>
            <a:r>
              <a:rPr lang="en-US" dirty="0"/>
              <a:t> </a:t>
            </a:r>
            <a:r>
              <a:rPr lang="en-US" dirty="0" err="1"/>
              <a:t>sebagainya</a:t>
            </a:r>
            <a:r>
              <a:rPr lang="en-US" dirty="0"/>
              <a:t>, </a:t>
            </a:r>
            <a:r>
              <a:rPr lang="en-US" dirty="0" err="1"/>
              <a:t>semuanya</a:t>
            </a:r>
            <a:r>
              <a:rPr lang="en-US" dirty="0"/>
              <a:t> </a:t>
            </a:r>
            <a:r>
              <a:rPr lang="en-US" dirty="0" err="1"/>
              <a:t>merupakan</a:t>
            </a:r>
            <a:r>
              <a:rPr lang="en-US" dirty="0"/>
              <a:t> </a:t>
            </a:r>
            <a:r>
              <a:rPr lang="en-US" dirty="0" err="1"/>
              <a:t>kegiatan</a:t>
            </a:r>
            <a:r>
              <a:rPr lang="en-US" dirty="0"/>
              <a:t> </a:t>
            </a:r>
            <a:r>
              <a:rPr lang="en-US" dirty="0" err="1"/>
              <a:t>sehari-hari</a:t>
            </a:r>
            <a:r>
              <a:rPr lang="en-US" dirty="0"/>
              <a:t> yang </a:t>
            </a:r>
            <a:r>
              <a:rPr lang="en-US" dirty="0" err="1"/>
              <a:t>bergantung</a:t>
            </a:r>
            <a:r>
              <a:rPr lang="en-US" dirty="0"/>
              <a:t> </a:t>
            </a:r>
            <a:r>
              <a:rPr lang="en-US" dirty="0" err="1"/>
              <a:t>pada</a:t>
            </a:r>
            <a:r>
              <a:rPr lang="en-US" dirty="0"/>
              <a:t> </a:t>
            </a:r>
            <a:r>
              <a:rPr lang="en-US" dirty="0" err="1"/>
              <a:t>pengolahan</a:t>
            </a:r>
            <a:r>
              <a:rPr lang="en-US" dirty="0"/>
              <a:t> data </a:t>
            </a:r>
            <a:r>
              <a:rPr lang="en-US" dirty="0" err="1"/>
              <a:t>dari</a:t>
            </a:r>
            <a:r>
              <a:rPr lang="en-US" dirty="0"/>
              <a:t> </a:t>
            </a:r>
            <a:r>
              <a:rPr lang="en-US" dirty="0" err="1"/>
              <a:t>lingkungan</a:t>
            </a:r>
            <a:r>
              <a:rPr lang="en-US" dirty="0" smtClean="0"/>
              <a:t>.</a:t>
            </a:r>
          </a:p>
          <a:p>
            <a:pPr>
              <a:buClr>
                <a:schemeClr val="accent2">
                  <a:lumMod val="75000"/>
                </a:schemeClr>
              </a:buClr>
              <a:buFont typeface="Wingdings" pitchFamily="2" charset="2"/>
              <a:buChar char="v"/>
            </a:pPr>
            <a:endParaRPr lang="en-US" dirty="0" smtClean="0"/>
          </a:p>
          <a:p>
            <a:pPr>
              <a:buClr>
                <a:schemeClr val="accent2">
                  <a:lumMod val="75000"/>
                </a:schemeClr>
              </a:buClr>
              <a:buFont typeface="Wingdings" pitchFamily="2" charset="2"/>
              <a:buChar char="v"/>
            </a:pPr>
            <a:r>
              <a:rPr lang="en-US" dirty="0" smtClean="0"/>
              <a:t> </a:t>
            </a:r>
            <a:r>
              <a:rPr lang="en-US" dirty="0" err="1"/>
              <a:t>Teori</a:t>
            </a:r>
            <a:r>
              <a:rPr lang="en-US" dirty="0"/>
              <a:t> </a:t>
            </a:r>
            <a:r>
              <a:rPr lang="en-US" dirty="0" err="1"/>
              <a:t>pemrosesan</a:t>
            </a:r>
            <a:r>
              <a:rPr lang="en-US" dirty="0"/>
              <a:t> </a:t>
            </a:r>
            <a:r>
              <a:rPr lang="en-US" dirty="0" err="1"/>
              <a:t>informasi</a:t>
            </a:r>
            <a:r>
              <a:rPr lang="en-US" dirty="0"/>
              <a:t> </a:t>
            </a:r>
            <a:r>
              <a:rPr lang="en-US" dirty="0" err="1"/>
              <a:t>adalah</a:t>
            </a:r>
            <a:r>
              <a:rPr lang="en-US" dirty="0"/>
              <a:t> </a:t>
            </a:r>
            <a:r>
              <a:rPr lang="en-US" dirty="0" err="1"/>
              <a:t>teori</a:t>
            </a:r>
            <a:r>
              <a:rPr lang="en-US" dirty="0"/>
              <a:t> </a:t>
            </a:r>
            <a:r>
              <a:rPr lang="en-US" dirty="0" err="1"/>
              <a:t>belajar</a:t>
            </a:r>
            <a:r>
              <a:rPr lang="en-US" dirty="0"/>
              <a:t> </a:t>
            </a:r>
            <a:r>
              <a:rPr lang="en-US" dirty="0" err="1"/>
              <a:t>kognitif</a:t>
            </a:r>
            <a:r>
              <a:rPr lang="en-US" dirty="0"/>
              <a:t> yang </a:t>
            </a:r>
            <a:r>
              <a:rPr lang="en-US" dirty="0" err="1"/>
              <a:t>mendeskripsikan</a:t>
            </a:r>
            <a:r>
              <a:rPr lang="en-US" dirty="0"/>
              <a:t> </a:t>
            </a:r>
            <a:r>
              <a:rPr lang="en-US" dirty="0" err="1"/>
              <a:t>pemrosesan</a:t>
            </a:r>
            <a:r>
              <a:rPr lang="en-US" dirty="0"/>
              <a:t>, </a:t>
            </a:r>
            <a:r>
              <a:rPr lang="en-US" dirty="0" err="1"/>
              <a:t>penyimpanan</a:t>
            </a:r>
            <a:r>
              <a:rPr lang="en-US" dirty="0"/>
              <a:t>, </a:t>
            </a:r>
            <a:r>
              <a:rPr lang="en-US" dirty="0" err="1"/>
              <a:t>dan</a:t>
            </a:r>
            <a:r>
              <a:rPr lang="en-US" dirty="0"/>
              <a:t> </a:t>
            </a:r>
            <a:r>
              <a:rPr lang="en-US" dirty="0" err="1"/>
              <a:t>mendapatkan</a:t>
            </a:r>
            <a:r>
              <a:rPr lang="en-US" dirty="0"/>
              <a:t> </a:t>
            </a:r>
            <a:r>
              <a:rPr lang="en-US" dirty="0" err="1"/>
              <a:t>kembali</a:t>
            </a:r>
            <a:r>
              <a:rPr lang="en-US" dirty="0"/>
              <a:t> </a:t>
            </a:r>
            <a:r>
              <a:rPr lang="en-US" dirty="0" err="1"/>
              <a:t>pengetahuan</a:t>
            </a:r>
            <a:r>
              <a:rPr lang="en-US" dirty="0"/>
              <a:t> </a:t>
            </a:r>
            <a:r>
              <a:rPr lang="en-US" dirty="0" err="1"/>
              <a:t>dari</a:t>
            </a:r>
            <a:r>
              <a:rPr lang="en-US" dirty="0"/>
              <a:t> </a:t>
            </a:r>
            <a:r>
              <a:rPr lang="en-US" dirty="0" err="1"/>
              <a:t>pikiran</a:t>
            </a:r>
            <a:r>
              <a:rPr lang="en-US" dirty="0"/>
              <a:t> (</a:t>
            </a:r>
            <a:r>
              <a:rPr lang="en-US" dirty="0" err="1"/>
              <a:t>Slavin</a:t>
            </a:r>
            <a:r>
              <a:rPr lang="en-US" dirty="0"/>
              <a:t>, 1994). 			</a:t>
            </a:r>
          </a:p>
        </p:txBody>
      </p:sp>
      <p:pic>
        <p:nvPicPr>
          <p:cNvPr id="5" name="Picture 4" descr="animasi bergerak-5.gif"/>
          <p:cNvPicPr>
            <a:picLocks noChangeAspect="1"/>
          </p:cNvPicPr>
          <p:nvPr/>
        </p:nvPicPr>
        <p:blipFill>
          <a:blip r:embed="rId3" cstate="print"/>
          <a:stretch>
            <a:fillRect/>
          </a:stretch>
        </p:blipFill>
        <p:spPr>
          <a:xfrm>
            <a:off x="7210425" y="6248400"/>
            <a:ext cx="1933575" cy="4572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76200"/>
            <a:ext cx="8686800" cy="6858000"/>
          </a:xfrm>
        </p:spPr>
        <p:txBody>
          <a:bodyPr>
            <a:normAutofit lnSpcReduction="10000"/>
          </a:bodyPr>
          <a:lstStyle/>
          <a:p>
            <a:pPr marL="0" indent="0" algn="just">
              <a:buNone/>
            </a:pPr>
            <a:r>
              <a:rPr lang="id-ID" sz="3600" dirty="0">
                <a:solidFill>
                  <a:srgbClr val="FF0000"/>
                </a:solidFill>
              </a:rPr>
              <a:t>2</a:t>
            </a:r>
            <a:r>
              <a:rPr lang="id-ID" sz="3600" b="1" dirty="0">
                <a:solidFill>
                  <a:srgbClr val="FF0000"/>
                </a:solidFill>
              </a:rPr>
              <a:t>. </a:t>
            </a:r>
            <a:r>
              <a:rPr lang="id-ID" sz="3600" dirty="0">
                <a:solidFill>
                  <a:srgbClr val="FF0000"/>
                </a:solidFill>
              </a:rPr>
              <a:t>Seleksi respons sebagai </a:t>
            </a:r>
            <a:r>
              <a:rPr lang="id-ID" sz="3600" dirty="0" smtClean="0">
                <a:solidFill>
                  <a:srgbClr val="FF0000"/>
                </a:solidFill>
              </a:rPr>
              <a:t>keputusan</a:t>
            </a:r>
            <a:endParaRPr lang="en-US" sz="3600" dirty="0" smtClean="0">
              <a:solidFill>
                <a:srgbClr val="FF0000"/>
              </a:solidFill>
            </a:endParaRPr>
          </a:p>
          <a:p>
            <a:pPr marL="0" indent="0" algn="just">
              <a:buNone/>
            </a:pPr>
            <a:endParaRPr lang="en-US" dirty="0"/>
          </a:p>
          <a:p>
            <a:pPr marL="400050" lvl="1" indent="0" algn="just">
              <a:buFont typeface="Arial" pitchFamily="34" charset="0"/>
              <a:buChar char="•"/>
            </a:pPr>
            <a:r>
              <a:rPr lang="en-US" dirty="0" smtClean="0"/>
              <a:t>  </a:t>
            </a:r>
            <a:r>
              <a:rPr lang="id-ID" dirty="0" smtClean="0"/>
              <a:t>Pada </a:t>
            </a:r>
            <a:r>
              <a:rPr lang="id-ID" dirty="0"/>
              <a:t>tahap seleksi respons akan dilakukan seleksi terhadap berbagai kemungkinan respons yang harus diberikan terhadap suatu stimuli, selanjutnya seleksi respons akan disesuaikan dengan keadaan lingkungan. Berbagai kemungkinan bentuk gerak akan diprogramkan untuk memberikan respons, atas stimuli yang muncul. </a:t>
            </a:r>
            <a:endParaRPr lang="en-US" dirty="0" smtClean="0"/>
          </a:p>
          <a:p>
            <a:pPr marL="400050" lvl="1" indent="0" algn="just">
              <a:buNone/>
            </a:pPr>
            <a:endParaRPr lang="en-US" dirty="0" smtClean="0"/>
          </a:p>
          <a:p>
            <a:pPr marL="400050" lvl="1" indent="0" algn="just">
              <a:buFont typeface="Arial" pitchFamily="34" charset="0"/>
              <a:buChar char="•"/>
            </a:pPr>
            <a:r>
              <a:rPr lang="en-US" dirty="0" smtClean="0"/>
              <a:t>  T</a:t>
            </a:r>
            <a:r>
              <a:rPr lang="id-ID" dirty="0" smtClean="0"/>
              <a:t>ugas </a:t>
            </a:r>
            <a:r>
              <a:rPr lang="id-ID" dirty="0"/>
              <a:t>pemilihan respon ini adalah untuk menentukan gerakan apa yang harus dibuat, sesuai dengan rangsangan. Tahap ini adalah serupa dengan mekanisme penerjemahan antara masukan indera dan luaran gerakan </a:t>
            </a:r>
            <a:endParaRPr lang="en-US" dirty="0"/>
          </a:p>
          <a:p>
            <a:pPr marL="0" indent="0">
              <a:buNone/>
            </a:pPr>
            <a:endParaRPr lang="en-US" dirty="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599218" y="6019800"/>
            <a:ext cx="928687" cy="755938"/>
          </a:xfrm>
          <a:prstGeom prst="rect">
            <a:avLst/>
          </a:prstGeom>
        </p:spPr>
      </p:pic>
    </p:spTree>
    <p:extLst>
      <p:ext uri="{BB962C8B-B14F-4D97-AF65-F5344CB8AC3E}">
        <p14:creationId xmlns="" xmlns:p14="http://schemas.microsoft.com/office/powerpoint/2010/main" val="3203175003"/>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a:bodyPr>
          <a:lstStyle/>
          <a:p>
            <a:pPr marL="0" indent="0">
              <a:buNone/>
            </a:pPr>
            <a:r>
              <a:rPr lang="id-ID" dirty="0"/>
              <a:t>3</a:t>
            </a:r>
            <a:r>
              <a:rPr lang="id-ID" b="1" dirty="0"/>
              <a:t>. </a:t>
            </a:r>
            <a:r>
              <a:rPr lang="id-ID" dirty="0"/>
              <a:t>Pemrograman respon sebagai aksi </a:t>
            </a:r>
            <a:endParaRPr lang="en-US" dirty="0"/>
          </a:p>
          <a:p>
            <a:pPr marL="0" indent="0" algn="just"/>
            <a:r>
              <a:rPr lang="en-US" dirty="0" smtClean="0"/>
              <a:t> </a:t>
            </a:r>
            <a:r>
              <a:rPr lang="id-ID" dirty="0" smtClean="0"/>
              <a:t>Dalam </a:t>
            </a:r>
            <a:r>
              <a:rPr lang="id-ID" dirty="0"/>
              <a:t>pemrograman respons dilakukan </a:t>
            </a:r>
            <a:r>
              <a:rPr lang="id-ID" dirty="0" smtClean="0"/>
              <a:t>peng</a:t>
            </a:r>
            <a:r>
              <a:rPr lang="en-US" dirty="0" smtClean="0"/>
              <a:t> </a:t>
            </a:r>
            <a:r>
              <a:rPr lang="id-ID" dirty="0" smtClean="0"/>
              <a:t>organisasian </a:t>
            </a:r>
            <a:r>
              <a:rPr lang="id-ID" dirty="0"/>
              <a:t>tugas dari sistem motorik sebagai dasar respons kinetik. </a:t>
            </a:r>
            <a:endParaRPr lang="en-US" dirty="0" smtClean="0"/>
          </a:p>
          <a:p>
            <a:pPr marL="0" indent="0" algn="just"/>
            <a:r>
              <a:rPr lang="en-US" dirty="0" smtClean="0"/>
              <a:t> </a:t>
            </a:r>
            <a:r>
              <a:rPr lang="id-ID" dirty="0" smtClean="0"/>
              <a:t>Sebelum </a:t>
            </a:r>
            <a:r>
              <a:rPr lang="id-ID" dirty="0"/>
              <a:t>respons kinetik sebagai jawaban dimunculkan, maka program respons akan mempertimbangkan bentuk stimulus yang telah diidentifikasi pada tahap sebelumnya. Bila tahapan rangkaian proses pengolahan informasi telah dilakukan, maka pola rencana gerak telah terbentuk dalam memori seseorang. </a:t>
            </a:r>
            <a:endParaRPr lang="en-US" dirty="0" smtClean="0"/>
          </a:p>
          <a:p>
            <a:pPr marL="0" indent="0" algn="just"/>
            <a:r>
              <a:rPr lang="en-US" dirty="0" smtClean="0"/>
              <a:t>  </a:t>
            </a:r>
            <a:r>
              <a:rPr lang="id-ID" dirty="0" smtClean="0"/>
              <a:t>Pola </a:t>
            </a:r>
            <a:r>
              <a:rPr lang="id-ID" dirty="0"/>
              <a:t>rencana gerak yang berinteraksi dengan lingkungan stimulus pada akhirnya akan menjadi respons kinetik seperti yang ditampilkan oleh seseorang.</a:t>
            </a:r>
            <a:endParaRPr lang="en-US" dirty="0"/>
          </a:p>
          <a:p>
            <a:pPr marL="0" indent="0">
              <a:buNone/>
            </a:pPr>
            <a:r>
              <a:rPr lang="en-US" dirty="0"/>
              <a:t> </a:t>
            </a:r>
          </a:p>
          <a:p>
            <a:pPr marL="0" indent="0">
              <a:buNone/>
            </a:pPr>
            <a:endParaRPr lang="en-US" dirty="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696200" y="5943600"/>
            <a:ext cx="914400" cy="685800"/>
          </a:xfrm>
          <a:prstGeom prst="rect">
            <a:avLst/>
          </a:prstGeom>
        </p:spPr>
      </p:pic>
    </p:spTree>
    <p:extLst>
      <p:ext uri="{BB962C8B-B14F-4D97-AF65-F5344CB8AC3E}">
        <p14:creationId xmlns="" xmlns:p14="http://schemas.microsoft.com/office/powerpoint/2010/main" val="393882714"/>
      </p:ext>
    </p:extLst>
  </p:cSld>
  <p:clrMapOvr>
    <a:masterClrMapping/>
  </p:clrMapOvr>
  <p:transition>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3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0"/>
            <a:ext cx="8991600" cy="6858000"/>
          </a:xfrm>
        </p:spPr>
        <p:txBody>
          <a:bodyPr>
            <a:normAutofit/>
          </a:bodyPr>
          <a:lstStyle/>
          <a:p>
            <a:pPr marL="0" indent="0" algn="just"/>
            <a:r>
              <a:rPr lang="en-US" dirty="0" smtClean="0"/>
              <a:t>  </a:t>
            </a:r>
            <a:r>
              <a:rPr lang="id-ID" dirty="0" smtClean="0"/>
              <a:t>Respons </a:t>
            </a:r>
            <a:r>
              <a:rPr lang="id-ID" dirty="0"/>
              <a:t>kinetik sebagai keluaran dari suatu proses sistem akan berhubungan dengan kecepatan memberikan reaksi dan pengambilan keputusan. </a:t>
            </a:r>
            <a:endParaRPr lang="en-US" dirty="0" smtClean="0"/>
          </a:p>
          <a:p>
            <a:pPr marL="0" indent="0" algn="just"/>
            <a:r>
              <a:rPr lang="en-US" dirty="0" smtClean="0"/>
              <a:t>  </a:t>
            </a:r>
            <a:r>
              <a:rPr lang="id-ID" dirty="0" smtClean="0"/>
              <a:t>Pengolahan </a:t>
            </a:r>
            <a:r>
              <a:rPr lang="id-ID" dirty="0"/>
              <a:t>informasi pada saat melakukan aktivitas keterampilan telah melalui tiga tahapan, yaitu: </a:t>
            </a:r>
            <a:r>
              <a:rPr lang="id-ID" dirty="0">
                <a:solidFill>
                  <a:srgbClr val="FF0000"/>
                </a:solidFill>
              </a:rPr>
              <a:t>masukan (input), pengambilan keputusan dan keluaran (output</a:t>
            </a:r>
            <a:r>
              <a:rPr lang="id-ID" dirty="0" smtClean="0">
                <a:solidFill>
                  <a:srgbClr val="FF0000"/>
                </a:solidFill>
              </a:rPr>
              <a:t>).</a:t>
            </a:r>
            <a:endParaRPr lang="en-US" dirty="0" smtClean="0">
              <a:solidFill>
                <a:srgbClr val="FF0000"/>
              </a:solidFill>
            </a:endParaRPr>
          </a:p>
          <a:p>
            <a:pPr marL="0" indent="0" algn="just">
              <a:buNone/>
            </a:pPr>
            <a:endParaRPr lang="en-US" dirty="0"/>
          </a:p>
          <a:p>
            <a:pPr marL="0" indent="0" algn="just">
              <a:buNone/>
            </a:pPr>
            <a:endParaRPr lang="en-US" dirty="0"/>
          </a:p>
          <a:p>
            <a:pPr marL="0" indent="0">
              <a:buNone/>
            </a:pPr>
            <a:endParaRPr lang="en-US" dirty="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696200" y="5943600"/>
            <a:ext cx="914400" cy="685800"/>
          </a:xfrm>
          <a:prstGeom prst="rect">
            <a:avLst/>
          </a:prstGeom>
        </p:spPr>
      </p:pic>
    </p:spTree>
    <p:extLst>
      <p:ext uri="{BB962C8B-B14F-4D97-AF65-F5344CB8AC3E}">
        <p14:creationId xmlns="" xmlns:p14="http://schemas.microsoft.com/office/powerpoint/2010/main" val="114640742"/>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riends.gif"/>
          <p:cNvPicPr>
            <a:picLocks noGrp="1" noChangeAspect="1"/>
          </p:cNvPicPr>
          <p:nvPr>
            <p:ph idx="1"/>
          </p:nvPr>
        </p:nvPicPr>
        <p:blipFill>
          <a:blip r:embed="rId2" cstate="print"/>
          <a:stretch>
            <a:fillRect/>
          </a:stretch>
        </p:blipFill>
        <p:spPr>
          <a:xfrm>
            <a:off x="3190875" y="3077369"/>
            <a:ext cx="2762250" cy="1571625"/>
          </a:xfrm>
        </p:spPr>
      </p:pic>
    </p:spTree>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Rectangle 3"/>
          <p:cNvSpPr/>
          <p:nvPr/>
        </p:nvSpPr>
        <p:spPr>
          <a:xfrm>
            <a:off x="914400" y="2286000"/>
            <a:ext cx="22098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hlinkClick r:id="rId2" action="ppaction://hlinksldjump"/>
              </a:rPr>
              <a:t>Sifat</a:t>
            </a:r>
            <a:r>
              <a:rPr lang="en-US" dirty="0" smtClean="0">
                <a:solidFill>
                  <a:schemeClr val="bg1"/>
                </a:solidFill>
                <a:hlinkClick r:id="rId2" action="ppaction://hlinksldjump"/>
              </a:rPr>
              <a:t> </a:t>
            </a:r>
            <a:r>
              <a:rPr lang="en-US" dirty="0" err="1" smtClean="0">
                <a:solidFill>
                  <a:schemeClr val="bg1"/>
                </a:solidFill>
                <a:hlinkClick r:id="rId2" action="ppaction://hlinksldjump"/>
              </a:rPr>
              <a:t>Pemrosesan</a:t>
            </a:r>
            <a:r>
              <a:rPr lang="en-US" dirty="0" smtClean="0">
                <a:solidFill>
                  <a:schemeClr val="bg1"/>
                </a:solidFill>
                <a:hlinkClick r:id="rId2" action="ppaction://hlinksldjump"/>
              </a:rPr>
              <a:t> </a:t>
            </a:r>
            <a:r>
              <a:rPr lang="en-US" dirty="0" err="1" smtClean="0">
                <a:solidFill>
                  <a:schemeClr val="bg1"/>
                </a:solidFill>
                <a:hlinkClick r:id="rId2" action="ppaction://hlinksldjump"/>
              </a:rPr>
              <a:t>Informasi</a:t>
            </a:r>
            <a:endParaRPr lang="en-US" dirty="0">
              <a:solidFill>
                <a:schemeClr val="bg1"/>
              </a:solidFill>
            </a:endParaRPr>
          </a:p>
        </p:txBody>
      </p:sp>
      <p:sp>
        <p:nvSpPr>
          <p:cNvPr id="13" name="Rectangle 12">
            <a:hlinkClick r:id="rId3" action="ppaction://hlinksldjump"/>
          </p:cNvPr>
          <p:cNvSpPr/>
          <p:nvPr/>
        </p:nvSpPr>
        <p:spPr>
          <a:xfrm>
            <a:off x="3581400" y="22860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Perhatian</a:t>
            </a:r>
            <a:endParaRPr lang="en-US" dirty="0"/>
          </a:p>
        </p:txBody>
      </p:sp>
      <p:sp>
        <p:nvSpPr>
          <p:cNvPr id="14" name="Rectangle 13">
            <a:hlinkClick r:id="rId4" action="ppaction://hlinksldjump"/>
          </p:cNvPr>
          <p:cNvSpPr/>
          <p:nvPr/>
        </p:nvSpPr>
        <p:spPr>
          <a:xfrm>
            <a:off x="914400" y="4343400"/>
            <a:ext cx="2209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Keahlian</a:t>
            </a:r>
            <a:endParaRPr lang="en-US" dirty="0"/>
          </a:p>
        </p:txBody>
      </p:sp>
      <p:sp>
        <p:nvSpPr>
          <p:cNvPr id="15" name="Rectangle 14">
            <a:hlinkClick r:id="rId5" action="ppaction://hlinksldjump"/>
          </p:cNvPr>
          <p:cNvSpPr/>
          <p:nvPr/>
        </p:nvSpPr>
        <p:spPr>
          <a:xfrm>
            <a:off x="6248400" y="22860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hlinkClick r:id="rId5" action="ppaction://hlinksldjump"/>
              </a:rPr>
              <a:t>Memori</a:t>
            </a:r>
            <a:endParaRPr lang="en-US" dirty="0"/>
          </a:p>
        </p:txBody>
      </p:sp>
      <p:sp>
        <p:nvSpPr>
          <p:cNvPr id="16" name="Rectangle 15">
            <a:hlinkClick r:id="rId6" action="ppaction://hlinksldjump"/>
          </p:cNvPr>
          <p:cNvSpPr/>
          <p:nvPr/>
        </p:nvSpPr>
        <p:spPr>
          <a:xfrm>
            <a:off x="3657600" y="4343400"/>
            <a:ext cx="2209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Metakognisi</a:t>
            </a:r>
            <a:endParaRPr lang="en-US" dirty="0"/>
          </a:p>
        </p:txBody>
      </p:sp>
      <p:sp>
        <p:nvSpPr>
          <p:cNvPr id="17" name="Rectangle 16">
            <a:hlinkClick r:id="rId7" action="ppaction://hlinksldjump"/>
          </p:cNvPr>
          <p:cNvSpPr/>
          <p:nvPr/>
        </p:nvSpPr>
        <p:spPr>
          <a:xfrm>
            <a:off x="6248400" y="4419600"/>
            <a:ext cx="2209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Pemrosesan</a:t>
            </a:r>
            <a:r>
              <a:rPr lang="en-US" dirty="0" smtClean="0"/>
              <a:t> </a:t>
            </a:r>
            <a:r>
              <a:rPr lang="en-US" dirty="0" err="1" smtClean="0"/>
              <a:t>informasi</a:t>
            </a:r>
            <a:r>
              <a:rPr lang="en-US" dirty="0" smtClean="0"/>
              <a:t>  </a:t>
            </a:r>
            <a:r>
              <a:rPr lang="en-US" dirty="0" err="1" smtClean="0"/>
              <a:t>Dalam</a:t>
            </a:r>
            <a:r>
              <a:rPr lang="en-US" dirty="0" smtClean="0"/>
              <a:t> </a:t>
            </a:r>
            <a:r>
              <a:rPr lang="en-US" dirty="0" err="1" smtClean="0"/>
              <a:t>Belajar</a:t>
            </a:r>
            <a:r>
              <a:rPr lang="en-US" dirty="0" smtClean="0"/>
              <a:t> </a:t>
            </a:r>
            <a:r>
              <a:rPr lang="en-US" dirty="0" err="1" smtClean="0"/>
              <a:t>Gerak</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10AB"/>
                </a:solidFill>
              </a:rPr>
              <a:t>PEMBAHASAN</a:t>
            </a:r>
            <a:r>
              <a:rPr lang="en-US" dirty="0"/>
              <a:t/>
            </a:r>
            <a:br>
              <a:rPr lang="en-US" dirty="0"/>
            </a:br>
            <a:endParaRPr lang="en-US" dirty="0"/>
          </a:p>
        </p:txBody>
      </p:sp>
      <p:sp>
        <p:nvSpPr>
          <p:cNvPr id="3" name="Content Placeholder 2"/>
          <p:cNvSpPr>
            <a:spLocks noGrp="1"/>
          </p:cNvSpPr>
          <p:nvPr>
            <p:ph idx="1"/>
          </p:nvPr>
        </p:nvSpPr>
        <p:spPr>
          <a:xfrm>
            <a:off x="228600" y="914400"/>
            <a:ext cx="8763000" cy="5211763"/>
          </a:xfrm>
        </p:spPr>
        <p:txBody>
          <a:bodyPr>
            <a:normAutofit fontScale="92500"/>
          </a:bodyPr>
          <a:lstStyle/>
          <a:p>
            <a:pPr lvl="0">
              <a:buNone/>
            </a:pPr>
            <a:r>
              <a:rPr lang="en-US" sz="2900" b="1" dirty="0" smtClean="0">
                <a:solidFill>
                  <a:srgbClr val="002060"/>
                </a:solidFill>
              </a:rPr>
              <a:t>1.	 SIFAT </a:t>
            </a:r>
            <a:r>
              <a:rPr lang="en-US" sz="2900" b="1" dirty="0">
                <a:solidFill>
                  <a:srgbClr val="002060"/>
                </a:solidFill>
              </a:rPr>
              <a:t>PENDEKATAN PEMROSESAN INFORMASI</a:t>
            </a:r>
            <a:endParaRPr lang="en-US" sz="2900" dirty="0">
              <a:solidFill>
                <a:srgbClr val="002060"/>
              </a:solidFill>
            </a:endParaRPr>
          </a:p>
          <a:p>
            <a:pPr>
              <a:buClr>
                <a:srgbClr val="FF0000"/>
              </a:buClr>
              <a:buFont typeface="Wingdings" pitchFamily="2" charset="2"/>
              <a:buChar char="q"/>
            </a:pPr>
            <a:r>
              <a:rPr lang="en-US" sz="2900" b="1" dirty="0" err="1">
                <a:solidFill>
                  <a:srgbClr val="FF0000"/>
                </a:solidFill>
              </a:rPr>
              <a:t>Informasi</a:t>
            </a:r>
            <a:r>
              <a:rPr lang="en-US" sz="2900" b="1" dirty="0">
                <a:solidFill>
                  <a:srgbClr val="FF0000"/>
                </a:solidFill>
              </a:rPr>
              <a:t>, </a:t>
            </a:r>
            <a:r>
              <a:rPr lang="en-US" sz="2900" b="1" dirty="0" err="1">
                <a:solidFill>
                  <a:srgbClr val="FF0000"/>
                </a:solidFill>
              </a:rPr>
              <a:t>Memori</a:t>
            </a:r>
            <a:r>
              <a:rPr lang="en-US" sz="2900" b="1" dirty="0">
                <a:solidFill>
                  <a:srgbClr val="FF0000"/>
                </a:solidFill>
              </a:rPr>
              <a:t>, </a:t>
            </a:r>
            <a:r>
              <a:rPr lang="en-US" sz="2900" b="1" dirty="0" err="1">
                <a:solidFill>
                  <a:srgbClr val="FF0000"/>
                </a:solidFill>
              </a:rPr>
              <a:t>dan</a:t>
            </a:r>
            <a:r>
              <a:rPr lang="en-US" sz="2900" b="1" dirty="0">
                <a:solidFill>
                  <a:srgbClr val="FF0000"/>
                </a:solidFill>
              </a:rPr>
              <a:t> </a:t>
            </a:r>
            <a:r>
              <a:rPr lang="en-US" sz="2900" b="1" dirty="0" err="1">
                <a:solidFill>
                  <a:srgbClr val="FF0000"/>
                </a:solidFill>
              </a:rPr>
              <a:t>Pemikiran</a:t>
            </a:r>
            <a:r>
              <a:rPr lang="en-US" sz="2900" b="1" dirty="0"/>
              <a:t>		</a:t>
            </a:r>
            <a:endParaRPr lang="en-US" sz="2900" b="1" dirty="0" smtClean="0"/>
          </a:p>
          <a:p>
            <a:pPr>
              <a:buClr>
                <a:srgbClr val="008000"/>
              </a:buClr>
            </a:pPr>
            <a:r>
              <a:rPr lang="en-US" sz="2900" dirty="0" err="1" smtClean="0"/>
              <a:t>Menekankan</a:t>
            </a:r>
            <a:r>
              <a:rPr lang="en-US" sz="2900" dirty="0" smtClean="0"/>
              <a:t> </a:t>
            </a:r>
            <a:r>
              <a:rPr lang="en-US" sz="2900" dirty="0" err="1"/>
              <a:t>bahwa</a:t>
            </a:r>
            <a:r>
              <a:rPr lang="en-US" sz="2900" dirty="0"/>
              <a:t> </a:t>
            </a:r>
            <a:r>
              <a:rPr lang="en-US" sz="2900" dirty="0" err="1"/>
              <a:t>anak-anak</a:t>
            </a:r>
            <a:r>
              <a:rPr lang="en-US" sz="2900" dirty="0"/>
              <a:t> </a:t>
            </a:r>
            <a:r>
              <a:rPr lang="en-US" sz="2900" dirty="0" err="1"/>
              <a:t>memanipulasi</a:t>
            </a:r>
            <a:r>
              <a:rPr lang="en-US" sz="2900" dirty="0"/>
              <a:t> </a:t>
            </a:r>
            <a:r>
              <a:rPr lang="en-US" sz="2900" dirty="0" err="1"/>
              <a:t>informasi</a:t>
            </a:r>
            <a:r>
              <a:rPr lang="en-US" sz="2900" dirty="0"/>
              <a:t>, </a:t>
            </a:r>
            <a:r>
              <a:rPr lang="en-US" sz="2900" dirty="0" err="1"/>
              <a:t>memonitor</a:t>
            </a:r>
            <a:r>
              <a:rPr lang="en-US" sz="2900" dirty="0"/>
              <a:t>, </a:t>
            </a:r>
            <a:r>
              <a:rPr lang="en-US" sz="2900" dirty="0" err="1"/>
              <a:t>dan</a:t>
            </a:r>
            <a:r>
              <a:rPr lang="en-US" sz="2900" dirty="0"/>
              <a:t> </a:t>
            </a:r>
            <a:r>
              <a:rPr lang="en-US" sz="2900" dirty="0" err="1"/>
              <a:t>menyiasatinya</a:t>
            </a:r>
            <a:r>
              <a:rPr lang="en-US" sz="2900" dirty="0"/>
              <a:t>. </a:t>
            </a:r>
            <a:r>
              <a:rPr lang="en-US" sz="2900" dirty="0" err="1"/>
              <a:t>Inti</a:t>
            </a:r>
            <a:r>
              <a:rPr lang="en-US" sz="2900" dirty="0"/>
              <a:t> </a:t>
            </a:r>
            <a:r>
              <a:rPr lang="en-US" sz="2900" dirty="0" err="1"/>
              <a:t>dari</a:t>
            </a:r>
            <a:r>
              <a:rPr lang="en-US" sz="2900" dirty="0"/>
              <a:t> </a:t>
            </a:r>
            <a:r>
              <a:rPr lang="en-US" sz="2900" dirty="0" err="1"/>
              <a:t>pendekatan</a:t>
            </a:r>
            <a:r>
              <a:rPr lang="en-US" sz="2900" dirty="0"/>
              <a:t> </a:t>
            </a:r>
            <a:r>
              <a:rPr lang="en-US" sz="2900" dirty="0" err="1"/>
              <a:t>ini</a:t>
            </a:r>
            <a:r>
              <a:rPr lang="en-US" sz="2900" dirty="0"/>
              <a:t> </a:t>
            </a:r>
            <a:r>
              <a:rPr lang="en-US" sz="2900" dirty="0" err="1"/>
              <a:t>adalah</a:t>
            </a:r>
            <a:r>
              <a:rPr lang="en-US" sz="2900" dirty="0"/>
              <a:t> </a:t>
            </a:r>
            <a:r>
              <a:rPr lang="en-US" sz="2900" dirty="0" err="1"/>
              <a:t>proses</a:t>
            </a:r>
            <a:r>
              <a:rPr lang="en-US" sz="2900" dirty="0"/>
              <a:t> </a:t>
            </a:r>
            <a:r>
              <a:rPr lang="en-US" sz="2900" dirty="0" err="1"/>
              <a:t>memori</a:t>
            </a:r>
            <a:r>
              <a:rPr lang="en-US" sz="2900" dirty="0"/>
              <a:t> </a:t>
            </a:r>
            <a:r>
              <a:rPr lang="en-US" sz="2900" dirty="0" err="1"/>
              <a:t>dan</a:t>
            </a:r>
            <a:r>
              <a:rPr lang="en-US" sz="2900" dirty="0"/>
              <a:t> </a:t>
            </a:r>
            <a:r>
              <a:rPr lang="en-US" sz="2900" dirty="0" err="1"/>
              <a:t>pikiran</a:t>
            </a:r>
            <a:r>
              <a:rPr lang="en-US" sz="2900" dirty="0"/>
              <a:t>.		</a:t>
            </a:r>
            <a:endParaRPr lang="en-US" sz="2900" dirty="0" smtClean="0"/>
          </a:p>
          <a:p>
            <a:pPr>
              <a:buFont typeface="Wingdings" pitchFamily="2" charset="2"/>
              <a:buChar char="q"/>
            </a:pPr>
            <a:r>
              <a:rPr lang="en-US" sz="2900" b="1" dirty="0" err="1">
                <a:solidFill>
                  <a:srgbClr val="FF0000"/>
                </a:solidFill>
              </a:rPr>
              <a:t>Kapasitas</a:t>
            </a:r>
            <a:r>
              <a:rPr lang="en-US" sz="2900" b="1" dirty="0">
                <a:solidFill>
                  <a:srgbClr val="FF0000"/>
                </a:solidFill>
              </a:rPr>
              <a:t> </a:t>
            </a:r>
            <a:r>
              <a:rPr lang="en-US" sz="2900" b="1" dirty="0" err="1">
                <a:solidFill>
                  <a:srgbClr val="FF0000"/>
                </a:solidFill>
              </a:rPr>
              <a:t>dan</a:t>
            </a:r>
            <a:r>
              <a:rPr lang="en-US" sz="2900" b="1" dirty="0">
                <a:solidFill>
                  <a:srgbClr val="FF0000"/>
                </a:solidFill>
              </a:rPr>
              <a:t> </a:t>
            </a:r>
            <a:r>
              <a:rPr lang="en-US" sz="2900" b="1" dirty="0" err="1">
                <a:solidFill>
                  <a:srgbClr val="FF0000"/>
                </a:solidFill>
              </a:rPr>
              <a:t>Kecepatan</a:t>
            </a:r>
            <a:r>
              <a:rPr lang="en-US" sz="2900" b="1" dirty="0">
                <a:solidFill>
                  <a:srgbClr val="FF0000"/>
                </a:solidFill>
              </a:rPr>
              <a:t> </a:t>
            </a:r>
            <a:r>
              <a:rPr lang="en-US" sz="2900" b="1" dirty="0" err="1">
                <a:solidFill>
                  <a:srgbClr val="FF0000"/>
                </a:solidFill>
              </a:rPr>
              <a:t>Pemrosesan</a:t>
            </a:r>
            <a:r>
              <a:rPr lang="en-US" sz="2900" b="1" dirty="0">
                <a:solidFill>
                  <a:srgbClr val="FF0000"/>
                </a:solidFill>
              </a:rPr>
              <a:t> </a:t>
            </a:r>
            <a:r>
              <a:rPr lang="en-US" sz="2900" b="1" dirty="0" err="1">
                <a:solidFill>
                  <a:srgbClr val="FF0000"/>
                </a:solidFill>
              </a:rPr>
              <a:t>Informasi</a:t>
            </a:r>
            <a:r>
              <a:rPr lang="en-US" sz="2900" b="1" dirty="0"/>
              <a:t>		</a:t>
            </a:r>
            <a:endParaRPr lang="en-US" sz="2900" b="1" dirty="0" smtClean="0"/>
          </a:p>
          <a:p>
            <a:pPr>
              <a:buClr>
                <a:srgbClr val="008000"/>
              </a:buClr>
            </a:pPr>
            <a:r>
              <a:rPr lang="en-US" sz="2900" dirty="0" err="1" smtClean="0"/>
              <a:t>Kemampuan</a:t>
            </a:r>
            <a:r>
              <a:rPr lang="en-US" sz="2900" dirty="0" smtClean="0"/>
              <a:t> </a:t>
            </a:r>
            <a:r>
              <a:rPr lang="en-US" sz="2900" dirty="0" err="1"/>
              <a:t>pemrosesan</a:t>
            </a:r>
            <a:r>
              <a:rPr lang="en-US" sz="2900" dirty="0"/>
              <a:t> </a:t>
            </a:r>
            <a:r>
              <a:rPr lang="en-US" sz="2900" dirty="0" err="1"/>
              <a:t>informasi</a:t>
            </a:r>
            <a:r>
              <a:rPr lang="en-US" sz="2900" dirty="0"/>
              <a:t> </a:t>
            </a:r>
            <a:r>
              <a:rPr lang="en-US" sz="2900" dirty="0" err="1"/>
              <a:t>anak-anak</a:t>
            </a:r>
            <a:r>
              <a:rPr lang="en-US" sz="2900" dirty="0"/>
              <a:t> </a:t>
            </a:r>
            <a:r>
              <a:rPr lang="en-US" sz="2900" dirty="0" err="1"/>
              <a:t>meningkat</a:t>
            </a:r>
            <a:r>
              <a:rPr lang="en-US" sz="2900" dirty="0"/>
              <a:t> </a:t>
            </a:r>
            <a:r>
              <a:rPr lang="en-US" sz="2900" dirty="0" err="1"/>
              <a:t>ketika</a:t>
            </a:r>
            <a:r>
              <a:rPr lang="en-US" sz="2900" dirty="0"/>
              <a:t> </a:t>
            </a:r>
            <a:r>
              <a:rPr lang="en-US" sz="2900" dirty="0" err="1"/>
              <a:t>mereka</a:t>
            </a:r>
            <a:r>
              <a:rPr lang="en-US" sz="2900" dirty="0"/>
              <a:t> </a:t>
            </a:r>
            <a:r>
              <a:rPr lang="en-US" sz="2900" dirty="0" err="1"/>
              <a:t>tumbuh</a:t>
            </a:r>
            <a:r>
              <a:rPr lang="en-US" sz="2900" dirty="0"/>
              <a:t> </a:t>
            </a:r>
            <a:r>
              <a:rPr lang="en-US" sz="2900" dirty="0" err="1"/>
              <a:t>dan</a:t>
            </a:r>
            <a:r>
              <a:rPr lang="en-US" sz="2900" dirty="0"/>
              <a:t> </a:t>
            </a:r>
            <a:r>
              <a:rPr lang="en-US" sz="2900" dirty="0" err="1"/>
              <a:t>menjadi</a:t>
            </a:r>
            <a:r>
              <a:rPr lang="en-US" sz="2900" dirty="0"/>
              <a:t> </a:t>
            </a:r>
            <a:r>
              <a:rPr lang="en-US" sz="2900" dirty="0" err="1"/>
              <a:t>dewasa</a:t>
            </a:r>
            <a:r>
              <a:rPr lang="en-US" sz="2900" dirty="0"/>
              <a:t>, </a:t>
            </a:r>
            <a:r>
              <a:rPr lang="en-US" sz="2900" dirty="0" err="1"/>
              <a:t>serta</a:t>
            </a:r>
            <a:r>
              <a:rPr lang="en-US" sz="2900" dirty="0"/>
              <a:t> </a:t>
            </a:r>
            <a:r>
              <a:rPr lang="en-US" sz="2900" dirty="0" err="1"/>
              <a:t>ketika</a:t>
            </a:r>
            <a:r>
              <a:rPr lang="en-US" sz="2900" dirty="0"/>
              <a:t> </a:t>
            </a:r>
            <a:r>
              <a:rPr lang="en-US" sz="2900" dirty="0" err="1"/>
              <a:t>mereka</a:t>
            </a:r>
            <a:r>
              <a:rPr lang="en-US" sz="2900" dirty="0"/>
              <a:t> </a:t>
            </a:r>
            <a:r>
              <a:rPr lang="en-US" sz="2900" dirty="0" err="1"/>
              <a:t>mengenal</a:t>
            </a:r>
            <a:r>
              <a:rPr lang="en-US" sz="2900" dirty="0"/>
              <a:t> </a:t>
            </a:r>
            <a:r>
              <a:rPr lang="en-US" sz="2900" dirty="0" err="1" smtClean="0"/>
              <a:t>dunia</a:t>
            </a:r>
            <a:endParaRPr lang="en-US" sz="2900" dirty="0" smtClean="0"/>
          </a:p>
          <a:p>
            <a:pPr>
              <a:buClr>
                <a:srgbClr val="008000"/>
              </a:buClr>
            </a:pPr>
            <a:r>
              <a:rPr lang="en-US" sz="2900" dirty="0" err="1" smtClean="0"/>
              <a:t>Kecepatan</a:t>
            </a:r>
            <a:r>
              <a:rPr lang="en-US" sz="2900" dirty="0" smtClean="0"/>
              <a:t> </a:t>
            </a:r>
            <a:r>
              <a:rPr lang="en-US" sz="2900" dirty="0" err="1"/>
              <a:t>pemrosesan</a:t>
            </a:r>
            <a:r>
              <a:rPr lang="en-US" sz="2900" dirty="0"/>
              <a:t> </a:t>
            </a:r>
            <a:r>
              <a:rPr lang="en-US" sz="2900" dirty="0" err="1"/>
              <a:t>informasi</a:t>
            </a:r>
            <a:r>
              <a:rPr lang="en-US" sz="2900" dirty="0"/>
              <a:t> </a:t>
            </a:r>
            <a:r>
              <a:rPr lang="en-US" sz="2900" dirty="0" err="1"/>
              <a:t>sangat</a:t>
            </a:r>
            <a:r>
              <a:rPr lang="en-US" sz="2900" dirty="0"/>
              <a:t> </a:t>
            </a:r>
            <a:r>
              <a:rPr lang="en-US" sz="2900" dirty="0" err="1"/>
              <a:t>mempengaruhi</a:t>
            </a:r>
            <a:r>
              <a:rPr lang="en-US" sz="2900" dirty="0"/>
              <a:t> </a:t>
            </a:r>
            <a:r>
              <a:rPr lang="en-US" sz="2900" dirty="0" err="1"/>
              <a:t>kondisi</a:t>
            </a:r>
            <a:r>
              <a:rPr lang="en-US" sz="2900" dirty="0"/>
              <a:t> </a:t>
            </a:r>
            <a:r>
              <a:rPr lang="en-US" sz="2900" dirty="0" err="1"/>
              <a:t>si</a:t>
            </a:r>
            <a:r>
              <a:rPr lang="en-US" sz="2900" dirty="0"/>
              <a:t> </a:t>
            </a:r>
            <a:r>
              <a:rPr lang="en-US" sz="2900" dirty="0" err="1"/>
              <a:t>anak</a:t>
            </a:r>
            <a:endParaRPr lang="en-US" sz="2900" dirty="0"/>
          </a:p>
          <a:p>
            <a:endParaRPr lang="en-US" dirty="0"/>
          </a:p>
        </p:txBody>
      </p:sp>
      <p:pic>
        <p:nvPicPr>
          <p:cNvPr id="5" name="Picture 4" descr="animasi bergerak-5.gif">
            <a:hlinkClick r:id="rId3" action="ppaction://hlinksldjump"/>
          </p:cNvPr>
          <p:cNvPicPr>
            <a:picLocks noChangeAspect="1"/>
          </p:cNvPicPr>
          <p:nvPr/>
        </p:nvPicPr>
        <p:blipFill>
          <a:blip r:embed="rId4" cstate="print"/>
          <a:stretch>
            <a:fillRect/>
          </a:stretch>
        </p:blipFill>
        <p:spPr>
          <a:xfrm>
            <a:off x="6400800" y="5562600"/>
            <a:ext cx="2590800" cy="1143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20000"/>
          </a:bodyPr>
          <a:lstStyle/>
          <a:p>
            <a:pPr>
              <a:buFont typeface="Wingdings" pitchFamily="2" charset="2"/>
              <a:buChar char="q"/>
            </a:pPr>
            <a:r>
              <a:rPr lang="en-US" sz="2700" b="1" dirty="0" err="1">
                <a:solidFill>
                  <a:srgbClr val="FF0000"/>
                </a:solidFill>
              </a:rPr>
              <a:t>Mekanisme</a:t>
            </a:r>
            <a:r>
              <a:rPr lang="en-US" sz="2700" b="1" dirty="0">
                <a:solidFill>
                  <a:srgbClr val="FF0000"/>
                </a:solidFill>
              </a:rPr>
              <a:t> </a:t>
            </a:r>
            <a:r>
              <a:rPr lang="en-US" sz="2700" b="1" dirty="0" err="1" smtClean="0">
                <a:solidFill>
                  <a:srgbClr val="FF0000"/>
                </a:solidFill>
              </a:rPr>
              <a:t>perubahan</a:t>
            </a:r>
            <a:r>
              <a:rPr lang="en-US" sz="2700" b="1" dirty="0" smtClean="0">
                <a:solidFill>
                  <a:srgbClr val="FF0000"/>
                </a:solidFill>
              </a:rPr>
              <a:t>					</a:t>
            </a:r>
            <a:r>
              <a:rPr lang="en-US" sz="2700" dirty="0" err="1" smtClean="0"/>
              <a:t>Menurut</a:t>
            </a:r>
            <a:r>
              <a:rPr lang="en-US" sz="2700" dirty="0" smtClean="0"/>
              <a:t> </a:t>
            </a:r>
            <a:r>
              <a:rPr lang="en-US" sz="2700" dirty="0"/>
              <a:t>Robert </a:t>
            </a:r>
            <a:r>
              <a:rPr lang="en-US" sz="2700" dirty="0" err="1"/>
              <a:t>Siegler</a:t>
            </a:r>
            <a:r>
              <a:rPr lang="en-US" sz="2700" dirty="0"/>
              <a:t> (1998) </a:t>
            </a:r>
            <a:r>
              <a:rPr lang="en-US" sz="2700" dirty="0" err="1"/>
              <a:t>ada</a:t>
            </a:r>
            <a:r>
              <a:rPr lang="en-US" sz="2700" dirty="0"/>
              <a:t> </a:t>
            </a:r>
            <a:r>
              <a:rPr lang="en-US" sz="2700" dirty="0" err="1" smtClean="0"/>
              <a:t>tiga</a:t>
            </a:r>
            <a:r>
              <a:rPr lang="en-US" sz="2700" dirty="0" smtClean="0"/>
              <a:t> </a:t>
            </a:r>
            <a:r>
              <a:rPr lang="en-US" sz="2700" dirty="0" err="1" smtClean="0"/>
              <a:t>mekanisme</a:t>
            </a:r>
            <a:r>
              <a:rPr lang="en-US" sz="2700" dirty="0" smtClean="0"/>
              <a:t> </a:t>
            </a:r>
            <a:r>
              <a:rPr lang="en-US" sz="2700" dirty="0"/>
              <a:t>yang </a:t>
            </a:r>
            <a:r>
              <a:rPr lang="en-US" sz="2700" dirty="0" err="1"/>
              <a:t>bekerjasama</a:t>
            </a:r>
            <a:r>
              <a:rPr lang="en-US" sz="2700" dirty="0"/>
              <a:t> </a:t>
            </a:r>
            <a:r>
              <a:rPr lang="en-US" sz="2700" dirty="0" err="1"/>
              <a:t>menciptakan</a:t>
            </a:r>
            <a:r>
              <a:rPr lang="en-US" sz="2700" dirty="0"/>
              <a:t> </a:t>
            </a:r>
            <a:r>
              <a:rPr lang="en-US" sz="2700" dirty="0" err="1"/>
              <a:t>perubahan</a:t>
            </a:r>
            <a:r>
              <a:rPr lang="en-US" sz="2700" dirty="0"/>
              <a:t> </a:t>
            </a:r>
            <a:r>
              <a:rPr lang="en-US" sz="2700" dirty="0" err="1"/>
              <a:t>dalam</a:t>
            </a:r>
            <a:r>
              <a:rPr lang="en-US" sz="2700" dirty="0"/>
              <a:t> </a:t>
            </a:r>
            <a:r>
              <a:rPr lang="en-US" sz="2700" dirty="0" err="1"/>
              <a:t>ketrampilan</a:t>
            </a:r>
            <a:r>
              <a:rPr lang="en-US" sz="2700" dirty="0"/>
              <a:t> </a:t>
            </a:r>
            <a:r>
              <a:rPr lang="en-US" sz="2700" dirty="0" err="1"/>
              <a:t>kognitif</a:t>
            </a:r>
            <a:r>
              <a:rPr lang="en-US" sz="2700" dirty="0"/>
              <a:t> </a:t>
            </a:r>
            <a:r>
              <a:rPr lang="en-US" sz="2700" dirty="0" err="1"/>
              <a:t>anak-anak</a:t>
            </a:r>
            <a:r>
              <a:rPr lang="en-US" sz="2700" dirty="0"/>
              <a:t> </a:t>
            </a:r>
            <a:r>
              <a:rPr lang="en-US" sz="2700" dirty="0" err="1"/>
              <a:t>yaitu</a:t>
            </a:r>
            <a:r>
              <a:rPr lang="en-US" sz="2700" dirty="0"/>
              <a:t> :</a:t>
            </a:r>
          </a:p>
          <a:p>
            <a:r>
              <a:rPr lang="en-US" sz="2700" b="1" dirty="0" err="1">
                <a:solidFill>
                  <a:srgbClr val="008000"/>
                </a:solidFill>
              </a:rPr>
              <a:t>Pengkodean</a:t>
            </a:r>
            <a:r>
              <a:rPr lang="en-US" sz="2700" b="1" dirty="0">
                <a:solidFill>
                  <a:srgbClr val="008000"/>
                </a:solidFill>
              </a:rPr>
              <a:t> (Encoding)	</a:t>
            </a:r>
            <a:endParaRPr lang="en-US" sz="2700" b="1" dirty="0" smtClean="0">
              <a:solidFill>
                <a:srgbClr val="008000"/>
              </a:solidFill>
            </a:endParaRPr>
          </a:p>
          <a:p>
            <a:pPr>
              <a:buNone/>
            </a:pPr>
            <a:r>
              <a:rPr lang="en-US" sz="2700" dirty="0" smtClean="0"/>
              <a:t>	</a:t>
            </a:r>
            <a:r>
              <a:rPr lang="en-US" sz="2700" dirty="0" err="1" smtClean="0"/>
              <a:t>Proses</a:t>
            </a:r>
            <a:r>
              <a:rPr lang="en-US" sz="2700" dirty="0" smtClean="0"/>
              <a:t> </a:t>
            </a:r>
            <a:r>
              <a:rPr lang="en-US" sz="2700" dirty="0" err="1"/>
              <a:t>dimana</a:t>
            </a:r>
            <a:r>
              <a:rPr lang="en-US" sz="2700" dirty="0"/>
              <a:t> </a:t>
            </a:r>
            <a:r>
              <a:rPr lang="en-US" sz="2700" dirty="0" err="1"/>
              <a:t>informasi</a:t>
            </a:r>
            <a:r>
              <a:rPr lang="en-US" sz="2700" dirty="0"/>
              <a:t> </a:t>
            </a:r>
            <a:r>
              <a:rPr lang="en-US" sz="2700" dirty="0" err="1"/>
              <a:t>disimpan</a:t>
            </a:r>
            <a:r>
              <a:rPr lang="en-US" sz="2700" dirty="0"/>
              <a:t> </a:t>
            </a:r>
            <a:r>
              <a:rPr lang="en-US" sz="2700" dirty="0" err="1"/>
              <a:t>kedalam</a:t>
            </a:r>
            <a:r>
              <a:rPr lang="en-US" sz="2700" dirty="0"/>
              <a:t> </a:t>
            </a:r>
            <a:r>
              <a:rPr lang="en-US" sz="2700" dirty="0" err="1"/>
              <a:t>memori</a:t>
            </a:r>
            <a:r>
              <a:rPr lang="en-US" sz="2700" dirty="0"/>
              <a:t>. </a:t>
            </a:r>
            <a:r>
              <a:rPr lang="en-US" sz="2700" dirty="0" err="1"/>
              <a:t>Perubahan</a:t>
            </a:r>
            <a:r>
              <a:rPr lang="en-US" sz="2700" dirty="0"/>
              <a:t> </a:t>
            </a:r>
            <a:r>
              <a:rPr lang="en-US" sz="2700" dirty="0" err="1"/>
              <a:t>dalam</a:t>
            </a:r>
            <a:r>
              <a:rPr lang="en-US" sz="2700" dirty="0"/>
              <a:t> </a:t>
            </a:r>
            <a:r>
              <a:rPr lang="en-US" sz="2700" dirty="0" err="1"/>
              <a:t>ketrampilan</a:t>
            </a:r>
            <a:r>
              <a:rPr lang="en-US" sz="2700" dirty="0"/>
              <a:t> </a:t>
            </a:r>
            <a:r>
              <a:rPr lang="en-US" sz="2700" dirty="0" err="1"/>
              <a:t>kognitif</a:t>
            </a:r>
            <a:r>
              <a:rPr lang="en-US" sz="2700" dirty="0"/>
              <a:t> </a:t>
            </a:r>
            <a:r>
              <a:rPr lang="en-US" sz="2700" dirty="0" err="1"/>
              <a:t>anak-anak</a:t>
            </a:r>
            <a:r>
              <a:rPr lang="en-US" sz="2700" dirty="0"/>
              <a:t> </a:t>
            </a:r>
            <a:r>
              <a:rPr lang="en-US" sz="2700" dirty="0" err="1"/>
              <a:t>bergantung</a:t>
            </a:r>
            <a:r>
              <a:rPr lang="en-US" sz="2700" dirty="0"/>
              <a:t> </a:t>
            </a:r>
            <a:r>
              <a:rPr lang="en-US" sz="2700" dirty="0" err="1"/>
              <a:t>pada</a:t>
            </a:r>
            <a:r>
              <a:rPr lang="en-US" sz="2700" dirty="0"/>
              <a:t> </a:t>
            </a:r>
            <a:r>
              <a:rPr lang="en-US" sz="2700" dirty="0" err="1"/>
              <a:t>ketrampilan</a:t>
            </a:r>
            <a:r>
              <a:rPr lang="en-US" sz="2700" dirty="0"/>
              <a:t> yang </a:t>
            </a:r>
            <a:r>
              <a:rPr lang="en-US" sz="2700" dirty="0" err="1"/>
              <a:t>semakin</a:t>
            </a:r>
            <a:r>
              <a:rPr lang="en-US" sz="2700" dirty="0"/>
              <a:t> </a:t>
            </a:r>
            <a:r>
              <a:rPr lang="en-US" sz="2700" dirty="0" err="1"/>
              <a:t>baik</a:t>
            </a:r>
            <a:r>
              <a:rPr lang="en-US" sz="2700" dirty="0"/>
              <a:t> </a:t>
            </a:r>
            <a:r>
              <a:rPr lang="en-US" sz="2700" dirty="0" err="1"/>
              <a:t>dalam</a:t>
            </a:r>
            <a:r>
              <a:rPr lang="en-US" sz="2700" dirty="0"/>
              <a:t> </a:t>
            </a:r>
            <a:r>
              <a:rPr lang="en-US" sz="2700" dirty="0" err="1"/>
              <a:t>melakukan</a:t>
            </a:r>
            <a:r>
              <a:rPr lang="en-US" sz="2700" dirty="0"/>
              <a:t> </a:t>
            </a:r>
            <a:r>
              <a:rPr lang="en-US" sz="2700" dirty="0" err="1"/>
              <a:t>pengkodean</a:t>
            </a:r>
            <a:r>
              <a:rPr lang="en-US" sz="2700" dirty="0"/>
              <a:t> </a:t>
            </a:r>
            <a:r>
              <a:rPr lang="en-US" sz="2700" dirty="0" err="1"/>
              <a:t>semakin</a:t>
            </a:r>
            <a:r>
              <a:rPr lang="en-US" sz="2700" dirty="0"/>
              <a:t> </a:t>
            </a:r>
            <a:r>
              <a:rPr lang="en-US" sz="2700" dirty="0" err="1"/>
              <a:t>baik</a:t>
            </a:r>
            <a:r>
              <a:rPr lang="en-US" sz="2700" dirty="0"/>
              <a:t> </a:t>
            </a:r>
            <a:r>
              <a:rPr lang="en-US" sz="2700" dirty="0" err="1"/>
              <a:t>dalam</a:t>
            </a:r>
            <a:r>
              <a:rPr lang="en-US" sz="2700" dirty="0"/>
              <a:t> </a:t>
            </a:r>
            <a:r>
              <a:rPr lang="en-US" sz="2700" dirty="0" err="1"/>
              <a:t>melakukan</a:t>
            </a:r>
            <a:r>
              <a:rPr lang="en-US" sz="2700" dirty="0"/>
              <a:t> </a:t>
            </a:r>
            <a:r>
              <a:rPr lang="en-US" sz="2700" dirty="0" err="1"/>
              <a:t>pengkodean</a:t>
            </a:r>
            <a:r>
              <a:rPr lang="en-US" sz="2700" dirty="0"/>
              <a:t> </a:t>
            </a:r>
            <a:r>
              <a:rPr lang="en-US" sz="2700" dirty="0" err="1"/>
              <a:t>informasi</a:t>
            </a:r>
            <a:r>
              <a:rPr lang="en-US" sz="2700" dirty="0"/>
              <a:t> yang </a:t>
            </a:r>
            <a:r>
              <a:rPr lang="en-US" sz="2700" dirty="0" err="1"/>
              <a:t>relevan</a:t>
            </a:r>
            <a:r>
              <a:rPr lang="en-US" sz="2700" dirty="0"/>
              <a:t> </a:t>
            </a:r>
            <a:r>
              <a:rPr lang="en-US" sz="2700" dirty="0" err="1"/>
              <a:t>dan</a:t>
            </a:r>
            <a:r>
              <a:rPr lang="en-US" sz="2700" dirty="0"/>
              <a:t> </a:t>
            </a:r>
            <a:r>
              <a:rPr lang="en-US" sz="2700" dirty="0" err="1"/>
              <a:t>mengabaikan</a:t>
            </a:r>
            <a:r>
              <a:rPr lang="en-US" sz="2700" dirty="0"/>
              <a:t> </a:t>
            </a:r>
            <a:r>
              <a:rPr lang="en-US" sz="2700" dirty="0" err="1"/>
              <a:t>informasi</a:t>
            </a:r>
            <a:r>
              <a:rPr lang="en-US" sz="2700" dirty="0"/>
              <a:t> yang </a:t>
            </a:r>
            <a:r>
              <a:rPr lang="en-US" sz="2700" dirty="0" err="1"/>
              <a:t>tidak</a:t>
            </a:r>
            <a:r>
              <a:rPr lang="en-US" sz="2700" dirty="0"/>
              <a:t> </a:t>
            </a:r>
            <a:r>
              <a:rPr lang="en-US" sz="2700" dirty="0" err="1"/>
              <a:t>relevan</a:t>
            </a:r>
            <a:r>
              <a:rPr lang="en-US" sz="2700" dirty="0"/>
              <a:t>.	</a:t>
            </a:r>
            <a:endParaRPr lang="en-US" sz="2700" b="1" dirty="0" smtClean="0">
              <a:solidFill>
                <a:srgbClr val="008000"/>
              </a:solidFill>
            </a:endParaRPr>
          </a:p>
          <a:p>
            <a:r>
              <a:rPr lang="en-US" sz="2700" b="1" dirty="0" err="1" smtClean="0">
                <a:solidFill>
                  <a:srgbClr val="008000"/>
                </a:solidFill>
              </a:rPr>
              <a:t>Otomatisitas</a:t>
            </a:r>
            <a:r>
              <a:rPr lang="en-US" sz="2700" b="1" dirty="0" smtClean="0">
                <a:solidFill>
                  <a:srgbClr val="008000"/>
                </a:solidFill>
              </a:rPr>
              <a:t> </a:t>
            </a:r>
            <a:r>
              <a:rPr lang="en-US" sz="2700" b="1" dirty="0">
                <a:solidFill>
                  <a:srgbClr val="008000"/>
                </a:solidFill>
              </a:rPr>
              <a:t>(Automaticity</a:t>
            </a:r>
            <a:r>
              <a:rPr lang="en-US" sz="2700" b="1" dirty="0" smtClean="0">
                <a:solidFill>
                  <a:srgbClr val="008000"/>
                </a:solidFill>
              </a:rPr>
              <a:t>)</a:t>
            </a:r>
          </a:p>
          <a:p>
            <a:pPr>
              <a:buNone/>
            </a:pPr>
            <a:r>
              <a:rPr lang="en-US" sz="2700" dirty="0" smtClean="0"/>
              <a:t>	</a:t>
            </a:r>
            <a:r>
              <a:rPr lang="en-US" sz="2700" dirty="0" err="1" smtClean="0"/>
              <a:t>Merujuk</a:t>
            </a:r>
            <a:r>
              <a:rPr lang="en-US" sz="2700" dirty="0" smtClean="0"/>
              <a:t> </a:t>
            </a:r>
            <a:r>
              <a:rPr lang="en-US" sz="2700" dirty="0" err="1"/>
              <a:t>pada</a:t>
            </a:r>
            <a:r>
              <a:rPr lang="en-US" sz="2700" dirty="0"/>
              <a:t> </a:t>
            </a:r>
            <a:r>
              <a:rPr lang="en-US" sz="2700" dirty="0" err="1"/>
              <a:t>kemampuan</a:t>
            </a:r>
            <a:r>
              <a:rPr lang="en-US" sz="2700" dirty="0"/>
              <a:t> </a:t>
            </a:r>
            <a:r>
              <a:rPr lang="en-US" sz="2700" dirty="0" err="1"/>
              <a:t>untuk</a:t>
            </a:r>
            <a:r>
              <a:rPr lang="en-US" sz="2700" dirty="0"/>
              <a:t> </a:t>
            </a:r>
            <a:r>
              <a:rPr lang="en-US" sz="2700" dirty="0" err="1"/>
              <a:t>memproses</a:t>
            </a:r>
            <a:r>
              <a:rPr lang="en-US" sz="2700" dirty="0"/>
              <a:t> </a:t>
            </a:r>
            <a:r>
              <a:rPr lang="en-US" sz="2700" dirty="0" err="1"/>
              <a:t>informasi</a:t>
            </a:r>
            <a:r>
              <a:rPr lang="en-US" sz="2700" dirty="0"/>
              <a:t> </a:t>
            </a:r>
            <a:r>
              <a:rPr lang="en-US" sz="2700" dirty="0" err="1"/>
              <a:t>dengan</a:t>
            </a:r>
            <a:r>
              <a:rPr lang="en-US" sz="2700" dirty="0"/>
              <a:t> </a:t>
            </a:r>
            <a:r>
              <a:rPr lang="en-US" sz="2700" dirty="0" err="1"/>
              <a:t>sedikit</a:t>
            </a:r>
            <a:r>
              <a:rPr lang="en-US" sz="2700" dirty="0"/>
              <a:t> </a:t>
            </a:r>
            <a:r>
              <a:rPr lang="en-US" sz="2700" dirty="0" err="1"/>
              <a:t>usaha</a:t>
            </a:r>
            <a:r>
              <a:rPr lang="en-US" sz="2700" dirty="0"/>
              <a:t> </a:t>
            </a:r>
            <a:r>
              <a:rPr lang="en-US" sz="2700" dirty="0" err="1"/>
              <a:t>atau</a:t>
            </a:r>
            <a:r>
              <a:rPr lang="en-US" sz="2700" dirty="0"/>
              <a:t> </a:t>
            </a:r>
            <a:r>
              <a:rPr lang="en-US" sz="2700" dirty="0" err="1"/>
              <a:t>tanpa</a:t>
            </a:r>
            <a:r>
              <a:rPr lang="en-US" sz="2700" dirty="0"/>
              <a:t> </a:t>
            </a:r>
            <a:r>
              <a:rPr lang="en-US" sz="2700" dirty="0" err="1"/>
              <a:t>usaha</a:t>
            </a:r>
            <a:r>
              <a:rPr lang="en-US" sz="2700" dirty="0"/>
              <a:t>. </a:t>
            </a:r>
            <a:r>
              <a:rPr lang="en-US" sz="2700" dirty="0" err="1"/>
              <a:t>Kemampuan</a:t>
            </a:r>
            <a:r>
              <a:rPr lang="en-US" sz="2700" dirty="0"/>
              <a:t> </a:t>
            </a:r>
            <a:r>
              <a:rPr lang="en-US" sz="2700" dirty="0" err="1"/>
              <a:t>ini</a:t>
            </a:r>
            <a:r>
              <a:rPr lang="en-US" sz="2700" dirty="0"/>
              <a:t> </a:t>
            </a:r>
            <a:r>
              <a:rPr lang="en-US" sz="2700" dirty="0" err="1"/>
              <a:t>bisa</a:t>
            </a:r>
            <a:r>
              <a:rPr lang="en-US" sz="2700" dirty="0"/>
              <a:t> </a:t>
            </a:r>
            <a:r>
              <a:rPr lang="en-US" sz="2700" dirty="0" err="1"/>
              <a:t>di</a:t>
            </a:r>
            <a:r>
              <a:rPr lang="en-US" sz="2700" dirty="0"/>
              <a:t> </a:t>
            </a:r>
            <a:r>
              <a:rPr lang="en-US" sz="2700" dirty="0" err="1"/>
              <a:t>tingkatkan</a:t>
            </a:r>
            <a:r>
              <a:rPr lang="en-US" sz="2700" dirty="0"/>
              <a:t> </a:t>
            </a:r>
            <a:r>
              <a:rPr lang="en-US" sz="2700" dirty="0" err="1"/>
              <a:t>dengan</a:t>
            </a:r>
            <a:r>
              <a:rPr lang="en-US" sz="2700" dirty="0"/>
              <a:t> </a:t>
            </a:r>
            <a:r>
              <a:rPr lang="en-US" sz="2700" dirty="0" err="1"/>
              <a:t>latihan</a:t>
            </a:r>
            <a:endParaRPr lang="en-US" sz="2700" b="1" dirty="0" smtClean="0">
              <a:solidFill>
                <a:srgbClr val="008000"/>
              </a:solidFill>
            </a:endParaRPr>
          </a:p>
          <a:p>
            <a:r>
              <a:rPr lang="en-US" sz="2700" b="1" dirty="0" err="1" smtClean="0">
                <a:solidFill>
                  <a:srgbClr val="008000"/>
                </a:solidFill>
              </a:rPr>
              <a:t>Pembuatan</a:t>
            </a:r>
            <a:r>
              <a:rPr lang="en-US" sz="2700" b="1" dirty="0" smtClean="0">
                <a:solidFill>
                  <a:srgbClr val="008000"/>
                </a:solidFill>
              </a:rPr>
              <a:t> </a:t>
            </a:r>
            <a:r>
              <a:rPr lang="en-US" sz="2700" b="1" dirty="0" err="1">
                <a:solidFill>
                  <a:srgbClr val="008000"/>
                </a:solidFill>
              </a:rPr>
              <a:t>Strategi</a:t>
            </a:r>
            <a:r>
              <a:rPr lang="en-US" sz="2700" b="1" dirty="0">
                <a:solidFill>
                  <a:srgbClr val="008000"/>
                </a:solidFill>
              </a:rPr>
              <a:t> (Strategy construction</a:t>
            </a:r>
            <a:r>
              <a:rPr lang="en-US" sz="2700" b="1" dirty="0" smtClean="0">
                <a:solidFill>
                  <a:srgbClr val="008000"/>
                </a:solidFill>
              </a:rPr>
              <a:t>)</a:t>
            </a:r>
          </a:p>
          <a:p>
            <a:pPr lvl="0">
              <a:buNone/>
            </a:pPr>
            <a:r>
              <a:rPr lang="en-US" sz="2700" dirty="0" smtClean="0"/>
              <a:t>	</a:t>
            </a:r>
            <a:r>
              <a:rPr lang="en-US" sz="2700" dirty="0" err="1" smtClean="0"/>
              <a:t>Pembuatan</a:t>
            </a:r>
            <a:r>
              <a:rPr lang="en-US" sz="2700" dirty="0" smtClean="0"/>
              <a:t> </a:t>
            </a:r>
            <a:r>
              <a:rPr lang="en-US" sz="2700" dirty="0" err="1"/>
              <a:t>prosedur</a:t>
            </a:r>
            <a:r>
              <a:rPr lang="en-US" sz="2700" dirty="0"/>
              <a:t> </a:t>
            </a:r>
            <a:r>
              <a:rPr lang="en-US" sz="2700" dirty="0" err="1"/>
              <a:t>baru</a:t>
            </a:r>
            <a:r>
              <a:rPr lang="en-US" sz="2700" dirty="0"/>
              <a:t> </a:t>
            </a:r>
            <a:r>
              <a:rPr lang="en-US" sz="2700" dirty="0" err="1"/>
              <a:t>untuk</a:t>
            </a:r>
            <a:r>
              <a:rPr lang="en-US" sz="2700" dirty="0"/>
              <a:t> </a:t>
            </a:r>
            <a:r>
              <a:rPr lang="en-US" sz="2700" dirty="0" err="1"/>
              <a:t>memproses</a:t>
            </a:r>
            <a:r>
              <a:rPr lang="en-US" sz="2700" dirty="0"/>
              <a:t> </a:t>
            </a:r>
            <a:r>
              <a:rPr lang="en-US" sz="2700" dirty="0" err="1"/>
              <a:t>konstruksi</a:t>
            </a:r>
            <a:endParaRPr lang="en-US" sz="2700" dirty="0"/>
          </a:p>
          <a:p>
            <a:pPr>
              <a:buNone/>
            </a:pPr>
            <a:endParaRPr lang="en-US" sz="2500" b="1" dirty="0" smtClean="0">
              <a:solidFill>
                <a:srgbClr val="008000"/>
              </a:solidFill>
            </a:endParaRPr>
          </a:p>
          <a:p>
            <a:pPr lvl="0">
              <a:buNone/>
            </a:pPr>
            <a:endParaRPr lang="en-US" sz="2500" b="1" dirty="0" smtClean="0">
              <a:solidFill>
                <a:srgbClr val="008000"/>
              </a:solidFill>
            </a:endParaRPr>
          </a:p>
          <a:p>
            <a:pPr lvl="0">
              <a:buNone/>
            </a:pPr>
            <a:endParaRPr lang="en-US" sz="2500" dirty="0">
              <a:solidFill>
                <a:srgbClr val="008000"/>
              </a:solidFill>
            </a:endParaRPr>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315200" y="5943600"/>
            <a:ext cx="1828800" cy="914400"/>
          </a:xfrm>
          <a:prstGeom prst="rect">
            <a:avLst/>
          </a:prstGeom>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58200" cy="6248400"/>
          </a:xfrm>
        </p:spPr>
        <p:txBody>
          <a:bodyPr>
            <a:normAutofit fontScale="62500" lnSpcReduction="20000"/>
          </a:bodyPr>
          <a:lstStyle/>
          <a:p>
            <a:pPr lvl="0">
              <a:buNone/>
            </a:pPr>
            <a:r>
              <a:rPr lang="en-US" sz="4800" b="1" dirty="0" smtClean="0">
                <a:solidFill>
                  <a:srgbClr val="002060"/>
                </a:solidFill>
              </a:rPr>
              <a:t>2. PERHATIAN</a:t>
            </a:r>
          </a:p>
          <a:p>
            <a:pPr lvl="0">
              <a:buFont typeface="Wingdings" pitchFamily="2" charset="2"/>
              <a:buChar char="Ø"/>
            </a:pPr>
            <a:r>
              <a:rPr lang="en-US" sz="4800" dirty="0" err="1" smtClean="0"/>
              <a:t>Perhatian</a:t>
            </a:r>
            <a:r>
              <a:rPr lang="en-US" sz="4800" dirty="0" smtClean="0"/>
              <a:t> </a:t>
            </a:r>
            <a:r>
              <a:rPr lang="en-US" sz="4800" dirty="0" err="1" smtClean="0"/>
              <a:t>adalah</a:t>
            </a:r>
            <a:r>
              <a:rPr lang="en-US" sz="4800" dirty="0" smtClean="0"/>
              <a:t> </a:t>
            </a:r>
            <a:r>
              <a:rPr lang="en-US" sz="4800" dirty="0" err="1" smtClean="0"/>
              <a:t>memfokuskan</a:t>
            </a:r>
            <a:r>
              <a:rPr lang="en-US" sz="4800" dirty="0" smtClean="0"/>
              <a:t> </a:t>
            </a:r>
            <a:r>
              <a:rPr lang="en-US" sz="4800" dirty="0" err="1" smtClean="0"/>
              <a:t>sumber</a:t>
            </a:r>
            <a:r>
              <a:rPr lang="en-US" sz="4800" dirty="0" smtClean="0"/>
              <a:t> mental. </a:t>
            </a:r>
            <a:r>
              <a:rPr lang="en-US" sz="4800" dirty="0" err="1" smtClean="0"/>
              <a:t>Perhatian</a:t>
            </a:r>
            <a:r>
              <a:rPr lang="en-US" sz="4800" dirty="0" smtClean="0"/>
              <a:t> </a:t>
            </a:r>
            <a:r>
              <a:rPr lang="en-US" sz="4800" dirty="0" err="1" smtClean="0"/>
              <a:t>meningkatkan</a:t>
            </a:r>
            <a:r>
              <a:rPr lang="en-US" sz="4800" dirty="0" smtClean="0"/>
              <a:t> </a:t>
            </a:r>
            <a:r>
              <a:rPr lang="en-US" sz="4800" dirty="0" err="1" smtClean="0"/>
              <a:t>pemrosesan</a:t>
            </a:r>
            <a:r>
              <a:rPr lang="en-US" sz="4800" dirty="0" smtClean="0"/>
              <a:t> </a:t>
            </a:r>
            <a:r>
              <a:rPr lang="en-US" sz="4800" dirty="0" err="1" smtClean="0"/>
              <a:t>kognitif</a:t>
            </a:r>
            <a:r>
              <a:rPr lang="en-US" sz="4800" dirty="0" smtClean="0"/>
              <a:t> </a:t>
            </a:r>
            <a:r>
              <a:rPr lang="en-US" sz="4800" dirty="0" err="1" smtClean="0"/>
              <a:t>untuk</a:t>
            </a:r>
            <a:r>
              <a:rPr lang="en-US" sz="4800" dirty="0" smtClean="0"/>
              <a:t> </a:t>
            </a:r>
            <a:r>
              <a:rPr lang="en-US" sz="4800" dirty="0" err="1" smtClean="0"/>
              <a:t>banyak</a:t>
            </a:r>
            <a:r>
              <a:rPr lang="en-US" sz="4800" dirty="0" smtClean="0"/>
              <a:t> </a:t>
            </a:r>
            <a:r>
              <a:rPr lang="en-US" sz="4800" dirty="0" err="1" smtClean="0"/>
              <a:t>tugas</a:t>
            </a:r>
            <a:r>
              <a:rPr lang="en-US" sz="4800" dirty="0" smtClean="0"/>
              <a:t>.</a:t>
            </a:r>
            <a:endParaRPr lang="en-US" sz="4500" b="1" dirty="0" smtClean="0">
              <a:solidFill>
                <a:srgbClr val="008000"/>
              </a:solidFill>
            </a:endParaRPr>
          </a:p>
          <a:p>
            <a:pPr lvl="0"/>
            <a:r>
              <a:rPr lang="en-US" sz="4500" b="1" dirty="0" err="1" smtClean="0">
                <a:solidFill>
                  <a:srgbClr val="008000"/>
                </a:solidFill>
              </a:rPr>
              <a:t>Perhatian</a:t>
            </a:r>
            <a:r>
              <a:rPr lang="en-US" sz="4500" b="1" dirty="0" smtClean="0">
                <a:solidFill>
                  <a:srgbClr val="008000"/>
                </a:solidFill>
              </a:rPr>
              <a:t> </a:t>
            </a:r>
            <a:r>
              <a:rPr lang="en-US" sz="4500" b="1" dirty="0">
                <a:solidFill>
                  <a:srgbClr val="008000"/>
                </a:solidFill>
              </a:rPr>
              <a:t>yang </a:t>
            </a:r>
            <a:r>
              <a:rPr lang="en-US" sz="4500" b="1" dirty="0" err="1">
                <a:solidFill>
                  <a:srgbClr val="008000"/>
                </a:solidFill>
              </a:rPr>
              <a:t>terus</a:t>
            </a:r>
            <a:r>
              <a:rPr lang="en-US" sz="4500" b="1" dirty="0">
                <a:solidFill>
                  <a:srgbClr val="008000"/>
                </a:solidFill>
              </a:rPr>
              <a:t> </a:t>
            </a:r>
            <a:r>
              <a:rPr lang="en-US" sz="4500" b="1" dirty="0" err="1">
                <a:solidFill>
                  <a:srgbClr val="008000"/>
                </a:solidFill>
              </a:rPr>
              <a:t>menerus</a:t>
            </a:r>
            <a:r>
              <a:rPr lang="en-US" sz="4500" b="1" dirty="0">
                <a:solidFill>
                  <a:srgbClr val="008000"/>
                </a:solidFill>
              </a:rPr>
              <a:t> (Sustained attention)</a:t>
            </a:r>
            <a:r>
              <a:rPr lang="en-US" sz="4500" b="1" dirty="0"/>
              <a:t>	</a:t>
            </a:r>
            <a:r>
              <a:rPr lang="en-US" sz="4500" dirty="0"/>
              <a:t>	</a:t>
            </a:r>
            <a:r>
              <a:rPr lang="en-US" sz="4500" dirty="0" err="1" smtClean="0"/>
              <a:t>adalah</a:t>
            </a:r>
            <a:r>
              <a:rPr lang="en-US" sz="4500" dirty="0" smtClean="0"/>
              <a:t> </a:t>
            </a:r>
            <a:r>
              <a:rPr lang="en-US" sz="4500" dirty="0" err="1" smtClean="0"/>
              <a:t>kemampuan</a:t>
            </a:r>
            <a:r>
              <a:rPr lang="en-US" sz="4500" dirty="0" smtClean="0"/>
              <a:t> </a:t>
            </a:r>
            <a:r>
              <a:rPr lang="en-US" sz="4500" dirty="0" err="1" smtClean="0"/>
              <a:t>untuk</a:t>
            </a:r>
            <a:r>
              <a:rPr lang="en-US" sz="4500" dirty="0" smtClean="0"/>
              <a:t> </a:t>
            </a:r>
            <a:r>
              <a:rPr lang="en-US" sz="4500" dirty="0" err="1" smtClean="0"/>
              <a:t>memperthankan</a:t>
            </a:r>
            <a:r>
              <a:rPr lang="en-US" sz="4500" dirty="0" smtClean="0"/>
              <a:t> </a:t>
            </a:r>
            <a:r>
              <a:rPr lang="en-US" sz="4500" dirty="0" err="1" smtClean="0"/>
              <a:t>perhatian</a:t>
            </a:r>
            <a:r>
              <a:rPr lang="en-US" sz="4500" dirty="0" smtClean="0"/>
              <a:t> </a:t>
            </a:r>
            <a:r>
              <a:rPr lang="en-US" sz="4500" dirty="0" err="1" smtClean="0"/>
              <a:t>pada</a:t>
            </a:r>
            <a:r>
              <a:rPr lang="en-US" sz="4500" dirty="0" smtClean="0"/>
              <a:t> stimulus </a:t>
            </a:r>
            <a:r>
              <a:rPr lang="en-US" sz="4500" dirty="0" err="1" smtClean="0"/>
              <a:t>pilihan</a:t>
            </a:r>
            <a:r>
              <a:rPr lang="en-US" sz="4500" dirty="0" smtClean="0"/>
              <a:t> </a:t>
            </a:r>
            <a:r>
              <a:rPr lang="en-US" sz="4500" dirty="0" err="1" smtClean="0"/>
              <a:t>dalam</a:t>
            </a:r>
            <a:r>
              <a:rPr lang="en-US" sz="4500" dirty="0" smtClean="0"/>
              <a:t> </a:t>
            </a:r>
            <a:r>
              <a:rPr lang="en-US" sz="4500" dirty="0" err="1" smtClean="0"/>
              <a:t>periode</a:t>
            </a:r>
            <a:r>
              <a:rPr lang="en-US" sz="4500" dirty="0" smtClean="0"/>
              <a:t> </a:t>
            </a:r>
            <a:r>
              <a:rPr lang="en-US" sz="4500" dirty="0" err="1" smtClean="0"/>
              <a:t>waktu</a:t>
            </a:r>
            <a:r>
              <a:rPr lang="en-US" sz="4500" dirty="0" smtClean="0"/>
              <a:t> yang </a:t>
            </a:r>
            <a:r>
              <a:rPr lang="en-US" sz="4500" dirty="0" err="1" smtClean="0"/>
              <a:t>lebih</a:t>
            </a:r>
            <a:r>
              <a:rPr lang="en-US" sz="4500" dirty="0" smtClean="0"/>
              <a:t> lama.						</a:t>
            </a:r>
            <a:endParaRPr lang="en-US" sz="4500" dirty="0"/>
          </a:p>
          <a:p>
            <a:pPr lvl="0"/>
            <a:r>
              <a:rPr lang="en-US" sz="4500" b="1" dirty="0" err="1">
                <a:solidFill>
                  <a:srgbClr val="008000"/>
                </a:solidFill>
              </a:rPr>
              <a:t>Perhatian</a:t>
            </a:r>
            <a:r>
              <a:rPr lang="en-US" sz="4500" b="1" dirty="0">
                <a:solidFill>
                  <a:srgbClr val="008000"/>
                </a:solidFill>
              </a:rPr>
              <a:t> </a:t>
            </a:r>
            <a:r>
              <a:rPr lang="en-US" sz="4500" b="1" dirty="0" smtClean="0">
                <a:solidFill>
                  <a:srgbClr val="008000"/>
                </a:solidFill>
              </a:rPr>
              <a:t>yang </a:t>
            </a:r>
            <a:r>
              <a:rPr lang="en-US" sz="4500" b="1" dirty="0" err="1">
                <a:solidFill>
                  <a:srgbClr val="008000"/>
                </a:solidFill>
              </a:rPr>
              <a:t>selektif</a:t>
            </a:r>
            <a:r>
              <a:rPr lang="en-US" sz="4500" b="1" dirty="0">
                <a:solidFill>
                  <a:srgbClr val="008000"/>
                </a:solidFill>
              </a:rPr>
              <a:t> (Selection attention)</a:t>
            </a:r>
            <a:r>
              <a:rPr lang="en-US" sz="4500" b="1" dirty="0">
                <a:solidFill>
                  <a:schemeClr val="accent6">
                    <a:lumMod val="75000"/>
                  </a:schemeClr>
                </a:solidFill>
              </a:rPr>
              <a:t>	</a:t>
            </a:r>
            <a:r>
              <a:rPr lang="en-US" sz="4500" b="1" dirty="0"/>
              <a:t>	</a:t>
            </a:r>
            <a:r>
              <a:rPr lang="en-US" sz="4500" dirty="0" err="1" smtClean="0"/>
              <a:t>Berfokus</a:t>
            </a:r>
            <a:r>
              <a:rPr lang="en-US" sz="4500" dirty="0" smtClean="0"/>
              <a:t> </a:t>
            </a:r>
            <a:r>
              <a:rPr lang="en-US" sz="4500" dirty="0" err="1" smtClean="0"/>
              <a:t>pada</a:t>
            </a:r>
            <a:r>
              <a:rPr lang="en-US" sz="4500" dirty="0" smtClean="0"/>
              <a:t> </a:t>
            </a:r>
            <a:r>
              <a:rPr lang="en-US" sz="4500" dirty="0" err="1" smtClean="0"/>
              <a:t>aspek</a:t>
            </a:r>
            <a:r>
              <a:rPr lang="en-US" sz="4500" dirty="0" smtClean="0"/>
              <a:t> </a:t>
            </a:r>
            <a:r>
              <a:rPr lang="en-US" sz="4500" dirty="0" err="1" smtClean="0"/>
              <a:t>pengalaman</a:t>
            </a:r>
            <a:r>
              <a:rPr lang="en-US" sz="4500" dirty="0" smtClean="0"/>
              <a:t> </a:t>
            </a:r>
            <a:r>
              <a:rPr lang="en-US" sz="4500" dirty="0" err="1" smtClean="0"/>
              <a:t>tertentu</a:t>
            </a:r>
            <a:r>
              <a:rPr lang="en-US" sz="4500" dirty="0" smtClean="0"/>
              <a:t> yang </a:t>
            </a:r>
            <a:r>
              <a:rPr lang="en-US" sz="4500" dirty="0" err="1" smtClean="0"/>
              <a:t>relevan</a:t>
            </a:r>
            <a:r>
              <a:rPr lang="en-US" sz="4500" dirty="0" smtClean="0"/>
              <a:t>, </a:t>
            </a:r>
            <a:r>
              <a:rPr lang="en-US" sz="4500" dirty="0" err="1" smtClean="0"/>
              <a:t>bersamaan</a:t>
            </a:r>
            <a:r>
              <a:rPr lang="en-US" sz="4500" dirty="0" smtClean="0"/>
              <a:t> </a:t>
            </a:r>
            <a:r>
              <a:rPr lang="en-US" sz="4500" dirty="0" err="1" smtClean="0"/>
              <a:t>dengan</a:t>
            </a:r>
            <a:r>
              <a:rPr lang="en-US" sz="4500" dirty="0" smtClean="0"/>
              <a:t> </a:t>
            </a:r>
            <a:r>
              <a:rPr lang="en-US" sz="4500" dirty="0" err="1" smtClean="0"/>
              <a:t>mengabaikan</a:t>
            </a:r>
            <a:r>
              <a:rPr lang="en-US" sz="4500" dirty="0" smtClean="0"/>
              <a:t> </a:t>
            </a:r>
            <a:r>
              <a:rPr lang="en-US" sz="4500" dirty="0" err="1" smtClean="0"/>
              <a:t>aspek</a:t>
            </a:r>
            <a:r>
              <a:rPr lang="en-US" sz="4500" dirty="0" smtClean="0"/>
              <a:t> lain yang </a:t>
            </a:r>
            <a:r>
              <a:rPr lang="en-US" sz="4500" dirty="0" err="1" smtClean="0"/>
              <a:t>tidak</a:t>
            </a:r>
            <a:r>
              <a:rPr lang="en-US" sz="4500" dirty="0" smtClean="0"/>
              <a:t> </a:t>
            </a:r>
            <a:r>
              <a:rPr lang="en-US" sz="4500" dirty="0" err="1" smtClean="0"/>
              <a:t>relevan</a:t>
            </a:r>
            <a:r>
              <a:rPr lang="en-US" sz="4500" dirty="0" smtClean="0"/>
              <a:t>. 			</a:t>
            </a:r>
            <a:r>
              <a:rPr lang="en-US" sz="4500" dirty="0"/>
              <a:t>			</a:t>
            </a:r>
          </a:p>
          <a:p>
            <a:pPr lvl="0"/>
            <a:r>
              <a:rPr lang="en-US" sz="4500" b="1" dirty="0" err="1">
                <a:solidFill>
                  <a:srgbClr val="008000"/>
                </a:solidFill>
              </a:rPr>
              <a:t>Perhatian</a:t>
            </a:r>
            <a:r>
              <a:rPr lang="en-US" sz="4500" b="1" dirty="0">
                <a:solidFill>
                  <a:srgbClr val="008000"/>
                </a:solidFill>
              </a:rPr>
              <a:t> yang </a:t>
            </a:r>
            <a:r>
              <a:rPr lang="en-US" sz="4500" b="1" dirty="0" err="1">
                <a:solidFill>
                  <a:srgbClr val="008000"/>
                </a:solidFill>
              </a:rPr>
              <a:t>terbagi</a:t>
            </a:r>
            <a:r>
              <a:rPr lang="en-US" sz="4500" b="1" dirty="0">
                <a:solidFill>
                  <a:srgbClr val="008000"/>
                </a:solidFill>
              </a:rPr>
              <a:t> (</a:t>
            </a:r>
            <a:r>
              <a:rPr lang="en-US" sz="4500" b="1" dirty="0" err="1">
                <a:solidFill>
                  <a:srgbClr val="008000"/>
                </a:solidFill>
              </a:rPr>
              <a:t>Devided</a:t>
            </a:r>
            <a:r>
              <a:rPr lang="en-US" sz="4500" b="1" dirty="0">
                <a:solidFill>
                  <a:srgbClr val="008000"/>
                </a:solidFill>
              </a:rPr>
              <a:t> attention) </a:t>
            </a:r>
            <a:r>
              <a:rPr lang="en-US" sz="4500" b="1" dirty="0"/>
              <a:t>		</a:t>
            </a:r>
            <a:r>
              <a:rPr lang="en-US" sz="4500" dirty="0" smtClean="0"/>
              <a:t>	</a:t>
            </a:r>
            <a:r>
              <a:rPr lang="en-US" sz="4500" dirty="0" err="1" smtClean="0"/>
              <a:t>konsentrasi</a:t>
            </a:r>
            <a:r>
              <a:rPr lang="en-US" sz="4500" dirty="0" smtClean="0"/>
              <a:t> </a:t>
            </a:r>
            <a:r>
              <a:rPr lang="en-US" sz="4500" dirty="0" err="1" smtClean="0"/>
              <a:t>pada</a:t>
            </a:r>
            <a:r>
              <a:rPr lang="en-US" sz="4500" dirty="0" smtClean="0"/>
              <a:t> </a:t>
            </a:r>
            <a:r>
              <a:rPr lang="en-US" sz="4500" dirty="0" err="1" smtClean="0"/>
              <a:t>lebih</a:t>
            </a:r>
            <a:r>
              <a:rPr lang="en-US" sz="4500" dirty="0" smtClean="0"/>
              <a:t> </a:t>
            </a:r>
            <a:r>
              <a:rPr lang="en-US" sz="4500" dirty="0" err="1" smtClean="0"/>
              <a:t>dari</a:t>
            </a:r>
            <a:r>
              <a:rPr lang="en-US" sz="4500" dirty="0" smtClean="0"/>
              <a:t> </a:t>
            </a:r>
            <a:r>
              <a:rPr lang="en-US" sz="4500" dirty="0" err="1" smtClean="0"/>
              <a:t>satu</a:t>
            </a:r>
            <a:r>
              <a:rPr lang="en-US" sz="4500" dirty="0" smtClean="0"/>
              <a:t> </a:t>
            </a:r>
            <a:r>
              <a:rPr lang="en-US" sz="4500" dirty="0" err="1" smtClean="0"/>
              <a:t>aktivitas</a:t>
            </a:r>
            <a:r>
              <a:rPr lang="en-US" sz="4500" dirty="0" smtClean="0"/>
              <a:t> </a:t>
            </a:r>
            <a:r>
              <a:rPr lang="en-US" sz="4500" dirty="0" err="1" smtClean="0"/>
              <a:t>saat</a:t>
            </a:r>
            <a:r>
              <a:rPr lang="en-US" sz="4500" dirty="0" smtClean="0"/>
              <a:t> </a:t>
            </a:r>
            <a:r>
              <a:rPr lang="en-US" sz="4500" dirty="0" err="1" smtClean="0"/>
              <a:t>waktu</a:t>
            </a:r>
            <a:r>
              <a:rPr lang="en-US" sz="4500" dirty="0" smtClean="0"/>
              <a:t> </a:t>
            </a:r>
            <a:r>
              <a:rPr lang="en-US" sz="4500" dirty="0" err="1" smtClean="0"/>
              <a:t>bersamaan</a:t>
            </a:r>
            <a:r>
              <a:rPr lang="en-US" sz="4500" dirty="0" smtClean="0"/>
              <a:t>. </a:t>
            </a:r>
            <a:endParaRPr lang="en-US" sz="4500" dirty="0"/>
          </a:p>
          <a:p>
            <a:endParaRPr lang="en-US" dirty="0" smtClean="0"/>
          </a:p>
          <a:p>
            <a:pPr>
              <a:buNone/>
            </a:pPr>
            <a:endParaRPr lang="en-US" dirty="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667625" y="6038850"/>
            <a:ext cx="1476375" cy="81915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2000"/>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a:buFont typeface="Wingdings" pitchFamily="2" charset="2"/>
              <a:buChar char="q"/>
            </a:pPr>
            <a:r>
              <a:rPr lang="en-US" sz="2500" b="1" dirty="0" err="1" smtClean="0">
                <a:solidFill>
                  <a:srgbClr val="FF0000"/>
                </a:solidFill>
              </a:rPr>
              <a:t>Perubahan</a:t>
            </a:r>
            <a:r>
              <a:rPr lang="en-US" sz="2500" b="1" dirty="0" smtClean="0">
                <a:solidFill>
                  <a:srgbClr val="FF0000"/>
                </a:solidFill>
              </a:rPr>
              <a:t> </a:t>
            </a:r>
            <a:r>
              <a:rPr lang="en-US" sz="2500" b="1" dirty="0" err="1" smtClean="0">
                <a:solidFill>
                  <a:srgbClr val="FF0000"/>
                </a:solidFill>
              </a:rPr>
              <a:t>Perkembangan</a:t>
            </a:r>
            <a:endParaRPr lang="en-US" sz="2500" b="1" dirty="0" smtClean="0">
              <a:solidFill>
                <a:srgbClr val="FF0000"/>
              </a:solidFill>
            </a:endParaRPr>
          </a:p>
          <a:p>
            <a:pPr>
              <a:buClr>
                <a:srgbClr val="008000"/>
              </a:buClr>
            </a:pPr>
            <a:r>
              <a:rPr lang="en-US" sz="2500" dirty="0" err="1" smtClean="0"/>
              <a:t>Beberapa</a:t>
            </a:r>
            <a:r>
              <a:rPr lang="en-US" sz="2500" dirty="0" smtClean="0"/>
              <a:t> </a:t>
            </a:r>
            <a:r>
              <a:rPr lang="en-US" sz="2500" dirty="0" err="1" smtClean="0"/>
              <a:t>perubahan</a:t>
            </a:r>
            <a:r>
              <a:rPr lang="en-US" sz="2500" dirty="0" smtClean="0"/>
              <a:t> </a:t>
            </a:r>
            <a:r>
              <a:rPr lang="en-US" sz="2500" dirty="0" err="1" smtClean="0"/>
              <a:t>penting</a:t>
            </a:r>
            <a:r>
              <a:rPr lang="en-US" sz="2500" dirty="0" smtClean="0"/>
              <a:t> </a:t>
            </a:r>
            <a:r>
              <a:rPr lang="en-US" sz="2500" dirty="0" err="1" smtClean="0"/>
              <a:t>muncul</a:t>
            </a:r>
            <a:r>
              <a:rPr lang="en-US" sz="2500" dirty="0" smtClean="0"/>
              <a:t> </a:t>
            </a:r>
            <a:r>
              <a:rPr lang="en-US" sz="2500" dirty="0" err="1" smtClean="0"/>
              <a:t>saat</a:t>
            </a:r>
            <a:r>
              <a:rPr lang="en-US" sz="2500" dirty="0" smtClean="0"/>
              <a:t> </a:t>
            </a:r>
            <a:r>
              <a:rPr lang="en-US" sz="2500" dirty="0" err="1" smtClean="0"/>
              <a:t>masa</a:t>
            </a:r>
            <a:r>
              <a:rPr lang="en-US" sz="2500" dirty="0" smtClean="0"/>
              <a:t> </a:t>
            </a:r>
            <a:r>
              <a:rPr lang="en-US" sz="2500" dirty="0" err="1" smtClean="0"/>
              <a:t>kanak-kanak</a:t>
            </a:r>
            <a:r>
              <a:rPr lang="en-US" sz="2500" dirty="0" smtClean="0"/>
              <a:t>.</a:t>
            </a:r>
          </a:p>
          <a:p>
            <a:pPr>
              <a:buClr>
                <a:srgbClr val="008000"/>
              </a:buClr>
            </a:pPr>
            <a:r>
              <a:rPr lang="en-US" sz="2500" dirty="0" smtClean="0"/>
              <a:t> </a:t>
            </a:r>
            <a:r>
              <a:rPr lang="en-US" sz="2500" dirty="0" err="1" smtClean="0"/>
              <a:t>Durasi</a:t>
            </a:r>
            <a:r>
              <a:rPr lang="en-US" sz="2500" dirty="0" smtClean="0"/>
              <a:t> </a:t>
            </a:r>
            <a:r>
              <a:rPr lang="en-US" sz="2500" dirty="0" err="1" smtClean="0"/>
              <a:t>waktu</a:t>
            </a:r>
            <a:r>
              <a:rPr lang="en-US" sz="2500" dirty="0" smtClean="0"/>
              <a:t> </a:t>
            </a:r>
            <a:r>
              <a:rPr lang="en-US" sz="2500" dirty="0" err="1" smtClean="0"/>
              <a:t>perhatian</a:t>
            </a:r>
            <a:r>
              <a:rPr lang="en-US" sz="2500" dirty="0" smtClean="0"/>
              <a:t> pun </a:t>
            </a:r>
            <a:r>
              <a:rPr lang="en-US" sz="2500" dirty="0" err="1" smtClean="0"/>
              <a:t>meningkat</a:t>
            </a:r>
            <a:r>
              <a:rPr lang="en-US" sz="2500" dirty="0" smtClean="0"/>
              <a:t> </a:t>
            </a:r>
            <a:r>
              <a:rPr lang="en-US" sz="2500" dirty="0" err="1" smtClean="0"/>
              <a:t>saat</a:t>
            </a:r>
            <a:r>
              <a:rPr lang="en-US" sz="2500" dirty="0" smtClean="0"/>
              <a:t> </a:t>
            </a:r>
            <a:r>
              <a:rPr lang="en-US" sz="2500" dirty="0" err="1" smtClean="0"/>
              <a:t>bertambah</a:t>
            </a:r>
            <a:r>
              <a:rPr lang="en-US" sz="2500" dirty="0" smtClean="0"/>
              <a:t> </a:t>
            </a:r>
            <a:r>
              <a:rPr lang="en-US" sz="2500" dirty="0" err="1" smtClean="0"/>
              <a:t>besar</a:t>
            </a:r>
            <a:r>
              <a:rPr lang="en-US" sz="2500" dirty="0" smtClean="0"/>
              <a:t>. </a:t>
            </a:r>
            <a:r>
              <a:rPr lang="en-US" sz="2500" dirty="0" err="1" smtClean="0"/>
              <a:t>Anak</a:t>
            </a:r>
            <a:r>
              <a:rPr lang="en-US" sz="2500" dirty="0" smtClean="0"/>
              <a:t> </a:t>
            </a:r>
            <a:r>
              <a:rPr lang="en-US" sz="2500" dirty="0" err="1" smtClean="0"/>
              <a:t>kecil</a:t>
            </a:r>
            <a:r>
              <a:rPr lang="en-US" sz="2500" dirty="0" smtClean="0"/>
              <a:t> </a:t>
            </a:r>
            <a:r>
              <a:rPr lang="en-US" sz="2500" dirty="0" err="1" smtClean="0"/>
              <a:t>mengalihkan</a:t>
            </a:r>
            <a:r>
              <a:rPr lang="en-US" sz="2500" dirty="0" smtClean="0"/>
              <a:t> </a:t>
            </a:r>
            <a:r>
              <a:rPr lang="en-US" sz="2500" dirty="0" err="1" smtClean="0"/>
              <a:t>perhatiannya</a:t>
            </a:r>
            <a:r>
              <a:rPr lang="en-US" sz="2500" dirty="0" smtClean="0"/>
              <a:t> </a:t>
            </a:r>
            <a:r>
              <a:rPr lang="en-US" sz="2500" dirty="0" err="1" smtClean="0"/>
              <a:t>dari</a:t>
            </a:r>
            <a:r>
              <a:rPr lang="en-US" sz="2500" dirty="0" smtClean="0"/>
              <a:t> </a:t>
            </a:r>
            <a:r>
              <a:rPr lang="en-US" sz="2500" dirty="0" err="1" smtClean="0"/>
              <a:t>satu</a:t>
            </a:r>
            <a:r>
              <a:rPr lang="en-US" sz="2500" dirty="0" smtClean="0"/>
              <a:t> </a:t>
            </a:r>
            <a:r>
              <a:rPr lang="en-US" sz="2500" dirty="0" err="1" smtClean="0"/>
              <a:t>aktivitas</a:t>
            </a:r>
            <a:r>
              <a:rPr lang="en-US" sz="2500" dirty="0" smtClean="0"/>
              <a:t> </a:t>
            </a:r>
            <a:r>
              <a:rPr lang="en-US" sz="2500" dirty="0" err="1" smtClean="0"/>
              <a:t>ke</a:t>
            </a:r>
            <a:r>
              <a:rPr lang="en-US" sz="2500" dirty="0" smtClean="0"/>
              <a:t> </a:t>
            </a:r>
            <a:r>
              <a:rPr lang="en-US" sz="2500" dirty="0" err="1" smtClean="0"/>
              <a:t>aktivitas</a:t>
            </a:r>
            <a:r>
              <a:rPr lang="en-US" sz="2500" dirty="0" smtClean="0"/>
              <a:t> yang lain, </a:t>
            </a:r>
            <a:r>
              <a:rPr lang="en-US" sz="2500" dirty="0" err="1" smtClean="0"/>
              <a:t>dan</a:t>
            </a:r>
            <a:r>
              <a:rPr lang="en-US" sz="2500" dirty="0" smtClean="0"/>
              <a:t> </a:t>
            </a:r>
            <a:r>
              <a:rPr lang="en-US" sz="2500" dirty="0" err="1" smtClean="0"/>
              <a:t>tampaknya</a:t>
            </a:r>
            <a:r>
              <a:rPr lang="en-US" sz="2500" dirty="0" smtClean="0"/>
              <a:t> </a:t>
            </a:r>
            <a:r>
              <a:rPr lang="en-US" sz="2500" dirty="0" err="1" smtClean="0"/>
              <a:t>menghabiskan</a:t>
            </a:r>
            <a:r>
              <a:rPr lang="en-US" sz="2500" dirty="0" smtClean="0"/>
              <a:t> </a:t>
            </a:r>
            <a:r>
              <a:rPr lang="en-US" sz="2500" dirty="0" err="1" smtClean="0"/>
              <a:t>sedikit</a:t>
            </a:r>
            <a:r>
              <a:rPr lang="en-US" sz="2500" dirty="0" smtClean="0"/>
              <a:t> </a:t>
            </a:r>
            <a:r>
              <a:rPr lang="en-US" sz="2500" dirty="0" err="1" smtClean="0"/>
              <a:t>waktu</a:t>
            </a:r>
            <a:r>
              <a:rPr lang="en-US" sz="2500" dirty="0" smtClean="0"/>
              <a:t> yang </a:t>
            </a:r>
            <a:r>
              <a:rPr lang="en-US" sz="2500" dirty="0" err="1" smtClean="0"/>
              <a:t>fokus</a:t>
            </a:r>
            <a:r>
              <a:rPr lang="en-US" sz="2500" dirty="0" smtClean="0"/>
              <a:t> </a:t>
            </a:r>
            <a:r>
              <a:rPr lang="en-US" sz="2500" dirty="0" err="1" smtClean="0"/>
              <a:t>pada</a:t>
            </a:r>
            <a:r>
              <a:rPr lang="en-US" sz="2500" dirty="0" smtClean="0"/>
              <a:t> </a:t>
            </a:r>
            <a:r>
              <a:rPr lang="en-US" sz="2500" dirty="0" err="1" smtClean="0"/>
              <a:t>satu</a:t>
            </a:r>
            <a:r>
              <a:rPr lang="en-US" sz="2500" dirty="0" smtClean="0"/>
              <a:t> </a:t>
            </a:r>
            <a:r>
              <a:rPr lang="en-US" sz="2500" dirty="0" err="1" smtClean="0"/>
              <a:t>objek</a:t>
            </a:r>
            <a:r>
              <a:rPr lang="en-US" sz="2500" dirty="0" smtClean="0"/>
              <a:t>, </a:t>
            </a:r>
            <a:r>
              <a:rPr lang="en-US" sz="2500" dirty="0" err="1" smtClean="0"/>
              <a:t>sebaliknya</a:t>
            </a:r>
            <a:r>
              <a:rPr lang="en-US" sz="2500" dirty="0" smtClean="0"/>
              <a:t> </a:t>
            </a:r>
            <a:r>
              <a:rPr lang="en-US" sz="2500" dirty="0" err="1" smtClean="0"/>
              <a:t>jika</a:t>
            </a:r>
            <a:r>
              <a:rPr lang="en-US" sz="2500" dirty="0" smtClean="0"/>
              <a:t> </a:t>
            </a:r>
            <a:r>
              <a:rPr lang="en-US" sz="2500" dirty="0" err="1" smtClean="0"/>
              <a:t>anak</a:t>
            </a:r>
            <a:r>
              <a:rPr lang="en-US" sz="2500" dirty="0" smtClean="0"/>
              <a:t> yang </a:t>
            </a:r>
            <a:r>
              <a:rPr lang="en-US" sz="2500" dirty="0" err="1" smtClean="0"/>
              <a:t>lebih</a:t>
            </a:r>
            <a:r>
              <a:rPr lang="en-US" sz="2500" dirty="0" smtClean="0"/>
              <a:t> </a:t>
            </a:r>
            <a:r>
              <a:rPr lang="en-US" sz="2500" dirty="0" err="1" smtClean="0"/>
              <a:t>besar</a:t>
            </a:r>
            <a:r>
              <a:rPr lang="en-US" sz="2500" dirty="0" smtClean="0"/>
              <a:t> </a:t>
            </a:r>
            <a:r>
              <a:rPr lang="en-US" sz="2500" dirty="0" err="1" smtClean="0"/>
              <a:t>mampu</a:t>
            </a:r>
            <a:r>
              <a:rPr lang="en-US" sz="2500" dirty="0" smtClean="0"/>
              <a:t> </a:t>
            </a:r>
            <a:r>
              <a:rPr lang="en-US" sz="2500" dirty="0" err="1" smtClean="0"/>
              <a:t>menonton</a:t>
            </a:r>
            <a:r>
              <a:rPr lang="en-US" sz="2500" dirty="0" smtClean="0"/>
              <a:t> </a:t>
            </a:r>
            <a:r>
              <a:rPr lang="en-US" sz="2500" dirty="0" err="1" smtClean="0"/>
              <a:t>televisi</a:t>
            </a:r>
            <a:r>
              <a:rPr lang="en-US" sz="2500" dirty="0" smtClean="0"/>
              <a:t> </a:t>
            </a:r>
            <a:r>
              <a:rPr lang="en-US" sz="2500" dirty="0" err="1" smtClean="0"/>
              <a:t>selama</a:t>
            </a:r>
            <a:r>
              <a:rPr lang="en-US" sz="2500" dirty="0" smtClean="0"/>
              <a:t> </a:t>
            </a:r>
            <a:r>
              <a:rPr lang="en-US" sz="2500" dirty="0" err="1" smtClean="0"/>
              <a:t>setengah</a:t>
            </a:r>
            <a:r>
              <a:rPr lang="en-US" sz="2500" dirty="0" smtClean="0"/>
              <a:t> </a:t>
            </a:r>
            <a:r>
              <a:rPr lang="en-US" sz="2500" dirty="0" err="1" smtClean="0"/>
              <a:t>sampai</a:t>
            </a:r>
            <a:r>
              <a:rPr lang="en-US" sz="2500" dirty="0" smtClean="0"/>
              <a:t> </a:t>
            </a:r>
            <a:r>
              <a:rPr lang="en-US" sz="2500" dirty="0" err="1" smtClean="0"/>
              <a:t>setengah</a:t>
            </a:r>
            <a:r>
              <a:rPr lang="en-US" sz="2500" dirty="0" smtClean="0"/>
              <a:t> jam (Giavecchio,2001).</a:t>
            </a:r>
          </a:p>
          <a:p>
            <a:pPr>
              <a:buClr>
                <a:srgbClr val="008000"/>
              </a:buClr>
            </a:pPr>
            <a:r>
              <a:rPr lang="en-US" sz="2500" dirty="0" err="1" smtClean="0"/>
              <a:t>Anak</a:t>
            </a:r>
            <a:r>
              <a:rPr lang="en-US" sz="2500" dirty="0" smtClean="0"/>
              <a:t> </a:t>
            </a:r>
            <a:r>
              <a:rPr lang="en-US" sz="2500" dirty="0" err="1"/>
              <a:t>pra</a:t>
            </a:r>
            <a:r>
              <a:rPr lang="en-US" sz="2500" dirty="0"/>
              <a:t> </a:t>
            </a:r>
            <a:r>
              <a:rPr lang="en-US" sz="2500" dirty="0" err="1"/>
              <a:t>sekolah</a:t>
            </a:r>
            <a:r>
              <a:rPr lang="en-US" sz="2500" dirty="0"/>
              <a:t> </a:t>
            </a:r>
            <a:r>
              <a:rPr lang="en-US" sz="2500" dirty="0" err="1"/>
              <a:t>lebih</a:t>
            </a:r>
            <a:r>
              <a:rPr lang="en-US" sz="2500" dirty="0"/>
              <a:t> </a:t>
            </a:r>
            <a:r>
              <a:rPr lang="en-US" sz="2500" dirty="0" err="1"/>
              <a:t>perhatian</a:t>
            </a:r>
            <a:r>
              <a:rPr lang="en-US" sz="2500" dirty="0"/>
              <a:t> </a:t>
            </a:r>
            <a:r>
              <a:rPr lang="en-US" sz="2500" dirty="0" err="1"/>
              <a:t>pada</a:t>
            </a:r>
            <a:r>
              <a:rPr lang="en-US" sz="2500" dirty="0"/>
              <a:t> </a:t>
            </a:r>
            <a:r>
              <a:rPr lang="en-US" sz="2500" dirty="0" err="1"/>
              <a:t>sesutu</a:t>
            </a:r>
            <a:r>
              <a:rPr lang="en-US" sz="2500" dirty="0"/>
              <a:t> yang </a:t>
            </a:r>
            <a:r>
              <a:rPr lang="en-US" sz="2500" dirty="0" err="1"/>
              <a:t>mencolok</a:t>
            </a:r>
            <a:r>
              <a:rPr lang="en-US" sz="2500" dirty="0"/>
              <a:t> </a:t>
            </a:r>
            <a:r>
              <a:rPr lang="en-US" sz="2500" dirty="0" err="1"/>
              <a:t>dan</a:t>
            </a:r>
            <a:r>
              <a:rPr lang="en-US" sz="2500" dirty="0"/>
              <a:t> </a:t>
            </a:r>
            <a:r>
              <a:rPr lang="en-US" sz="2500" dirty="0" err="1"/>
              <a:t>menarik</a:t>
            </a:r>
            <a:r>
              <a:rPr lang="en-US" sz="2500" dirty="0"/>
              <a:t> </a:t>
            </a:r>
            <a:r>
              <a:rPr lang="en-US" sz="2500" dirty="0" err="1"/>
              <a:t>perhatian</a:t>
            </a:r>
            <a:r>
              <a:rPr lang="en-US" sz="2500" dirty="0"/>
              <a:t> </a:t>
            </a:r>
            <a:r>
              <a:rPr lang="en-US" sz="2500" dirty="0" err="1"/>
              <a:t>dan</a:t>
            </a:r>
            <a:r>
              <a:rPr lang="en-US" sz="2500" dirty="0"/>
              <a:t> </a:t>
            </a:r>
            <a:r>
              <a:rPr lang="en-US" sz="2500" dirty="0" err="1"/>
              <a:t>tampak</a:t>
            </a:r>
            <a:r>
              <a:rPr lang="en-US" sz="2500" dirty="0"/>
              <a:t> </a:t>
            </a:r>
            <a:r>
              <a:rPr lang="en-US" sz="2500" dirty="0" err="1"/>
              <a:t>jelas</a:t>
            </a:r>
            <a:r>
              <a:rPr lang="en-US" sz="2500" dirty="0" smtClean="0"/>
              <a:t>.</a:t>
            </a:r>
          </a:p>
          <a:p>
            <a:pPr>
              <a:buClr>
                <a:srgbClr val="008000"/>
              </a:buClr>
            </a:pPr>
            <a:r>
              <a:rPr lang="en-US" sz="2500" dirty="0" err="1"/>
              <a:t>Perubahan</a:t>
            </a:r>
            <a:r>
              <a:rPr lang="en-US" sz="2500" dirty="0"/>
              <a:t> </a:t>
            </a:r>
            <a:r>
              <a:rPr lang="en-US" sz="2500" dirty="0" err="1"/>
              <a:t>ini</a:t>
            </a:r>
            <a:r>
              <a:rPr lang="en-US" sz="2500" dirty="0"/>
              <a:t> </a:t>
            </a:r>
            <a:r>
              <a:rPr lang="en-US" sz="2500" dirty="0" err="1"/>
              <a:t>mencerminkan</a:t>
            </a:r>
            <a:r>
              <a:rPr lang="en-US" sz="2500" dirty="0"/>
              <a:t> </a:t>
            </a:r>
            <a:r>
              <a:rPr lang="en-US" sz="2500" dirty="0" err="1"/>
              <a:t>peralihan</a:t>
            </a:r>
            <a:r>
              <a:rPr lang="en-US" sz="2500" dirty="0"/>
              <a:t> </a:t>
            </a:r>
            <a:r>
              <a:rPr lang="en-US" sz="2500" dirty="0" err="1"/>
              <a:t>menuju</a:t>
            </a:r>
            <a:r>
              <a:rPr lang="en-US" sz="2500" dirty="0"/>
              <a:t> </a:t>
            </a:r>
            <a:r>
              <a:rPr lang="en-US" sz="2500" i="1" dirty="0" err="1"/>
              <a:t>pengendalian</a:t>
            </a:r>
            <a:r>
              <a:rPr lang="en-US" sz="2500" i="1" dirty="0"/>
              <a:t> </a:t>
            </a:r>
            <a:r>
              <a:rPr lang="en-US" sz="2500" i="1" dirty="0" err="1"/>
              <a:t>kognitif</a:t>
            </a:r>
            <a:r>
              <a:rPr lang="en-US" sz="2500" i="1" dirty="0"/>
              <a:t> </a:t>
            </a:r>
            <a:r>
              <a:rPr lang="en-US" sz="2500" dirty="0" err="1"/>
              <a:t>dari</a:t>
            </a:r>
            <a:r>
              <a:rPr lang="en-US" sz="2500" dirty="0"/>
              <a:t> </a:t>
            </a:r>
            <a:r>
              <a:rPr lang="en-US" sz="2500" dirty="0" err="1"/>
              <a:t>perhatian</a:t>
            </a:r>
            <a:endParaRPr lang="en-US" sz="2500" dirty="0">
              <a:solidFill>
                <a:srgbClr val="FF0000"/>
              </a:solidFill>
            </a:endParaRPr>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362825" y="5562600"/>
            <a:ext cx="1781175" cy="112395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304800"/>
            <a:ext cx="8915400" cy="6553200"/>
          </a:xfrm>
        </p:spPr>
        <p:txBody>
          <a:bodyPr>
            <a:normAutofit/>
          </a:bodyPr>
          <a:lstStyle/>
          <a:p>
            <a:pPr>
              <a:buNone/>
            </a:pPr>
            <a:r>
              <a:rPr lang="en-US" sz="2500" b="1" dirty="0" smtClean="0">
                <a:solidFill>
                  <a:srgbClr val="002060"/>
                </a:solidFill>
                <a:latin typeface="Calibri (Body)"/>
              </a:rPr>
              <a:t>3. MEMORI</a:t>
            </a:r>
            <a:r>
              <a:rPr lang="en-US" sz="2500" dirty="0">
                <a:latin typeface="Calibri (Body)"/>
              </a:rPr>
              <a:t>					</a:t>
            </a:r>
            <a:endParaRPr lang="en-US" sz="2500" dirty="0" smtClean="0">
              <a:latin typeface="Calibri (Body)"/>
            </a:endParaRPr>
          </a:p>
          <a:p>
            <a:pPr>
              <a:buFont typeface="Wingdings" pitchFamily="2" charset="2"/>
              <a:buChar char="Ø"/>
            </a:pPr>
            <a:r>
              <a:rPr lang="en-US" sz="2500" dirty="0" err="1" smtClean="0">
                <a:latin typeface="Calibri (Body)"/>
              </a:rPr>
              <a:t>Memori</a:t>
            </a:r>
            <a:r>
              <a:rPr lang="en-US" sz="2500" dirty="0" smtClean="0">
                <a:latin typeface="Calibri (Body)"/>
              </a:rPr>
              <a:t> </a:t>
            </a:r>
            <a:r>
              <a:rPr lang="en-US" sz="2500" dirty="0" err="1">
                <a:latin typeface="Calibri (Body)"/>
              </a:rPr>
              <a:t>atau</a:t>
            </a:r>
            <a:r>
              <a:rPr lang="en-US" sz="2500" dirty="0">
                <a:latin typeface="Calibri (Body)"/>
              </a:rPr>
              <a:t> </a:t>
            </a:r>
            <a:r>
              <a:rPr lang="en-US" sz="2500" dirty="0" err="1">
                <a:latin typeface="Calibri (Body)"/>
              </a:rPr>
              <a:t>ingatan</a:t>
            </a:r>
            <a:r>
              <a:rPr lang="en-US" sz="2500" dirty="0">
                <a:latin typeface="Calibri (Body)"/>
              </a:rPr>
              <a:t> </a:t>
            </a:r>
            <a:r>
              <a:rPr lang="en-US" sz="2500" dirty="0" err="1">
                <a:latin typeface="Calibri (Body)"/>
              </a:rPr>
              <a:t>adalah</a:t>
            </a:r>
            <a:r>
              <a:rPr lang="en-US" sz="2500" dirty="0">
                <a:latin typeface="Calibri (Body)"/>
              </a:rPr>
              <a:t> </a:t>
            </a:r>
            <a:r>
              <a:rPr lang="en-US" sz="2500" dirty="0" err="1">
                <a:latin typeface="Calibri (Body)"/>
              </a:rPr>
              <a:t>penyimpanan</a:t>
            </a:r>
            <a:r>
              <a:rPr lang="en-US" sz="2500" dirty="0">
                <a:latin typeface="Calibri (Body)"/>
              </a:rPr>
              <a:t> </a:t>
            </a:r>
            <a:r>
              <a:rPr lang="en-US" sz="2500" dirty="0" err="1">
                <a:latin typeface="Calibri (Body)"/>
              </a:rPr>
              <a:t>informasi</a:t>
            </a:r>
            <a:r>
              <a:rPr lang="en-US" sz="2500" dirty="0">
                <a:latin typeface="Calibri (Body)"/>
              </a:rPr>
              <a:t> </a:t>
            </a:r>
            <a:r>
              <a:rPr lang="en-US" sz="2500" dirty="0" err="1">
                <a:latin typeface="Calibri (Body)"/>
              </a:rPr>
              <a:t>di</a:t>
            </a:r>
            <a:r>
              <a:rPr lang="en-US" sz="2500" dirty="0">
                <a:latin typeface="Calibri (Body)"/>
              </a:rPr>
              <a:t> </a:t>
            </a:r>
            <a:r>
              <a:rPr lang="en-US" sz="2500" dirty="0" err="1">
                <a:latin typeface="Calibri (Body)"/>
              </a:rPr>
              <a:t>setiap</a:t>
            </a:r>
            <a:r>
              <a:rPr lang="en-US" sz="2500" dirty="0">
                <a:latin typeface="Calibri (Body)"/>
              </a:rPr>
              <a:t> </a:t>
            </a:r>
            <a:r>
              <a:rPr lang="en-US" sz="2500" dirty="0" err="1">
                <a:latin typeface="Calibri (Body)"/>
              </a:rPr>
              <a:t>waktu</a:t>
            </a:r>
            <a:r>
              <a:rPr lang="en-US" sz="2500" dirty="0">
                <a:latin typeface="Calibri (Body)"/>
              </a:rPr>
              <a:t> </a:t>
            </a:r>
            <a:r>
              <a:rPr lang="en-US" sz="2500" dirty="0" smtClean="0">
                <a:latin typeface="Calibri (Body)"/>
              </a:rPr>
              <a:t>.</a:t>
            </a:r>
          </a:p>
          <a:p>
            <a:pPr>
              <a:buFont typeface="Wingdings" pitchFamily="2" charset="2"/>
              <a:buChar char="Ø"/>
            </a:pPr>
            <a:r>
              <a:rPr lang="en-US" sz="2500" dirty="0" err="1" smtClean="0">
                <a:latin typeface="Calibri (Body)"/>
              </a:rPr>
              <a:t>Tanpa</a:t>
            </a:r>
            <a:r>
              <a:rPr lang="en-US" sz="2500" dirty="0" smtClean="0">
                <a:latin typeface="Calibri (Body)"/>
              </a:rPr>
              <a:t> </a:t>
            </a:r>
            <a:r>
              <a:rPr lang="en-US" sz="2500" dirty="0" err="1">
                <a:latin typeface="Calibri (Body)"/>
              </a:rPr>
              <a:t>memori</a:t>
            </a:r>
            <a:r>
              <a:rPr lang="en-US" sz="2500" dirty="0">
                <a:latin typeface="Calibri (Body)"/>
              </a:rPr>
              <a:t>, </a:t>
            </a:r>
            <a:r>
              <a:rPr lang="en-US" sz="2500" dirty="0" err="1">
                <a:latin typeface="Calibri (Body)"/>
              </a:rPr>
              <a:t>anda</a:t>
            </a:r>
            <a:r>
              <a:rPr lang="en-US" sz="2500" dirty="0">
                <a:latin typeface="Calibri (Body)"/>
              </a:rPr>
              <a:t> </a:t>
            </a:r>
            <a:r>
              <a:rPr lang="en-US" sz="2500" dirty="0" err="1">
                <a:latin typeface="Calibri (Body)"/>
              </a:rPr>
              <a:t>tidak</a:t>
            </a:r>
            <a:r>
              <a:rPr lang="en-US" sz="2500" dirty="0">
                <a:latin typeface="Calibri (Body)"/>
              </a:rPr>
              <a:t> </a:t>
            </a:r>
            <a:r>
              <a:rPr lang="en-US" sz="2500" dirty="0" err="1">
                <a:latin typeface="Calibri (Body)"/>
              </a:rPr>
              <a:t>akan</a:t>
            </a:r>
            <a:r>
              <a:rPr lang="en-US" sz="2500" dirty="0">
                <a:latin typeface="Calibri (Body)"/>
              </a:rPr>
              <a:t> </a:t>
            </a:r>
            <a:r>
              <a:rPr lang="en-US" sz="2500" dirty="0" err="1">
                <a:latin typeface="Calibri (Body)"/>
              </a:rPr>
              <a:t>bisa</a:t>
            </a:r>
            <a:r>
              <a:rPr lang="en-US" sz="2500" dirty="0">
                <a:latin typeface="Calibri (Body)"/>
              </a:rPr>
              <a:t> </a:t>
            </a:r>
            <a:r>
              <a:rPr lang="en-US" sz="2500" dirty="0" err="1">
                <a:latin typeface="Calibri (Body)"/>
              </a:rPr>
              <a:t>menghubungkan</a:t>
            </a:r>
            <a:r>
              <a:rPr lang="en-US" sz="2500" dirty="0">
                <a:latin typeface="Calibri (Body)"/>
              </a:rPr>
              <a:t> </a:t>
            </a:r>
            <a:r>
              <a:rPr lang="en-US" sz="2500" dirty="0" err="1">
                <a:latin typeface="Calibri (Body)"/>
              </a:rPr>
              <a:t>apa</a:t>
            </a:r>
            <a:r>
              <a:rPr lang="en-US" sz="2500" dirty="0">
                <a:latin typeface="Calibri (Body)"/>
              </a:rPr>
              <a:t> yang </a:t>
            </a:r>
            <a:r>
              <a:rPr lang="en-US" sz="2500" dirty="0" err="1">
                <a:latin typeface="Calibri (Body)"/>
              </a:rPr>
              <a:t>terjadi</a:t>
            </a:r>
            <a:r>
              <a:rPr lang="en-US" sz="2500" dirty="0">
                <a:latin typeface="Calibri (Body)"/>
              </a:rPr>
              <a:t> </a:t>
            </a:r>
            <a:r>
              <a:rPr lang="en-US" sz="2500" dirty="0" err="1">
                <a:latin typeface="Calibri (Body)"/>
              </a:rPr>
              <a:t>dalam</a:t>
            </a:r>
            <a:r>
              <a:rPr lang="en-US" sz="2500" dirty="0">
                <a:latin typeface="Calibri (Body)"/>
              </a:rPr>
              <a:t> </a:t>
            </a:r>
            <a:r>
              <a:rPr lang="en-US" sz="2500" dirty="0" err="1">
                <a:latin typeface="Calibri (Body)"/>
              </a:rPr>
              <a:t>hidup</a:t>
            </a:r>
            <a:r>
              <a:rPr lang="en-US" sz="2500" dirty="0">
                <a:latin typeface="Calibri (Body)"/>
              </a:rPr>
              <a:t> </a:t>
            </a:r>
            <a:r>
              <a:rPr lang="en-US" sz="2500" dirty="0" err="1">
                <a:latin typeface="Calibri (Body)"/>
              </a:rPr>
              <a:t>Anda</a:t>
            </a:r>
            <a:r>
              <a:rPr lang="en-US" sz="2500" dirty="0">
                <a:latin typeface="Calibri (Body)"/>
              </a:rPr>
              <a:t> </a:t>
            </a:r>
            <a:r>
              <a:rPr lang="en-US" sz="2500" dirty="0" err="1">
                <a:latin typeface="Calibri (Body)"/>
              </a:rPr>
              <a:t>hari</a:t>
            </a:r>
            <a:r>
              <a:rPr lang="en-US" sz="2500" dirty="0">
                <a:latin typeface="Calibri (Body)"/>
              </a:rPr>
              <a:t> </a:t>
            </a:r>
            <a:r>
              <a:rPr lang="en-US" sz="2500" dirty="0" err="1">
                <a:latin typeface="Calibri (Body)"/>
              </a:rPr>
              <a:t>ini</a:t>
            </a:r>
            <a:r>
              <a:rPr lang="en-US" sz="2500" dirty="0" smtClean="0">
                <a:latin typeface="Calibri (Body)"/>
              </a:rPr>
              <a:t>.</a:t>
            </a:r>
          </a:p>
          <a:p>
            <a:pPr lvl="0">
              <a:buFont typeface="Wingdings" pitchFamily="2" charset="2"/>
              <a:buChar char="q"/>
            </a:pPr>
            <a:r>
              <a:rPr lang="en-US" sz="2500" b="1" dirty="0" err="1" smtClean="0">
                <a:solidFill>
                  <a:srgbClr val="FF0000"/>
                </a:solidFill>
                <a:latin typeface="Calibri (Body)"/>
              </a:rPr>
              <a:t>Pengodean</a:t>
            </a:r>
            <a:r>
              <a:rPr lang="en-US" sz="2500" b="1" dirty="0">
                <a:solidFill>
                  <a:srgbClr val="FF0000"/>
                </a:solidFill>
                <a:latin typeface="Calibri (Body)"/>
              </a:rPr>
              <a:t>		</a:t>
            </a:r>
            <a:r>
              <a:rPr lang="en-US" sz="2500" b="1" dirty="0" smtClean="0">
                <a:solidFill>
                  <a:srgbClr val="FF0000"/>
                </a:solidFill>
                <a:latin typeface="Calibri (Body)"/>
              </a:rPr>
              <a:t>						</a:t>
            </a:r>
            <a:r>
              <a:rPr lang="en-US" sz="2500" dirty="0" err="1">
                <a:latin typeface="Calibri (Body)"/>
              </a:rPr>
              <a:t>A</a:t>
            </a:r>
            <a:r>
              <a:rPr lang="en-US" sz="2500" dirty="0" err="1" smtClean="0">
                <a:latin typeface="Calibri (Body)"/>
              </a:rPr>
              <a:t>dalah</a:t>
            </a:r>
            <a:r>
              <a:rPr lang="en-US" sz="2500" dirty="0" smtClean="0">
                <a:latin typeface="Calibri (Body)"/>
              </a:rPr>
              <a:t> </a:t>
            </a:r>
            <a:r>
              <a:rPr lang="en-US" sz="2500" dirty="0" err="1">
                <a:latin typeface="Calibri (Body)"/>
              </a:rPr>
              <a:t>memasukkan</a:t>
            </a:r>
            <a:r>
              <a:rPr lang="en-US" sz="2500" dirty="0">
                <a:latin typeface="Calibri (Body)"/>
              </a:rPr>
              <a:t> </a:t>
            </a:r>
            <a:r>
              <a:rPr lang="en-US" sz="2500" dirty="0" err="1">
                <a:latin typeface="Calibri (Body)"/>
              </a:rPr>
              <a:t>informasi</a:t>
            </a:r>
            <a:r>
              <a:rPr lang="en-US" sz="2500" dirty="0">
                <a:latin typeface="Calibri (Body)"/>
              </a:rPr>
              <a:t> </a:t>
            </a:r>
            <a:r>
              <a:rPr lang="en-US" sz="2500" dirty="0" err="1">
                <a:latin typeface="Calibri (Body)"/>
              </a:rPr>
              <a:t>ke</a:t>
            </a:r>
            <a:r>
              <a:rPr lang="en-US" sz="2500" dirty="0">
                <a:latin typeface="Calibri (Body)"/>
              </a:rPr>
              <a:t> </a:t>
            </a:r>
            <a:r>
              <a:rPr lang="en-US" sz="2500" dirty="0" err="1">
                <a:latin typeface="Calibri (Body)"/>
              </a:rPr>
              <a:t>dalam</a:t>
            </a:r>
            <a:r>
              <a:rPr lang="en-US" sz="2500" dirty="0">
                <a:latin typeface="Calibri (Body)"/>
              </a:rPr>
              <a:t> </a:t>
            </a:r>
            <a:r>
              <a:rPr lang="en-US" sz="2500" dirty="0" err="1">
                <a:latin typeface="Calibri (Body)"/>
              </a:rPr>
              <a:t>memori</a:t>
            </a:r>
            <a:r>
              <a:rPr lang="en-US" sz="2500" dirty="0">
                <a:latin typeface="Calibri (Body)"/>
              </a:rPr>
              <a:t>, </a:t>
            </a:r>
            <a:r>
              <a:rPr lang="en-US" sz="2500" dirty="0" err="1">
                <a:latin typeface="Calibri (Body)"/>
              </a:rPr>
              <a:t>pengodean</a:t>
            </a:r>
            <a:r>
              <a:rPr lang="en-US" sz="2500" dirty="0">
                <a:latin typeface="Calibri (Body)"/>
              </a:rPr>
              <a:t> </a:t>
            </a:r>
            <a:r>
              <a:rPr lang="en-US" sz="2500" dirty="0" err="1">
                <a:latin typeface="Calibri (Body)"/>
              </a:rPr>
              <a:t>terdiri</a:t>
            </a:r>
            <a:r>
              <a:rPr lang="en-US" sz="2500" dirty="0">
                <a:latin typeface="Calibri (Body)"/>
              </a:rPr>
              <a:t> </a:t>
            </a:r>
            <a:r>
              <a:rPr lang="en-US" sz="2500" dirty="0" err="1">
                <a:latin typeface="Calibri (Body)"/>
              </a:rPr>
              <a:t>atas</a:t>
            </a:r>
            <a:r>
              <a:rPr lang="en-US" sz="2500" dirty="0">
                <a:latin typeface="Calibri (Body)"/>
              </a:rPr>
              <a:t> </a:t>
            </a:r>
            <a:r>
              <a:rPr lang="en-US" sz="2500" dirty="0" err="1">
                <a:latin typeface="Calibri (Body)"/>
              </a:rPr>
              <a:t>sejumlah</a:t>
            </a:r>
            <a:r>
              <a:rPr lang="en-US" sz="2500" dirty="0">
                <a:latin typeface="Calibri (Body)"/>
              </a:rPr>
              <a:t> </a:t>
            </a:r>
            <a:r>
              <a:rPr lang="en-US" sz="2500" dirty="0" err="1">
                <a:latin typeface="Calibri (Body)"/>
              </a:rPr>
              <a:t>proses</a:t>
            </a:r>
            <a:r>
              <a:rPr lang="en-US" sz="2500" dirty="0">
                <a:latin typeface="Calibri (Body)"/>
              </a:rPr>
              <a:t>, </a:t>
            </a:r>
            <a:r>
              <a:rPr lang="en-US" sz="2500" dirty="0" err="1">
                <a:latin typeface="Calibri (Body)"/>
              </a:rPr>
              <a:t>pengulangan</a:t>
            </a:r>
            <a:r>
              <a:rPr lang="en-US" sz="2500" dirty="0">
                <a:latin typeface="Calibri (Body)"/>
              </a:rPr>
              <a:t>, </a:t>
            </a:r>
            <a:r>
              <a:rPr lang="en-US" sz="2500" dirty="0" err="1">
                <a:latin typeface="Calibri (Body)"/>
              </a:rPr>
              <a:t>pemrosesan</a:t>
            </a:r>
            <a:r>
              <a:rPr lang="en-US" sz="2500" dirty="0">
                <a:latin typeface="Calibri (Body)"/>
              </a:rPr>
              <a:t> yang </a:t>
            </a:r>
            <a:r>
              <a:rPr lang="en-US" sz="2500" dirty="0" err="1">
                <a:latin typeface="Calibri (Body)"/>
              </a:rPr>
              <a:t>mendalam</a:t>
            </a:r>
            <a:r>
              <a:rPr lang="en-US" sz="2500" dirty="0">
                <a:latin typeface="Calibri (Body)"/>
              </a:rPr>
              <a:t>, </a:t>
            </a:r>
            <a:r>
              <a:rPr lang="en-US" sz="2500" dirty="0" err="1">
                <a:latin typeface="Calibri (Body)"/>
              </a:rPr>
              <a:t>elaborasi</a:t>
            </a:r>
            <a:r>
              <a:rPr lang="en-US" sz="2500" dirty="0">
                <a:latin typeface="Calibri (Body)"/>
              </a:rPr>
              <a:t>, </a:t>
            </a:r>
            <a:r>
              <a:rPr lang="en-US" sz="2500" dirty="0" err="1">
                <a:latin typeface="Calibri (Body)"/>
              </a:rPr>
              <a:t>pembentukkan</a:t>
            </a:r>
            <a:r>
              <a:rPr lang="en-US" sz="2500" dirty="0">
                <a:latin typeface="Calibri (Body)"/>
              </a:rPr>
              <a:t> </a:t>
            </a:r>
            <a:r>
              <a:rPr lang="en-US" sz="2500" dirty="0" err="1">
                <a:latin typeface="Calibri (Body)"/>
              </a:rPr>
              <a:t>gambaran</a:t>
            </a:r>
            <a:r>
              <a:rPr lang="en-US" sz="2500" dirty="0">
                <a:latin typeface="Calibri (Body)"/>
              </a:rPr>
              <a:t> </a:t>
            </a:r>
            <a:r>
              <a:rPr lang="en-US" sz="2500" dirty="0" err="1">
                <a:latin typeface="Calibri (Body)"/>
              </a:rPr>
              <a:t>dan</a:t>
            </a:r>
            <a:r>
              <a:rPr lang="en-US" sz="2500" dirty="0">
                <a:latin typeface="Calibri (Body)"/>
              </a:rPr>
              <a:t> </a:t>
            </a:r>
            <a:r>
              <a:rPr lang="en-US" sz="2500" dirty="0" err="1">
                <a:latin typeface="Calibri (Body)"/>
              </a:rPr>
              <a:t>organisasi</a:t>
            </a:r>
            <a:r>
              <a:rPr lang="en-US" sz="2500" dirty="0">
                <a:latin typeface="Calibri (Body)"/>
              </a:rPr>
              <a:t>. </a:t>
            </a:r>
            <a:endParaRPr lang="en-US" sz="2500" b="1" dirty="0" smtClean="0">
              <a:latin typeface="Calibri (Body)"/>
            </a:endParaRPr>
          </a:p>
          <a:p>
            <a:pPr lvl="0"/>
            <a:r>
              <a:rPr lang="en-US" sz="2500" b="1" dirty="0" err="1" smtClean="0">
                <a:solidFill>
                  <a:srgbClr val="008000"/>
                </a:solidFill>
                <a:latin typeface="Calibri (Body)"/>
              </a:rPr>
              <a:t>Pengulangan-pengulangan</a:t>
            </a:r>
            <a:r>
              <a:rPr lang="en-US" sz="2500" b="1" dirty="0" smtClean="0">
                <a:solidFill>
                  <a:srgbClr val="008000"/>
                </a:solidFill>
                <a:latin typeface="Calibri (Body)"/>
              </a:rPr>
              <a:t> </a:t>
            </a:r>
            <a:r>
              <a:rPr lang="en-US" sz="2500" b="1" dirty="0">
                <a:solidFill>
                  <a:srgbClr val="008000"/>
                </a:solidFill>
                <a:latin typeface="Calibri (Body)"/>
              </a:rPr>
              <a:t>(rehearsal)</a:t>
            </a:r>
            <a:r>
              <a:rPr lang="en-US" sz="2500" dirty="0">
                <a:solidFill>
                  <a:srgbClr val="008000"/>
                </a:solidFill>
                <a:latin typeface="Calibri (Body)"/>
              </a:rPr>
              <a:t>	</a:t>
            </a:r>
            <a:endParaRPr lang="en-US" sz="2500" dirty="0" smtClean="0">
              <a:solidFill>
                <a:srgbClr val="008000"/>
              </a:solidFill>
              <a:latin typeface="Calibri (Body)"/>
            </a:endParaRPr>
          </a:p>
          <a:p>
            <a:pPr lvl="0">
              <a:buNone/>
            </a:pPr>
            <a:r>
              <a:rPr lang="en-US" sz="2500" dirty="0" smtClean="0">
                <a:latin typeface="Calibri (Body)"/>
              </a:rPr>
              <a:t>	</a:t>
            </a:r>
            <a:r>
              <a:rPr lang="en-US" sz="2500" dirty="0" err="1" smtClean="0">
                <a:latin typeface="Calibri (Body)"/>
              </a:rPr>
              <a:t>adalah</a:t>
            </a:r>
            <a:r>
              <a:rPr lang="en-US" sz="2500" dirty="0" smtClean="0">
                <a:latin typeface="Calibri (Body)"/>
              </a:rPr>
              <a:t> </a:t>
            </a:r>
            <a:r>
              <a:rPr lang="en-US" sz="2500" dirty="0" err="1">
                <a:latin typeface="Calibri (Body)"/>
              </a:rPr>
              <a:t>mengulang</a:t>
            </a:r>
            <a:r>
              <a:rPr lang="en-US" sz="2500" dirty="0">
                <a:latin typeface="Calibri (Body)"/>
              </a:rPr>
              <a:t> </a:t>
            </a:r>
            <a:r>
              <a:rPr lang="en-US" sz="2500" dirty="0" err="1">
                <a:latin typeface="Calibri (Body)"/>
              </a:rPr>
              <a:t>informasi</a:t>
            </a:r>
            <a:r>
              <a:rPr lang="en-US" sz="2500" dirty="0">
                <a:latin typeface="Calibri (Body)"/>
              </a:rPr>
              <a:t> </a:t>
            </a:r>
            <a:r>
              <a:rPr lang="en-US" sz="2500" dirty="0" err="1">
                <a:latin typeface="Calibri (Body)"/>
              </a:rPr>
              <a:t>secara</a:t>
            </a:r>
            <a:r>
              <a:rPr lang="en-US" sz="2500" dirty="0">
                <a:latin typeface="Calibri (Body)"/>
              </a:rPr>
              <a:t> </a:t>
            </a:r>
            <a:r>
              <a:rPr lang="en-US" sz="2500" dirty="0" err="1">
                <a:latin typeface="Calibri (Body)"/>
              </a:rPr>
              <a:t>sadar</a:t>
            </a:r>
            <a:r>
              <a:rPr lang="en-US" sz="2500" dirty="0">
                <a:latin typeface="Calibri (Body)"/>
              </a:rPr>
              <a:t> </a:t>
            </a:r>
            <a:r>
              <a:rPr lang="en-US" sz="2500" dirty="0" err="1">
                <a:latin typeface="Calibri (Body)"/>
              </a:rPr>
              <a:t>untuk</a:t>
            </a:r>
            <a:r>
              <a:rPr lang="en-US" sz="2500" dirty="0">
                <a:latin typeface="Calibri (Body)"/>
              </a:rPr>
              <a:t> </a:t>
            </a:r>
            <a:r>
              <a:rPr lang="en-US" sz="2500" dirty="0" err="1">
                <a:latin typeface="Calibri (Body)"/>
              </a:rPr>
              <a:t>meningkatkan</a:t>
            </a:r>
            <a:r>
              <a:rPr lang="en-US" sz="2500" dirty="0">
                <a:latin typeface="Calibri (Body)"/>
              </a:rPr>
              <a:t> </a:t>
            </a:r>
            <a:r>
              <a:rPr lang="en-US" sz="2500" dirty="0" err="1">
                <a:latin typeface="Calibri (Body)"/>
              </a:rPr>
              <a:t>lamanya</a:t>
            </a:r>
            <a:r>
              <a:rPr lang="en-US" sz="2500" dirty="0">
                <a:latin typeface="Calibri (Body)"/>
              </a:rPr>
              <a:t> </a:t>
            </a:r>
            <a:r>
              <a:rPr lang="en-US" sz="2500" dirty="0" err="1">
                <a:latin typeface="Calibri (Body)"/>
              </a:rPr>
              <a:t>informasi</a:t>
            </a:r>
            <a:r>
              <a:rPr lang="en-US" sz="2500" dirty="0">
                <a:latin typeface="Calibri (Body)"/>
              </a:rPr>
              <a:t> </a:t>
            </a:r>
            <a:r>
              <a:rPr lang="en-US" sz="2500" dirty="0" err="1">
                <a:latin typeface="Calibri (Body)"/>
              </a:rPr>
              <a:t>tinggal</a:t>
            </a:r>
            <a:r>
              <a:rPr lang="en-US" sz="2500" dirty="0">
                <a:latin typeface="Calibri (Body)"/>
              </a:rPr>
              <a:t> </a:t>
            </a:r>
            <a:r>
              <a:rPr lang="en-US" sz="2500" dirty="0" err="1">
                <a:latin typeface="Calibri (Body)"/>
              </a:rPr>
              <a:t>dalam</a:t>
            </a:r>
            <a:r>
              <a:rPr lang="en-US" sz="2500" dirty="0">
                <a:latin typeface="Calibri (Body)"/>
              </a:rPr>
              <a:t> </a:t>
            </a:r>
            <a:r>
              <a:rPr lang="en-US" sz="2500" dirty="0" err="1">
                <a:latin typeface="Calibri (Body)"/>
              </a:rPr>
              <a:t>memori</a:t>
            </a:r>
            <a:r>
              <a:rPr lang="en-US" sz="2500" dirty="0">
                <a:latin typeface="Calibri (Body)"/>
              </a:rPr>
              <a:t>. </a:t>
            </a:r>
            <a:r>
              <a:rPr lang="en-US" sz="2500" dirty="0" err="1">
                <a:latin typeface="Calibri (Body)"/>
              </a:rPr>
              <a:t>Pengulangan</a:t>
            </a:r>
            <a:r>
              <a:rPr lang="en-US" sz="2500" dirty="0">
                <a:latin typeface="Calibri (Body)"/>
              </a:rPr>
              <a:t> </a:t>
            </a:r>
            <a:r>
              <a:rPr lang="en-US" sz="2500" dirty="0" err="1">
                <a:latin typeface="Calibri (Body)"/>
              </a:rPr>
              <a:t>tidak</a:t>
            </a:r>
            <a:r>
              <a:rPr lang="en-US" sz="2500" dirty="0">
                <a:latin typeface="Calibri (Body)"/>
              </a:rPr>
              <a:t> </a:t>
            </a:r>
            <a:r>
              <a:rPr lang="en-US" sz="2500" dirty="0" err="1">
                <a:latin typeface="Calibri (Body)"/>
              </a:rPr>
              <a:t>berfungsi</a:t>
            </a:r>
            <a:r>
              <a:rPr lang="en-US" sz="2500" dirty="0">
                <a:latin typeface="Calibri (Body)"/>
              </a:rPr>
              <a:t> </a:t>
            </a:r>
            <a:r>
              <a:rPr lang="en-US" sz="2500" dirty="0" err="1">
                <a:latin typeface="Calibri (Body)"/>
              </a:rPr>
              <a:t>dengan</a:t>
            </a:r>
            <a:r>
              <a:rPr lang="en-US" sz="2500" dirty="0">
                <a:latin typeface="Calibri (Body)"/>
              </a:rPr>
              <a:t> </a:t>
            </a:r>
            <a:r>
              <a:rPr lang="en-US" sz="2500" dirty="0" err="1">
                <a:latin typeface="Calibri (Body)"/>
              </a:rPr>
              <a:t>baik</a:t>
            </a:r>
            <a:r>
              <a:rPr lang="en-US" sz="2500" dirty="0">
                <a:latin typeface="Calibri (Body)"/>
              </a:rPr>
              <a:t> </a:t>
            </a:r>
            <a:r>
              <a:rPr lang="en-US" sz="2500" dirty="0" err="1">
                <a:latin typeface="Calibri (Body)"/>
              </a:rPr>
              <a:t>untuk</a:t>
            </a:r>
            <a:r>
              <a:rPr lang="en-US" sz="2500" dirty="0">
                <a:latin typeface="Calibri (Body)"/>
              </a:rPr>
              <a:t> </a:t>
            </a:r>
            <a:r>
              <a:rPr lang="en-US" sz="2500" dirty="0" err="1">
                <a:latin typeface="Calibri (Body)"/>
              </a:rPr>
              <a:t>menyimpan</a:t>
            </a:r>
            <a:r>
              <a:rPr lang="en-US" sz="2500" dirty="0">
                <a:latin typeface="Calibri (Body)"/>
              </a:rPr>
              <a:t> </a:t>
            </a:r>
            <a:r>
              <a:rPr lang="en-US" sz="2500" dirty="0" err="1">
                <a:latin typeface="Calibri (Body)"/>
              </a:rPr>
              <a:t>informasi</a:t>
            </a:r>
            <a:r>
              <a:rPr lang="en-US" sz="2500" dirty="0">
                <a:latin typeface="Calibri (Body)"/>
              </a:rPr>
              <a:t> </a:t>
            </a:r>
            <a:r>
              <a:rPr lang="en-US" sz="2500" dirty="0" err="1">
                <a:latin typeface="Calibri (Body)"/>
              </a:rPr>
              <a:t>dalam</a:t>
            </a:r>
            <a:r>
              <a:rPr lang="en-US" sz="2500" dirty="0">
                <a:latin typeface="Calibri (Body)"/>
              </a:rPr>
              <a:t> </a:t>
            </a:r>
            <a:r>
              <a:rPr lang="en-US" sz="2500" dirty="0" err="1">
                <a:latin typeface="Calibri (Body)"/>
              </a:rPr>
              <a:t>jangka</a:t>
            </a:r>
            <a:r>
              <a:rPr lang="en-US" sz="2500" dirty="0">
                <a:latin typeface="Calibri (Body)"/>
              </a:rPr>
              <a:t> </a:t>
            </a:r>
            <a:r>
              <a:rPr lang="en-US" sz="2500" dirty="0" err="1" smtClean="0">
                <a:latin typeface="Calibri (Body)"/>
              </a:rPr>
              <a:t>panjang</a:t>
            </a:r>
            <a:r>
              <a:rPr lang="en-US" sz="2500" dirty="0" smtClean="0">
                <a:latin typeface="Calibri (Body)"/>
              </a:rPr>
              <a:t>.</a:t>
            </a:r>
            <a:endParaRPr lang="en-US" sz="2500" dirty="0">
              <a:latin typeface="Calibri (Body)"/>
            </a:endParaRPr>
          </a:p>
          <a:p>
            <a:pPr>
              <a:buFont typeface="Wingdings" pitchFamily="2" charset="2"/>
              <a:buChar char="Ø"/>
            </a:pPr>
            <a:endParaRPr lang="en-US" dirty="0"/>
          </a:p>
        </p:txBody>
      </p:sp>
      <p:pic>
        <p:nvPicPr>
          <p:cNvPr id="4" name="Picture 3" descr="animasi bergerak-5.gif">
            <a:hlinkClick r:id="rId3" action="ppaction://hlinksldjump"/>
          </p:cNvPr>
          <p:cNvPicPr>
            <a:picLocks noChangeAspect="1"/>
          </p:cNvPicPr>
          <p:nvPr/>
        </p:nvPicPr>
        <p:blipFill>
          <a:blip r:embed="rId4" cstate="print"/>
          <a:stretch>
            <a:fillRect/>
          </a:stretch>
        </p:blipFill>
        <p:spPr>
          <a:xfrm>
            <a:off x="7620000" y="5791200"/>
            <a:ext cx="1171575" cy="10668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TotalTime>
  <Words>785</Words>
  <Application>Microsoft Office PowerPoint</Application>
  <PresentationFormat>On-screen Show (4:3)</PresentationFormat>
  <Paragraphs>204</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Pendekatan Pemrosesan Informasi </vt:lpstr>
      <vt:lpstr> Anggota Kelompok  </vt:lpstr>
      <vt:lpstr>PENDAHULUAN  </vt:lpstr>
      <vt:lpstr>Slide 4</vt:lpstr>
      <vt:lpstr>PEMBAHASAN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Pemrosesan Informasi Dalam Belajar Gerak</vt:lpstr>
      <vt:lpstr>Berikut Rinciannya :</vt:lpstr>
      <vt:lpstr>   Sebelum Respons Kinetik Diberikan Terhadap Suatu Stimuli, Informasi akan Dianalisis Melalui   </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Pendekatan Pemrosesan Informasi</dc:title>
  <dc:creator>user</dc:creator>
  <cp:lastModifiedBy>ACER</cp:lastModifiedBy>
  <cp:revision>43</cp:revision>
  <dcterms:created xsi:type="dcterms:W3CDTF">2013-03-17T04:04:57Z</dcterms:created>
  <dcterms:modified xsi:type="dcterms:W3CDTF">2013-03-28T01:55:46Z</dcterms:modified>
</cp:coreProperties>
</file>