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8E4C2-69AC-458B-848F-5AD40538804F}" type="datetimeFigureOut">
              <a:rPr lang="id-ID" smtClean="0"/>
              <a:t>29/11/2015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3C952-0814-45E0-A724-564591BCA46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ADCA6-3210-48C7-87BD-4A6C4288C090}" type="datetime1">
              <a:rPr lang="id-ID" smtClean="0"/>
              <a:t>29/11/2015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C03F3-C9D5-4C1C-8C23-EFCFA879AB0B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11CD6-63C2-41E5-8AF6-DED700C2B019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4DC6DB-A299-46D6-AC5A-386B8FF942CA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923A6-8B93-4C3C-97C4-EC3A3E016C55}" type="datetime1">
              <a:rPr lang="id-ID" smtClean="0"/>
              <a:t>29/11/2015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4D4CC-8468-4737-B848-C94DDEE0A715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28EE0-E9E3-4648-A2A0-A935637142F3}" type="datetime1">
              <a:rPr lang="id-ID" smtClean="0"/>
              <a:t>29/11/2015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05EB8-803D-4756-92FD-42217DB68164}" type="datetime1">
              <a:rPr lang="id-ID" smtClean="0"/>
              <a:t>29/11/2015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473D-4B6B-4E62-A008-4ECA286C4978}" type="datetime1">
              <a:rPr lang="id-ID" smtClean="0"/>
              <a:t>29/11/2015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C904A-2373-4CE9-858C-49C264C197B8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470F7-1559-4A9F-A820-95DBCDE4BC93}" type="datetime1">
              <a:rPr lang="id-ID" smtClean="0"/>
              <a:t>29/11/2015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DAEC4D-694A-48D1-936B-919E79578147}" type="datetime1">
              <a:rPr lang="id-ID" smtClean="0"/>
              <a:t>29/11/2015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PENYUSUNAN MATERI PELATIHAN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060848"/>
            <a:ext cx="7406640" cy="605712"/>
          </a:xfrm>
        </p:spPr>
        <p:txBody>
          <a:bodyPr/>
          <a:lstStyle/>
          <a:p>
            <a:r>
              <a:rPr lang="id-ID" dirty="0" smtClean="0"/>
              <a:t>Dra. Sri Hastuti Handayani, M.Si, Psi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MENYUSUN PELATIHAN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Menentukan tujuan </a:t>
            </a:r>
          </a:p>
          <a:p>
            <a:r>
              <a:rPr lang="id-ID" dirty="0" smtClean="0"/>
              <a:t>Merumuskan mata pelajaran</a:t>
            </a:r>
          </a:p>
          <a:p>
            <a:r>
              <a:rPr lang="id-ID" dirty="0" smtClean="0"/>
              <a:t>Menyajikan bahan pelajaran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Menyajikan Bahan Pelajaran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Bagian Pendahuluan</a:t>
            </a:r>
          </a:p>
          <a:p>
            <a:r>
              <a:rPr lang="id-ID" dirty="0" smtClean="0"/>
              <a:t>Bagian Inti</a:t>
            </a:r>
          </a:p>
          <a:p>
            <a:r>
              <a:rPr lang="id-ID" dirty="0" smtClean="0"/>
              <a:t>Bagian Penutup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yg mempengaruhi Penyusunan 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r>
              <a:rPr lang="id-ID" dirty="0" smtClean="0"/>
              <a:t>Tujuan dan sasaran</a:t>
            </a:r>
          </a:p>
          <a:p>
            <a:r>
              <a:rPr lang="id-ID" dirty="0" smtClean="0"/>
              <a:t>Waktu pembahasan masing2 topik</a:t>
            </a:r>
          </a:p>
          <a:p>
            <a:r>
              <a:rPr lang="id-ID" dirty="0" smtClean="0"/>
              <a:t>Metode yg akan digunakan dlm membahas topik2 tsb</a:t>
            </a:r>
          </a:p>
          <a:p>
            <a:r>
              <a:rPr lang="id-ID" dirty="0" smtClean="0"/>
              <a:t>Peralatan dan perlengkapan yg diperlukan dlm pembahasan materi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Pedoman Praktis Penyajian 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Judul pelatihan</a:t>
            </a:r>
          </a:p>
          <a:p>
            <a:r>
              <a:rPr lang="id-ID" dirty="0" smtClean="0"/>
              <a:t>Judul mata pelajaran</a:t>
            </a:r>
          </a:p>
          <a:p>
            <a:r>
              <a:rPr lang="id-ID" dirty="0" smtClean="0"/>
              <a:t>Tujuan mata pelajaran</a:t>
            </a:r>
          </a:p>
          <a:p>
            <a:r>
              <a:rPr lang="id-ID" dirty="0" smtClean="0"/>
              <a:t>Tujuan pokok bahasan</a:t>
            </a:r>
          </a:p>
          <a:p>
            <a:r>
              <a:rPr lang="id-ID" dirty="0" smtClean="0"/>
              <a:t>Inti/pokok dan sub pokok bahasan</a:t>
            </a:r>
          </a:p>
          <a:p>
            <a:r>
              <a:rPr lang="id-ID" dirty="0" smtClean="0"/>
              <a:t>Lembar tugas</a:t>
            </a:r>
          </a:p>
          <a:p>
            <a:r>
              <a:rPr lang="id-ID" dirty="0" smtClean="0"/>
              <a:t>Metode</a:t>
            </a:r>
          </a:p>
          <a:p>
            <a:r>
              <a:rPr lang="id-ID" dirty="0" smtClean="0"/>
              <a:t>Evaluasi</a:t>
            </a:r>
          </a:p>
          <a:p>
            <a:r>
              <a:rPr lang="id-ID" dirty="0" smtClean="0"/>
              <a:t>Sumber bacaan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Tingkatan Penulisan 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/>
          </a:bodyPr>
          <a:lstStyle/>
          <a:p>
            <a:r>
              <a:rPr lang="id-ID" sz="4000" dirty="0" smtClean="0"/>
              <a:t>Topik</a:t>
            </a:r>
          </a:p>
          <a:p>
            <a:r>
              <a:rPr lang="id-ID" sz="4000" dirty="0" smtClean="0"/>
              <a:t>Sub topik</a:t>
            </a:r>
          </a:p>
          <a:p>
            <a:r>
              <a:rPr lang="id-ID" sz="4000" dirty="0" smtClean="0"/>
              <a:t>Sub sub topik</a:t>
            </a:r>
            <a:endParaRPr lang="id-ID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id-ID" dirty="0" smtClean="0"/>
              <a:t>Faktor yg trmsk dlm 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Info yg memungkinkan peserta utk capai tujuannya</a:t>
            </a:r>
          </a:p>
          <a:p>
            <a:r>
              <a:rPr lang="id-ID" dirty="0" smtClean="0"/>
              <a:t>Hanya tdr dr info yg penting</a:t>
            </a:r>
          </a:p>
          <a:p>
            <a:r>
              <a:rPr lang="id-ID" dirty="0" smtClean="0"/>
              <a:t>Dibuat berdasarkan pengelompokkan info yg logis</a:t>
            </a:r>
          </a:p>
          <a:p>
            <a:r>
              <a:rPr lang="id-ID" dirty="0" smtClean="0"/>
              <a:t>Tmsk pembahasan cabang/sub topik materi dan info khusus yg diperlukan utk mempelajari konsep dan ketrampilan baru</a:t>
            </a:r>
          </a:p>
          <a:p>
            <a:r>
              <a:rPr lang="id-ID" dirty="0" smtClean="0"/>
              <a:t>Jgn sampai topik tdk ssi satu dg yg lain</a:t>
            </a:r>
          </a:p>
          <a:p>
            <a:r>
              <a:rPr lang="id-ID" dirty="0" smtClean="0"/>
              <a:t>Jgn mbuat topik tll tinggi at tll rendah bg peserta</a:t>
            </a:r>
          </a:p>
          <a:p>
            <a:r>
              <a:rPr lang="id-ID" dirty="0" smtClean="0"/>
              <a:t>Jgn mbuat tll teoritis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181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PENYUSUNAN MATERI PELATIHAN</vt:lpstr>
      <vt:lpstr>MENYUSUN PELATIHAN</vt:lpstr>
      <vt:lpstr>Menyajikan Bahan Pelajaran</vt:lpstr>
      <vt:lpstr>Faktor yg mempengaruhi Penyusunan Bahan</vt:lpstr>
      <vt:lpstr>Pedoman Praktis Penyajian Bahan</vt:lpstr>
      <vt:lpstr>Tingkatan Penulisan Outline</vt:lpstr>
      <vt:lpstr>Faktor yg trmsk dlm Outline</vt:lpstr>
    </vt:vector>
  </TitlesOfParts>
  <Manager>H45TUT!</Manager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Materi Pelatihan</dc:title>
  <dc:creator>Yenny</dc:creator>
  <cp:lastModifiedBy>Toshiba</cp:lastModifiedBy>
  <cp:revision>4</cp:revision>
  <dcterms:created xsi:type="dcterms:W3CDTF">2015-08-10T06:40:24Z</dcterms:created>
  <dcterms:modified xsi:type="dcterms:W3CDTF">2015-11-29T02:11:16Z</dcterms:modified>
</cp:coreProperties>
</file>