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7"/>
  </p:notesMasterIdLst>
  <p:sldIdLst>
    <p:sldId id="256" r:id="rId2"/>
    <p:sldId id="258" r:id="rId3"/>
    <p:sldId id="257" r:id="rId4"/>
    <p:sldId id="259" r:id="rId5"/>
    <p:sldId id="283" r:id="rId6"/>
    <p:sldId id="263" r:id="rId7"/>
    <p:sldId id="270" r:id="rId8"/>
    <p:sldId id="264" r:id="rId9"/>
    <p:sldId id="272" r:id="rId10"/>
    <p:sldId id="294" r:id="rId11"/>
    <p:sldId id="267" r:id="rId12"/>
    <p:sldId id="276" r:id="rId13"/>
    <p:sldId id="289" r:id="rId14"/>
    <p:sldId id="291" r:id="rId15"/>
    <p:sldId id="292" r:id="rId16"/>
    <p:sldId id="271" r:id="rId17"/>
    <p:sldId id="280" r:id="rId18"/>
    <p:sldId id="281" r:id="rId19"/>
    <p:sldId id="285" r:id="rId20"/>
    <p:sldId id="284" r:id="rId21"/>
    <p:sldId id="266" r:id="rId22"/>
    <p:sldId id="277" r:id="rId23"/>
    <p:sldId id="278" r:id="rId24"/>
    <p:sldId id="295" r:id="rId25"/>
    <p:sldId id="293"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109"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77C592-74AD-4F88-97FC-23836B22C1E8}" type="doc">
      <dgm:prSet loTypeId="urn:microsoft.com/office/officeart/2005/8/layout/process4" loCatId="list" qsTypeId="urn:microsoft.com/office/officeart/2005/8/quickstyle/simple4" qsCatId="simple" csTypeId="urn:microsoft.com/office/officeart/2005/8/colors/accent0_3" csCatId="mainScheme" phldr="1"/>
      <dgm:spPr/>
      <dgm:t>
        <a:bodyPr/>
        <a:lstStyle/>
        <a:p>
          <a:endParaRPr lang="en-US"/>
        </a:p>
      </dgm:t>
    </dgm:pt>
    <dgm:pt modelId="{76B970BB-5503-414B-893D-5426BB61954C}">
      <dgm:prSet/>
      <dgm:spPr/>
      <dgm:t>
        <a:bodyPr/>
        <a:lstStyle/>
        <a:p>
          <a:pPr rtl="0"/>
          <a:r>
            <a:rPr lang="en-US" b="1" dirty="0" smtClean="0"/>
            <a:t>1. Productivity (</a:t>
          </a:r>
          <a:r>
            <a:rPr lang="en-US" b="1" dirty="0" err="1" smtClean="0"/>
            <a:t>dicapainya</a:t>
          </a:r>
          <a:r>
            <a:rPr lang="en-US" b="1" dirty="0" smtClean="0"/>
            <a:t> </a:t>
          </a:r>
          <a:r>
            <a:rPr lang="en-US" b="1" dirty="0" err="1" smtClean="0"/>
            <a:t>pruduktivitas</a:t>
          </a:r>
          <a:r>
            <a:rPr lang="en-US" b="1" dirty="0" smtClean="0"/>
            <a:t> </a:t>
          </a:r>
          <a:r>
            <a:rPr lang="en-US" b="1" dirty="0" err="1" smtClean="0"/>
            <a:t>personel</a:t>
          </a:r>
          <a:r>
            <a:rPr lang="en-US" b="1" dirty="0" smtClean="0"/>
            <a:t> </a:t>
          </a:r>
          <a:r>
            <a:rPr lang="en-US" b="1" dirty="0" err="1" smtClean="0"/>
            <a:t>dan</a:t>
          </a:r>
          <a:r>
            <a:rPr lang="en-US" b="1" dirty="0" smtClean="0"/>
            <a:t> </a:t>
          </a:r>
          <a:r>
            <a:rPr lang="en-US" b="1" dirty="0" err="1" smtClean="0"/>
            <a:t>organisasi</a:t>
          </a:r>
          <a:r>
            <a:rPr lang="en-US" b="1" dirty="0" smtClean="0"/>
            <a:t>)</a:t>
          </a:r>
          <a:endParaRPr lang="en-US" b="1" dirty="0"/>
        </a:p>
      </dgm:t>
    </dgm:pt>
    <dgm:pt modelId="{AA68DC4A-9992-4405-8BE8-A96BB073591B}" type="parTrans" cxnId="{F92E2AB4-4531-4BE5-94D0-157686F165FD}">
      <dgm:prSet/>
      <dgm:spPr/>
      <dgm:t>
        <a:bodyPr/>
        <a:lstStyle/>
        <a:p>
          <a:endParaRPr lang="en-US"/>
        </a:p>
      </dgm:t>
    </dgm:pt>
    <dgm:pt modelId="{8638BEBF-641B-4345-BDCA-06CE1EC350DD}" type="sibTrans" cxnId="{F92E2AB4-4531-4BE5-94D0-157686F165FD}">
      <dgm:prSet/>
      <dgm:spPr/>
      <dgm:t>
        <a:bodyPr/>
        <a:lstStyle/>
        <a:p>
          <a:endParaRPr lang="en-US"/>
        </a:p>
      </dgm:t>
    </dgm:pt>
    <dgm:pt modelId="{26C8F071-03F6-4D56-9F77-D1B69D79E758}">
      <dgm:prSet/>
      <dgm:spPr/>
      <dgm:t>
        <a:bodyPr/>
        <a:lstStyle/>
        <a:p>
          <a:pPr rtl="0"/>
          <a:r>
            <a:rPr lang="en-US" b="1" dirty="0" smtClean="0"/>
            <a:t>2. </a:t>
          </a:r>
          <a:r>
            <a:rPr lang="en-US" b="1" dirty="0" err="1" smtClean="0"/>
            <a:t>Quallity</a:t>
          </a:r>
          <a:r>
            <a:rPr lang="en-US" b="1" dirty="0" smtClean="0"/>
            <a:t> (</a:t>
          </a:r>
          <a:r>
            <a:rPr lang="en-US" b="1" dirty="0" err="1" smtClean="0"/>
            <a:t>meningkatkan</a:t>
          </a:r>
          <a:r>
            <a:rPr lang="en-US" b="1" dirty="0" smtClean="0"/>
            <a:t> </a:t>
          </a:r>
          <a:r>
            <a:rPr lang="en-US" b="1" dirty="0" err="1" smtClean="0"/>
            <a:t>kualitas</a:t>
          </a:r>
          <a:r>
            <a:rPr lang="en-US" b="1" dirty="0" smtClean="0"/>
            <a:t> </a:t>
          </a:r>
          <a:r>
            <a:rPr lang="en-US" b="1" dirty="0" err="1" smtClean="0"/>
            <a:t>produk</a:t>
          </a:r>
          <a:r>
            <a:rPr lang="en-US" b="1" dirty="0" smtClean="0"/>
            <a:t>)</a:t>
          </a:r>
          <a:endParaRPr lang="en-US" b="1" dirty="0"/>
        </a:p>
      </dgm:t>
    </dgm:pt>
    <dgm:pt modelId="{8D28141B-A7E1-46B5-990C-88C92141EC99}" type="parTrans" cxnId="{202A08B8-488A-487D-AC81-EB7E79A183B4}">
      <dgm:prSet/>
      <dgm:spPr/>
      <dgm:t>
        <a:bodyPr/>
        <a:lstStyle/>
        <a:p>
          <a:endParaRPr lang="en-US"/>
        </a:p>
      </dgm:t>
    </dgm:pt>
    <dgm:pt modelId="{9EEFAC92-C415-4C5F-8600-5A1E823436F6}" type="sibTrans" cxnId="{202A08B8-488A-487D-AC81-EB7E79A183B4}">
      <dgm:prSet/>
      <dgm:spPr/>
      <dgm:t>
        <a:bodyPr/>
        <a:lstStyle/>
        <a:p>
          <a:endParaRPr lang="en-US"/>
        </a:p>
      </dgm:t>
    </dgm:pt>
    <dgm:pt modelId="{C93E0656-AC87-4D2A-84E7-02A7E25DE97A}">
      <dgm:prSet/>
      <dgm:spPr/>
      <dgm:t>
        <a:bodyPr/>
        <a:lstStyle/>
        <a:p>
          <a:pPr rtl="0"/>
          <a:r>
            <a:rPr lang="en-US" b="1" dirty="0" smtClean="0"/>
            <a:t>3. Human Resource Planning (</a:t>
          </a:r>
          <a:r>
            <a:rPr lang="en-US" b="1" dirty="0" err="1" smtClean="0"/>
            <a:t>melaksanakan</a:t>
          </a:r>
          <a:r>
            <a:rPr lang="en-US" b="1" dirty="0" smtClean="0"/>
            <a:t> </a:t>
          </a:r>
          <a:r>
            <a:rPr lang="en-US" b="1" dirty="0" err="1" smtClean="0"/>
            <a:t>perencanaan</a:t>
          </a:r>
          <a:r>
            <a:rPr lang="en-US" b="1" dirty="0" smtClean="0"/>
            <a:t> </a:t>
          </a:r>
          <a:r>
            <a:rPr lang="en-US" b="1" dirty="0" err="1" smtClean="0"/>
            <a:t>sumber</a:t>
          </a:r>
          <a:r>
            <a:rPr lang="en-US" b="1" dirty="0" smtClean="0"/>
            <a:t> </a:t>
          </a:r>
          <a:r>
            <a:rPr lang="en-US" b="1" dirty="0" err="1" smtClean="0"/>
            <a:t>daya</a:t>
          </a:r>
          <a:r>
            <a:rPr lang="en-US" b="1" dirty="0" smtClean="0"/>
            <a:t> </a:t>
          </a:r>
          <a:r>
            <a:rPr lang="en-US" b="1" dirty="0" err="1" smtClean="0"/>
            <a:t>manusia</a:t>
          </a:r>
          <a:r>
            <a:rPr lang="en-US" b="1" dirty="0" smtClean="0"/>
            <a:t>)</a:t>
          </a:r>
          <a:endParaRPr lang="en-US" b="1" dirty="0"/>
        </a:p>
      </dgm:t>
    </dgm:pt>
    <dgm:pt modelId="{784523F6-5778-400E-BBCA-2BFE9D1E451F}" type="parTrans" cxnId="{C1C363BD-6C37-4A91-B8AE-A38045C91392}">
      <dgm:prSet/>
      <dgm:spPr/>
      <dgm:t>
        <a:bodyPr/>
        <a:lstStyle/>
        <a:p>
          <a:endParaRPr lang="en-US"/>
        </a:p>
      </dgm:t>
    </dgm:pt>
    <dgm:pt modelId="{55F65D8D-50B2-4A03-B7BB-BA6D29070458}" type="sibTrans" cxnId="{C1C363BD-6C37-4A91-B8AE-A38045C91392}">
      <dgm:prSet/>
      <dgm:spPr/>
      <dgm:t>
        <a:bodyPr/>
        <a:lstStyle/>
        <a:p>
          <a:endParaRPr lang="en-US"/>
        </a:p>
      </dgm:t>
    </dgm:pt>
    <dgm:pt modelId="{2C120D2A-B365-432D-940D-A1EA37091A66}">
      <dgm:prSet/>
      <dgm:spPr/>
      <dgm:t>
        <a:bodyPr/>
        <a:lstStyle/>
        <a:p>
          <a:pPr rtl="0"/>
          <a:r>
            <a:rPr lang="en-US" b="1" dirty="0" smtClean="0"/>
            <a:t>4. Moral (</a:t>
          </a:r>
          <a:r>
            <a:rPr lang="en-US" b="1" dirty="0" err="1" smtClean="0"/>
            <a:t>meningkatkan</a:t>
          </a:r>
          <a:r>
            <a:rPr lang="en-US" b="1" dirty="0" smtClean="0"/>
            <a:t> </a:t>
          </a:r>
          <a:r>
            <a:rPr lang="en-US" b="1" dirty="0" err="1" smtClean="0"/>
            <a:t>semangat</a:t>
          </a:r>
          <a:r>
            <a:rPr lang="en-US" b="1" dirty="0" smtClean="0"/>
            <a:t> </a:t>
          </a:r>
          <a:r>
            <a:rPr lang="en-US" b="1" dirty="0" err="1" smtClean="0"/>
            <a:t>dan</a:t>
          </a:r>
          <a:r>
            <a:rPr lang="en-US" b="1" dirty="0" smtClean="0"/>
            <a:t> </a:t>
          </a:r>
          <a:r>
            <a:rPr lang="en-US" b="1" dirty="0" err="1" smtClean="0"/>
            <a:t>tanggung</a:t>
          </a:r>
          <a:r>
            <a:rPr lang="en-US" b="1" dirty="0" smtClean="0"/>
            <a:t> </a:t>
          </a:r>
          <a:r>
            <a:rPr lang="en-US" b="1" dirty="0" err="1" smtClean="0"/>
            <a:t>jawab</a:t>
          </a:r>
          <a:r>
            <a:rPr lang="en-US" b="1" dirty="0" smtClean="0"/>
            <a:t>)</a:t>
          </a:r>
          <a:endParaRPr lang="en-US" b="1" dirty="0"/>
        </a:p>
      </dgm:t>
    </dgm:pt>
    <dgm:pt modelId="{AB043C9A-B52B-450A-A339-A703EBB2CE24}" type="parTrans" cxnId="{1DF51BFF-64DC-45A4-AD1F-2106BD05DFDF}">
      <dgm:prSet/>
      <dgm:spPr/>
      <dgm:t>
        <a:bodyPr/>
        <a:lstStyle/>
        <a:p>
          <a:endParaRPr lang="en-US"/>
        </a:p>
      </dgm:t>
    </dgm:pt>
    <dgm:pt modelId="{CA04AEFA-B062-4558-ACA7-BDE336FF0C7B}" type="sibTrans" cxnId="{1DF51BFF-64DC-45A4-AD1F-2106BD05DFDF}">
      <dgm:prSet/>
      <dgm:spPr/>
      <dgm:t>
        <a:bodyPr/>
        <a:lstStyle/>
        <a:p>
          <a:endParaRPr lang="en-US"/>
        </a:p>
      </dgm:t>
    </dgm:pt>
    <dgm:pt modelId="{9FABCEBC-33CC-4C4A-BAD9-AE72073C0A68}">
      <dgm:prSet/>
      <dgm:spPr/>
      <dgm:t>
        <a:bodyPr/>
        <a:lstStyle/>
        <a:p>
          <a:pPr rtl="0"/>
          <a:r>
            <a:rPr lang="en-US" b="1" dirty="0" smtClean="0"/>
            <a:t>5. Indirect compensation (</a:t>
          </a:r>
          <a:r>
            <a:rPr lang="en-US" b="1" dirty="0" err="1" smtClean="0"/>
            <a:t>meningkatkan</a:t>
          </a:r>
          <a:r>
            <a:rPr lang="en-US" b="1" dirty="0" smtClean="0"/>
            <a:t> </a:t>
          </a:r>
          <a:r>
            <a:rPr lang="en-US" b="1" dirty="0" err="1" smtClean="0"/>
            <a:t>kompensasi</a:t>
          </a:r>
          <a:r>
            <a:rPr lang="en-US" b="1" dirty="0" smtClean="0"/>
            <a:t> </a:t>
          </a:r>
          <a:r>
            <a:rPr lang="en-US" b="1" dirty="0" err="1" smtClean="0"/>
            <a:t>secara</a:t>
          </a:r>
          <a:r>
            <a:rPr lang="en-US" b="1" dirty="0" smtClean="0"/>
            <a:t> </a:t>
          </a:r>
          <a:r>
            <a:rPr lang="en-US" b="1" dirty="0" err="1" smtClean="0"/>
            <a:t>tidak</a:t>
          </a:r>
          <a:r>
            <a:rPr lang="en-US" b="1" dirty="0" smtClean="0"/>
            <a:t> </a:t>
          </a:r>
          <a:r>
            <a:rPr lang="en-US" b="1" dirty="0" err="1" smtClean="0"/>
            <a:t>langsung</a:t>
          </a:r>
          <a:r>
            <a:rPr lang="en-US" b="1" dirty="0" smtClean="0"/>
            <a:t>)</a:t>
          </a:r>
          <a:endParaRPr lang="en-US" b="1" dirty="0"/>
        </a:p>
      </dgm:t>
    </dgm:pt>
    <dgm:pt modelId="{21049A16-9F16-4367-A487-C8CA1FD242C6}" type="parTrans" cxnId="{5138037D-9C82-4917-96C9-B30714854A30}">
      <dgm:prSet/>
      <dgm:spPr/>
      <dgm:t>
        <a:bodyPr/>
        <a:lstStyle/>
        <a:p>
          <a:endParaRPr lang="en-US"/>
        </a:p>
      </dgm:t>
    </dgm:pt>
    <dgm:pt modelId="{B36455D4-272F-4507-8B4E-8DFB46A6D705}" type="sibTrans" cxnId="{5138037D-9C82-4917-96C9-B30714854A30}">
      <dgm:prSet/>
      <dgm:spPr/>
      <dgm:t>
        <a:bodyPr/>
        <a:lstStyle/>
        <a:p>
          <a:endParaRPr lang="en-US"/>
        </a:p>
      </dgm:t>
    </dgm:pt>
    <dgm:pt modelId="{EC2E59C8-A76B-4F0E-8B07-C2DA4DAFB690}">
      <dgm:prSet/>
      <dgm:spPr/>
      <dgm:t>
        <a:bodyPr/>
        <a:lstStyle/>
        <a:p>
          <a:pPr rtl="0"/>
          <a:r>
            <a:rPr lang="en-US" b="1" dirty="0" smtClean="0"/>
            <a:t>6. Health and safety (</a:t>
          </a:r>
          <a:r>
            <a:rPr lang="en-US" b="1" dirty="0" err="1" smtClean="0"/>
            <a:t>memelihara</a:t>
          </a:r>
          <a:r>
            <a:rPr lang="en-US" b="1" dirty="0" smtClean="0"/>
            <a:t> </a:t>
          </a:r>
          <a:r>
            <a:rPr lang="en-US" b="1" dirty="0" err="1" smtClean="0"/>
            <a:t>kesehatan</a:t>
          </a:r>
          <a:r>
            <a:rPr lang="en-US" b="1" dirty="0" smtClean="0"/>
            <a:t> mental </a:t>
          </a:r>
          <a:r>
            <a:rPr lang="en-US" b="1" dirty="0" err="1" smtClean="0"/>
            <a:t>dan</a:t>
          </a:r>
          <a:r>
            <a:rPr lang="en-US" b="1" dirty="0" smtClean="0"/>
            <a:t> </a:t>
          </a:r>
          <a:r>
            <a:rPr lang="en-US" b="1" dirty="0" err="1" smtClean="0"/>
            <a:t>fisik</a:t>
          </a:r>
          <a:r>
            <a:rPr lang="en-US" b="1" dirty="0" smtClean="0"/>
            <a:t>)</a:t>
          </a:r>
          <a:endParaRPr lang="en-US" b="1" dirty="0"/>
        </a:p>
      </dgm:t>
    </dgm:pt>
    <dgm:pt modelId="{C254A2B1-8F7E-4CBC-A60E-D9AB34BD77C6}" type="parTrans" cxnId="{E05A004D-296D-4A83-8EF7-0A78603AFF5D}">
      <dgm:prSet/>
      <dgm:spPr/>
      <dgm:t>
        <a:bodyPr/>
        <a:lstStyle/>
        <a:p>
          <a:endParaRPr lang="en-US"/>
        </a:p>
      </dgm:t>
    </dgm:pt>
    <dgm:pt modelId="{294EE4EA-4149-42F8-8F1F-ED71BA64921E}" type="sibTrans" cxnId="{E05A004D-296D-4A83-8EF7-0A78603AFF5D}">
      <dgm:prSet/>
      <dgm:spPr/>
      <dgm:t>
        <a:bodyPr/>
        <a:lstStyle/>
        <a:p>
          <a:endParaRPr lang="en-US"/>
        </a:p>
      </dgm:t>
    </dgm:pt>
    <dgm:pt modelId="{D5E764D2-8C7C-4E18-983F-08D976B760F9}">
      <dgm:prSet/>
      <dgm:spPr/>
      <dgm:t>
        <a:bodyPr/>
        <a:lstStyle/>
        <a:p>
          <a:pPr rtl="0"/>
          <a:r>
            <a:rPr lang="en-US" b="1" dirty="0" smtClean="0"/>
            <a:t>7. Obsolescence prevention (</a:t>
          </a:r>
          <a:r>
            <a:rPr lang="en-US" b="1" dirty="0" err="1" smtClean="0"/>
            <a:t>mencegah</a:t>
          </a:r>
          <a:r>
            <a:rPr lang="en-US" b="1" dirty="0" smtClean="0"/>
            <a:t> </a:t>
          </a:r>
          <a:r>
            <a:rPr lang="en-US" b="1" dirty="0" err="1" smtClean="0"/>
            <a:t>menurunnya</a:t>
          </a:r>
          <a:r>
            <a:rPr lang="en-US" b="1" dirty="0" smtClean="0"/>
            <a:t> </a:t>
          </a:r>
          <a:r>
            <a:rPr lang="en-US" b="1" dirty="0" err="1" smtClean="0"/>
            <a:t>kemampuan</a:t>
          </a:r>
          <a:r>
            <a:rPr lang="en-US" b="1" dirty="0" smtClean="0"/>
            <a:t> </a:t>
          </a:r>
          <a:r>
            <a:rPr lang="en-US" b="1" dirty="0" err="1" smtClean="0"/>
            <a:t>personel</a:t>
          </a:r>
          <a:r>
            <a:rPr lang="id-ID" b="1" dirty="0" smtClean="0"/>
            <a:t>)</a:t>
          </a:r>
          <a:endParaRPr lang="en-US" b="1" dirty="0"/>
        </a:p>
      </dgm:t>
    </dgm:pt>
    <dgm:pt modelId="{236D41E6-C1B0-46C4-B637-4E5690CD8500}" type="parTrans" cxnId="{CAB5AF15-8916-4F00-8123-5EFD20CC9CD1}">
      <dgm:prSet/>
      <dgm:spPr/>
      <dgm:t>
        <a:bodyPr/>
        <a:lstStyle/>
        <a:p>
          <a:endParaRPr lang="en-US"/>
        </a:p>
      </dgm:t>
    </dgm:pt>
    <dgm:pt modelId="{0DC9A6E1-91CD-494C-AE00-6DA87FFCF1AC}" type="sibTrans" cxnId="{CAB5AF15-8916-4F00-8123-5EFD20CC9CD1}">
      <dgm:prSet/>
      <dgm:spPr/>
      <dgm:t>
        <a:bodyPr/>
        <a:lstStyle/>
        <a:p>
          <a:endParaRPr lang="en-US"/>
        </a:p>
      </dgm:t>
    </dgm:pt>
    <dgm:pt modelId="{3694ECCC-08A7-45DE-9276-102FBD24A8B0}">
      <dgm:prSet/>
      <dgm:spPr/>
      <dgm:t>
        <a:bodyPr/>
        <a:lstStyle/>
        <a:p>
          <a:pPr rtl="0"/>
          <a:r>
            <a:rPr lang="en-US" b="1" dirty="0" smtClean="0"/>
            <a:t>8. Personal growth (</a:t>
          </a:r>
          <a:r>
            <a:rPr lang="en-US" b="1" dirty="0" err="1" smtClean="0"/>
            <a:t>meningkatkan</a:t>
          </a:r>
          <a:r>
            <a:rPr lang="en-US" b="1" dirty="0" smtClean="0"/>
            <a:t> </a:t>
          </a:r>
          <a:r>
            <a:rPr lang="en-US" b="1" dirty="0" err="1" smtClean="0"/>
            <a:t>kemampuan</a:t>
          </a:r>
          <a:r>
            <a:rPr lang="en-US" b="1" dirty="0" smtClean="0"/>
            <a:t> individual </a:t>
          </a:r>
          <a:r>
            <a:rPr lang="en-US" b="1" dirty="0" err="1" smtClean="0"/>
            <a:t>personel</a:t>
          </a:r>
          <a:r>
            <a:rPr lang="en-US" b="1" dirty="0" smtClean="0"/>
            <a:t>)</a:t>
          </a:r>
          <a:endParaRPr lang="en-US" b="1" dirty="0"/>
        </a:p>
      </dgm:t>
    </dgm:pt>
    <dgm:pt modelId="{622816FF-066D-4386-96B9-48E79BE2937D}" type="parTrans" cxnId="{C64D0955-7AC9-486F-85A8-FE7208867120}">
      <dgm:prSet/>
      <dgm:spPr/>
      <dgm:t>
        <a:bodyPr/>
        <a:lstStyle/>
        <a:p>
          <a:endParaRPr lang="en-US"/>
        </a:p>
      </dgm:t>
    </dgm:pt>
    <dgm:pt modelId="{057B05B6-6C8C-4C22-8E4E-DA1548B09FB7}" type="sibTrans" cxnId="{C64D0955-7AC9-486F-85A8-FE7208867120}">
      <dgm:prSet/>
      <dgm:spPr/>
      <dgm:t>
        <a:bodyPr/>
        <a:lstStyle/>
        <a:p>
          <a:endParaRPr lang="en-US"/>
        </a:p>
      </dgm:t>
    </dgm:pt>
    <dgm:pt modelId="{087AC91F-BA37-4BBC-8367-AF13F7BD8CEA}" type="pres">
      <dgm:prSet presAssocID="{F577C592-74AD-4F88-97FC-23836B22C1E8}" presName="Name0" presStyleCnt="0">
        <dgm:presLayoutVars>
          <dgm:dir/>
          <dgm:animLvl val="lvl"/>
          <dgm:resizeHandles val="exact"/>
        </dgm:presLayoutVars>
      </dgm:prSet>
      <dgm:spPr/>
      <dgm:t>
        <a:bodyPr/>
        <a:lstStyle/>
        <a:p>
          <a:endParaRPr lang="en-US"/>
        </a:p>
      </dgm:t>
    </dgm:pt>
    <dgm:pt modelId="{1EA45E9D-F34B-4905-BF31-E345B419918C}" type="pres">
      <dgm:prSet presAssocID="{3694ECCC-08A7-45DE-9276-102FBD24A8B0}" presName="boxAndChildren" presStyleCnt="0"/>
      <dgm:spPr/>
    </dgm:pt>
    <dgm:pt modelId="{E7C80B85-76D0-4868-999F-39E22001E3EA}" type="pres">
      <dgm:prSet presAssocID="{3694ECCC-08A7-45DE-9276-102FBD24A8B0}" presName="parentTextBox" presStyleLbl="node1" presStyleIdx="0" presStyleCnt="8"/>
      <dgm:spPr/>
      <dgm:t>
        <a:bodyPr/>
        <a:lstStyle/>
        <a:p>
          <a:endParaRPr lang="en-US"/>
        </a:p>
      </dgm:t>
    </dgm:pt>
    <dgm:pt modelId="{CF4D814D-A722-46DC-83E3-D37D3E3BFF65}" type="pres">
      <dgm:prSet presAssocID="{0DC9A6E1-91CD-494C-AE00-6DA87FFCF1AC}" presName="sp" presStyleCnt="0"/>
      <dgm:spPr/>
    </dgm:pt>
    <dgm:pt modelId="{1DE84898-4469-4122-85A2-73848DBCF676}" type="pres">
      <dgm:prSet presAssocID="{D5E764D2-8C7C-4E18-983F-08D976B760F9}" presName="arrowAndChildren" presStyleCnt="0"/>
      <dgm:spPr/>
    </dgm:pt>
    <dgm:pt modelId="{B4E01355-979A-4E54-BCDE-32BC5CAE393C}" type="pres">
      <dgm:prSet presAssocID="{D5E764D2-8C7C-4E18-983F-08D976B760F9}" presName="parentTextArrow" presStyleLbl="node1" presStyleIdx="1" presStyleCnt="8"/>
      <dgm:spPr/>
      <dgm:t>
        <a:bodyPr/>
        <a:lstStyle/>
        <a:p>
          <a:endParaRPr lang="en-US"/>
        </a:p>
      </dgm:t>
    </dgm:pt>
    <dgm:pt modelId="{554EA44A-A554-43F5-ACF4-B933BBD86F8E}" type="pres">
      <dgm:prSet presAssocID="{294EE4EA-4149-42F8-8F1F-ED71BA64921E}" presName="sp" presStyleCnt="0"/>
      <dgm:spPr/>
    </dgm:pt>
    <dgm:pt modelId="{3630B9C7-ECF1-41E4-879F-EEFFDB7D048B}" type="pres">
      <dgm:prSet presAssocID="{EC2E59C8-A76B-4F0E-8B07-C2DA4DAFB690}" presName="arrowAndChildren" presStyleCnt="0"/>
      <dgm:spPr/>
    </dgm:pt>
    <dgm:pt modelId="{74F5D06B-4CC0-43B1-85FF-4748A3BA9B01}" type="pres">
      <dgm:prSet presAssocID="{EC2E59C8-A76B-4F0E-8B07-C2DA4DAFB690}" presName="parentTextArrow" presStyleLbl="node1" presStyleIdx="2" presStyleCnt="8"/>
      <dgm:spPr/>
      <dgm:t>
        <a:bodyPr/>
        <a:lstStyle/>
        <a:p>
          <a:endParaRPr lang="en-US"/>
        </a:p>
      </dgm:t>
    </dgm:pt>
    <dgm:pt modelId="{817555D0-E539-4B9E-B062-09347A436E7B}" type="pres">
      <dgm:prSet presAssocID="{B36455D4-272F-4507-8B4E-8DFB46A6D705}" presName="sp" presStyleCnt="0"/>
      <dgm:spPr/>
    </dgm:pt>
    <dgm:pt modelId="{42B3900F-A398-4A2B-B4F6-B2895A8A7A40}" type="pres">
      <dgm:prSet presAssocID="{9FABCEBC-33CC-4C4A-BAD9-AE72073C0A68}" presName="arrowAndChildren" presStyleCnt="0"/>
      <dgm:spPr/>
    </dgm:pt>
    <dgm:pt modelId="{2A6117CF-7863-47D1-8BE1-CEA7AF74EF26}" type="pres">
      <dgm:prSet presAssocID="{9FABCEBC-33CC-4C4A-BAD9-AE72073C0A68}" presName="parentTextArrow" presStyleLbl="node1" presStyleIdx="3" presStyleCnt="8"/>
      <dgm:spPr/>
      <dgm:t>
        <a:bodyPr/>
        <a:lstStyle/>
        <a:p>
          <a:endParaRPr lang="en-US"/>
        </a:p>
      </dgm:t>
    </dgm:pt>
    <dgm:pt modelId="{39414FD4-0506-4DC8-B982-CA91926B9376}" type="pres">
      <dgm:prSet presAssocID="{CA04AEFA-B062-4558-ACA7-BDE336FF0C7B}" presName="sp" presStyleCnt="0"/>
      <dgm:spPr/>
    </dgm:pt>
    <dgm:pt modelId="{409F66B2-32B4-444C-82AF-73827867CF6D}" type="pres">
      <dgm:prSet presAssocID="{2C120D2A-B365-432D-940D-A1EA37091A66}" presName="arrowAndChildren" presStyleCnt="0"/>
      <dgm:spPr/>
    </dgm:pt>
    <dgm:pt modelId="{AA7F7011-CCB9-44F6-8B26-896583925564}" type="pres">
      <dgm:prSet presAssocID="{2C120D2A-B365-432D-940D-A1EA37091A66}" presName="parentTextArrow" presStyleLbl="node1" presStyleIdx="4" presStyleCnt="8"/>
      <dgm:spPr/>
      <dgm:t>
        <a:bodyPr/>
        <a:lstStyle/>
        <a:p>
          <a:endParaRPr lang="en-US"/>
        </a:p>
      </dgm:t>
    </dgm:pt>
    <dgm:pt modelId="{C00054D6-D019-40DE-8087-2A4C31D801FB}" type="pres">
      <dgm:prSet presAssocID="{55F65D8D-50B2-4A03-B7BB-BA6D29070458}" presName="sp" presStyleCnt="0"/>
      <dgm:spPr/>
    </dgm:pt>
    <dgm:pt modelId="{024D5A20-60B0-4019-8B7E-B2D643361D60}" type="pres">
      <dgm:prSet presAssocID="{C93E0656-AC87-4D2A-84E7-02A7E25DE97A}" presName="arrowAndChildren" presStyleCnt="0"/>
      <dgm:spPr/>
    </dgm:pt>
    <dgm:pt modelId="{986E050C-ED98-4A3C-8DF1-FDFE80BBF328}" type="pres">
      <dgm:prSet presAssocID="{C93E0656-AC87-4D2A-84E7-02A7E25DE97A}" presName="parentTextArrow" presStyleLbl="node1" presStyleIdx="5" presStyleCnt="8"/>
      <dgm:spPr/>
      <dgm:t>
        <a:bodyPr/>
        <a:lstStyle/>
        <a:p>
          <a:endParaRPr lang="en-US"/>
        </a:p>
      </dgm:t>
    </dgm:pt>
    <dgm:pt modelId="{C03B5BAD-DA77-4926-BC9E-740CF47CE9D4}" type="pres">
      <dgm:prSet presAssocID="{9EEFAC92-C415-4C5F-8600-5A1E823436F6}" presName="sp" presStyleCnt="0"/>
      <dgm:spPr/>
    </dgm:pt>
    <dgm:pt modelId="{C1171AAF-F361-4014-907C-01E28E04FBC1}" type="pres">
      <dgm:prSet presAssocID="{26C8F071-03F6-4D56-9F77-D1B69D79E758}" presName="arrowAndChildren" presStyleCnt="0"/>
      <dgm:spPr/>
    </dgm:pt>
    <dgm:pt modelId="{8C6EFA8C-9AC5-4411-B2CF-6A58A719803E}" type="pres">
      <dgm:prSet presAssocID="{26C8F071-03F6-4D56-9F77-D1B69D79E758}" presName="parentTextArrow" presStyleLbl="node1" presStyleIdx="6" presStyleCnt="8"/>
      <dgm:spPr/>
      <dgm:t>
        <a:bodyPr/>
        <a:lstStyle/>
        <a:p>
          <a:endParaRPr lang="en-US"/>
        </a:p>
      </dgm:t>
    </dgm:pt>
    <dgm:pt modelId="{FAE453F4-6755-4D98-BD64-04D22AFA4CC5}" type="pres">
      <dgm:prSet presAssocID="{8638BEBF-641B-4345-BDCA-06CE1EC350DD}" presName="sp" presStyleCnt="0"/>
      <dgm:spPr/>
    </dgm:pt>
    <dgm:pt modelId="{1FD78ABA-185B-40A2-9C98-409B65F2DBB1}" type="pres">
      <dgm:prSet presAssocID="{76B970BB-5503-414B-893D-5426BB61954C}" presName="arrowAndChildren" presStyleCnt="0"/>
      <dgm:spPr/>
    </dgm:pt>
    <dgm:pt modelId="{6A4AC685-0BF9-483B-989E-2CF2BBBCC1F6}" type="pres">
      <dgm:prSet presAssocID="{76B970BB-5503-414B-893D-5426BB61954C}" presName="parentTextArrow" presStyleLbl="node1" presStyleIdx="7" presStyleCnt="8"/>
      <dgm:spPr/>
      <dgm:t>
        <a:bodyPr/>
        <a:lstStyle/>
        <a:p>
          <a:endParaRPr lang="en-US"/>
        </a:p>
      </dgm:t>
    </dgm:pt>
  </dgm:ptLst>
  <dgm:cxnLst>
    <dgm:cxn modelId="{C1C363BD-6C37-4A91-B8AE-A38045C91392}" srcId="{F577C592-74AD-4F88-97FC-23836B22C1E8}" destId="{C93E0656-AC87-4D2A-84E7-02A7E25DE97A}" srcOrd="2" destOrd="0" parTransId="{784523F6-5778-400E-BBCA-2BFE9D1E451F}" sibTransId="{55F65D8D-50B2-4A03-B7BB-BA6D29070458}"/>
    <dgm:cxn modelId="{1DF51BFF-64DC-45A4-AD1F-2106BD05DFDF}" srcId="{F577C592-74AD-4F88-97FC-23836B22C1E8}" destId="{2C120D2A-B365-432D-940D-A1EA37091A66}" srcOrd="3" destOrd="0" parTransId="{AB043C9A-B52B-450A-A339-A703EBB2CE24}" sibTransId="{CA04AEFA-B062-4558-ACA7-BDE336FF0C7B}"/>
    <dgm:cxn modelId="{D4FBC30C-2E9D-4AB3-970C-9B941DFA3D9C}" type="presOf" srcId="{EC2E59C8-A76B-4F0E-8B07-C2DA4DAFB690}" destId="{74F5D06B-4CC0-43B1-85FF-4748A3BA9B01}" srcOrd="0" destOrd="0" presId="urn:microsoft.com/office/officeart/2005/8/layout/process4"/>
    <dgm:cxn modelId="{63826C6B-E6E3-436B-A3D8-D54C9D678FDF}" type="presOf" srcId="{C93E0656-AC87-4D2A-84E7-02A7E25DE97A}" destId="{986E050C-ED98-4A3C-8DF1-FDFE80BBF328}" srcOrd="0" destOrd="0" presId="urn:microsoft.com/office/officeart/2005/8/layout/process4"/>
    <dgm:cxn modelId="{F92E2AB4-4531-4BE5-94D0-157686F165FD}" srcId="{F577C592-74AD-4F88-97FC-23836B22C1E8}" destId="{76B970BB-5503-414B-893D-5426BB61954C}" srcOrd="0" destOrd="0" parTransId="{AA68DC4A-9992-4405-8BE8-A96BB073591B}" sibTransId="{8638BEBF-641B-4345-BDCA-06CE1EC350DD}"/>
    <dgm:cxn modelId="{E93D8991-95F3-43CC-8C4D-3A5566D99292}" type="presOf" srcId="{9FABCEBC-33CC-4C4A-BAD9-AE72073C0A68}" destId="{2A6117CF-7863-47D1-8BE1-CEA7AF74EF26}" srcOrd="0" destOrd="0" presId="urn:microsoft.com/office/officeart/2005/8/layout/process4"/>
    <dgm:cxn modelId="{D468FDD6-FA91-4BF8-B2D9-6E60B11DE951}" type="presOf" srcId="{3694ECCC-08A7-45DE-9276-102FBD24A8B0}" destId="{E7C80B85-76D0-4868-999F-39E22001E3EA}" srcOrd="0" destOrd="0" presId="urn:microsoft.com/office/officeart/2005/8/layout/process4"/>
    <dgm:cxn modelId="{E05A004D-296D-4A83-8EF7-0A78603AFF5D}" srcId="{F577C592-74AD-4F88-97FC-23836B22C1E8}" destId="{EC2E59C8-A76B-4F0E-8B07-C2DA4DAFB690}" srcOrd="5" destOrd="0" parTransId="{C254A2B1-8F7E-4CBC-A60E-D9AB34BD77C6}" sibTransId="{294EE4EA-4149-42F8-8F1F-ED71BA64921E}"/>
    <dgm:cxn modelId="{6075E8E2-1701-40CB-A18F-DA92869F6277}" type="presOf" srcId="{F577C592-74AD-4F88-97FC-23836B22C1E8}" destId="{087AC91F-BA37-4BBC-8367-AF13F7BD8CEA}" srcOrd="0" destOrd="0" presId="urn:microsoft.com/office/officeart/2005/8/layout/process4"/>
    <dgm:cxn modelId="{21EC58A7-0655-4205-8DFE-D2D00E009BEE}" type="presOf" srcId="{2C120D2A-B365-432D-940D-A1EA37091A66}" destId="{AA7F7011-CCB9-44F6-8B26-896583925564}" srcOrd="0" destOrd="0" presId="urn:microsoft.com/office/officeart/2005/8/layout/process4"/>
    <dgm:cxn modelId="{CAB5AF15-8916-4F00-8123-5EFD20CC9CD1}" srcId="{F577C592-74AD-4F88-97FC-23836B22C1E8}" destId="{D5E764D2-8C7C-4E18-983F-08D976B760F9}" srcOrd="6" destOrd="0" parTransId="{236D41E6-C1B0-46C4-B637-4E5690CD8500}" sibTransId="{0DC9A6E1-91CD-494C-AE00-6DA87FFCF1AC}"/>
    <dgm:cxn modelId="{FD269E47-B341-4D60-8D17-60194F0508C5}" type="presOf" srcId="{D5E764D2-8C7C-4E18-983F-08D976B760F9}" destId="{B4E01355-979A-4E54-BCDE-32BC5CAE393C}" srcOrd="0" destOrd="0" presId="urn:microsoft.com/office/officeart/2005/8/layout/process4"/>
    <dgm:cxn modelId="{202A08B8-488A-487D-AC81-EB7E79A183B4}" srcId="{F577C592-74AD-4F88-97FC-23836B22C1E8}" destId="{26C8F071-03F6-4D56-9F77-D1B69D79E758}" srcOrd="1" destOrd="0" parTransId="{8D28141B-A7E1-46B5-990C-88C92141EC99}" sibTransId="{9EEFAC92-C415-4C5F-8600-5A1E823436F6}"/>
    <dgm:cxn modelId="{5ADBC5E8-84BC-4F64-BA56-DFFF3DB568EE}" type="presOf" srcId="{76B970BB-5503-414B-893D-5426BB61954C}" destId="{6A4AC685-0BF9-483B-989E-2CF2BBBCC1F6}" srcOrd="0" destOrd="0" presId="urn:microsoft.com/office/officeart/2005/8/layout/process4"/>
    <dgm:cxn modelId="{C64D0955-7AC9-486F-85A8-FE7208867120}" srcId="{F577C592-74AD-4F88-97FC-23836B22C1E8}" destId="{3694ECCC-08A7-45DE-9276-102FBD24A8B0}" srcOrd="7" destOrd="0" parTransId="{622816FF-066D-4386-96B9-48E79BE2937D}" sibTransId="{057B05B6-6C8C-4C22-8E4E-DA1548B09FB7}"/>
    <dgm:cxn modelId="{5138037D-9C82-4917-96C9-B30714854A30}" srcId="{F577C592-74AD-4F88-97FC-23836B22C1E8}" destId="{9FABCEBC-33CC-4C4A-BAD9-AE72073C0A68}" srcOrd="4" destOrd="0" parTransId="{21049A16-9F16-4367-A487-C8CA1FD242C6}" sibTransId="{B36455D4-272F-4507-8B4E-8DFB46A6D705}"/>
    <dgm:cxn modelId="{645E7409-45D0-4D10-8FC0-8D9A2DC86740}" type="presOf" srcId="{26C8F071-03F6-4D56-9F77-D1B69D79E758}" destId="{8C6EFA8C-9AC5-4411-B2CF-6A58A719803E}" srcOrd="0" destOrd="0" presId="urn:microsoft.com/office/officeart/2005/8/layout/process4"/>
    <dgm:cxn modelId="{3DBAFD14-5F5B-4D99-9B4F-535A277E058A}" type="presParOf" srcId="{087AC91F-BA37-4BBC-8367-AF13F7BD8CEA}" destId="{1EA45E9D-F34B-4905-BF31-E345B419918C}" srcOrd="0" destOrd="0" presId="urn:microsoft.com/office/officeart/2005/8/layout/process4"/>
    <dgm:cxn modelId="{F51380D1-D057-4F3B-BCCD-5802997D1645}" type="presParOf" srcId="{1EA45E9D-F34B-4905-BF31-E345B419918C}" destId="{E7C80B85-76D0-4868-999F-39E22001E3EA}" srcOrd="0" destOrd="0" presId="urn:microsoft.com/office/officeart/2005/8/layout/process4"/>
    <dgm:cxn modelId="{CEB1C9AE-4AF7-474D-B04F-FE29DCA89F48}" type="presParOf" srcId="{087AC91F-BA37-4BBC-8367-AF13F7BD8CEA}" destId="{CF4D814D-A722-46DC-83E3-D37D3E3BFF65}" srcOrd="1" destOrd="0" presId="urn:microsoft.com/office/officeart/2005/8/layout/process4"/>
    <dgm:cxn modelId="{893FF273-722F-4B16-9691-60F69C54391F}" type="presParOf" srcId="{087AC91F-BA37-4BBC-8367-AF13F7BD8CEA}" destId="{1DE84898-4469-4122-85A2-73848DBCF676}" srcOrd="2" destOrd="0" presId="urn:microsoft.com/office/officeart/2005/8/layout/process4"/>
    <dgm:cxn modelId="{63EBDFC3-37E4-4CCB-BAC7-90972FF86FB2}" type="presParOf" srcId="{1DE84898-4469-4122-85A2-73848DBCF676}" destId="{B4E01355-979A-4E54-BCDE-32BC5CAE393C}" srcOrd="0" destOrd="0" presId="urn:microsoft.com/office/officeart/2005/8/layout/process4"/>
    <dgm:cxn modelId="{444949D9-52C5-4C9C-8F34-6DFAC8398542}" type="presParOf" srcId="{087AC91F-BA37-4BBC-8367-AF13F7BD8CEA}" destId="{554EA44A-A554-43F5-ACF4-B933BBD86F8E}" srcOrd="3" destOrd="0" presId="urn:microsoft.com/office/officeart/2005/8/layout/process4"/>
    <dgm:cxn modelId="{B2A5197E-27B8-4259-AD10-4FBEADCE9382}" type="presParOf" srcId="{087AC91F-BA37-4BBC-8367-AF13F7BD8CEA}" destId="{3630B9C7-ECF1-41E4-879F-EEFFDB7D048B}" srcOrd="4" destOrd="0" presId="urn:microsoft.com/office/officeart/2005/8/layout/process4"/>
    <dgm:cxn modelId="{45D4E3E6-055C-434A-98BC-C18C0FED9D88}" type="presParOf" srcId="{3630B9C7-ECF1-41E4-879F-EEFFDB7D048B}" destId="{74F5D06B-4CC0-43B1-85FF-4748A3BA9B01}" srcOrd="0" destOrd="0" presId="urn:microsoft.com/office/officeart/2005/8/layout/process4"/>
    <dgm:cxn modelId="{B9BDB2B4-4EB9-45A6-A91E-5580C6884387}" type="presParOf" srcId="{087AC91F-BA37-4BBC-8367-AF13F7BD8CEA}" destId="{817555D0-E539-4B9E-B062-09347A436E7B}" srcOrd="5" destOrd="0" presId="urn:microsoft.com/office/officeart/2005/8/layout/process4"/>
    <dgm:cxn modelId="{13297809-69CA-4BFE-A3D1-B2027F25C903}" type="presParOf" srcId="{087AC91F-BA37-4BBC-8367-AF13F7BD8CEA}" destId="{42B3900F-A398-4A2B-B4F6-B2895A8A7A40}" srcOrd="6" destOrd="0" presId="urn:microsoft.com/office/officeart/2005/8/layout/process4"/>
    <dgm:cxn modelId="{CCE9F933-CDD6-4720-A5EE-8F39A46AD902}" type="presParOf" srcId="{42B3900F-A398-4A2B-B4F6-B2895A8A7A40}" destId="{2A6117CF-7863-47D1-8BE1-CEA7AF74EF26}" srcOrd="0" destOrd="0" presId="urn:microsoft.com/office/officeart/2005/8/layout/process4"/>
    <dgm:cxn modelId="{7DD69DA4-CCC3-4818-B48E-65CFF7AE90C5}" type="presParOf" srcId="{087AC91F-BA37-4BBC-8367-AF13F7BD8CEA}" destId="{39414FD4-0506-4DC8-B982-CA91926B9376}" srcOrd="7" destOrd="0" presId="urn:microsoft.com/office/officeart/2005/8/layout/process4"/>
    <dgm:cxn modelId="{56D685C5-2A13-4C97-B0D1-D641259B6381}" type="presParOf" srcId="{087AC91F-BA37-4BBC-8367-AF13F7BD8CEA}" destId="{409F66B2-32B4-444C-82AF-73827867CF6D}" srcOrd="8" destOrd="0" presId="urn:microsoft.com/office/officeart/2005/8/layout/process4"/>
    <dgm:cxn modelId="{C5605122-C70E-4A8D-9B34-CE3081DF4BDE}" type="presParOf" srcId="{409F66B2-32B4-444C-82AF-73827867CF6D}" destId="{AA7F7011-CCB9-44F6-8B26-896583925564}" srcOrd="0" destOrd="0" presId="urn:microsoft.com/office/officeart/2005/8/layout/process4"/>
    <dgm:cxn modelId="{D15B31B5-7BC9-4EE4-BBC7-DEA432BD0E63}" type="presParOf" srcId="{087AC91F-BA37-4BBC-8367-AF13F7BD8CEA}" destId="{C00054D6-D019-40DE-8087-2A4C31D801FB}" srcOrd="9" destOrd="0" presId="urn:microsoft.com/office/officeart/2005/8/layout/process4"/>
    <dgm:cxn modelId="{49BD9C1F-F521-428B-AAC6-9AAF0394245A}" type="presParOf" srcId="{087AC91F-BA37-4BBC-8367-AF13F7BD8CEA}" destId="{024D5A20-60B0-4019-8B7E-B2D643361D60}" srcOrd="10" destOrd="0" presId="urn:microsoft.com/office/officeart/2005/8/layout/process4"/>
    <dgm:cxn modelId="{DC37139C-51ED-4786-B606-C142FB3C5388}" type="presParOf" srcId="{024D5A20-60B0-4019-8B7E-B2D643361D60}" destId="{986E050C-ED98-4A3C-8DF1-FDFE80BBF328}" srcOrd="0" destOrd="0" presId="urn:microsoft.com/office/officeart/2005/8/layout/process4"/>
    <dgm:cxn modelId="{C2A770BC-70C1-480B-BE01-6B3A1EB79068}" type="presParOf" srcId="{087AC91F-BA37-4BBC-8367-AF13F7BD8CEA}" destId="{C03B5BAD-DA77-4926-BC9E-740CF47CE9D4}" srcOrd="11" destOrd="0" presId="urn:microsoft.com/office/officeart/2005/8/layout/process4"/>
    <dgm:cxn modelId="{4E990D87-3F28-4E4F-B8D3-DF72F593E2D6}" type="presParOf" srcId="{087AC91F-BA37-4BBC-8367-AF13F7BD8CEA}" destId="{C1171AAF-F361-4014-907C-01E28E04FBC1}" srcOrd="12" destOrd="0" presId="urn:microsoft.com/office/officeart/2005/8/layout/process4"/>
    <dgm:cxn modelId="{86E7E6C7-D3E9-4FAD-8696-3606F0690FA3}" type="presParOf" srcId="{C1171AAF-F361-4014-907C-01E28E04FBC1}" destId="{8C6EFA8C-9AC5-4411-B2CF-6A58A719803E}" srcOrd="0" destOrd="0" presId="urn:microsoft.com/office/officeart/2005/8/layout/process4"/>
    <dgm:cxn modelId="{DAB419F9-82D6-462A-942E-09BB85D6748E}" type="presParOf" srcId="{087AC91F-BA37-4BBC-8367-AF13F7BD8CEA}" destId="{FAE453F4-6755-4D98-BD64-04D22AFA4CC5}" srcOrd="13" destOrd="0" presId="urn:microsoft.com/office/officeart/2005/8/layout/process4"/>
    <dgm:cxn modelId="{2223FC87-F253-4678-8CE6-768DB4AE1574}" type="presParOf" srcId="{087AC91F-BA37-4BBC-8367-AF13F7BD8CEA}" destId="{1FD78ABA-185B-40A2-9C98-409B65F2DBB1}" srcOrd="14" destOrd="0" presId="urn:microsoft.com/office/officeart/2005/8/layout/process4"/>
    <dgm:cxn modelId="{981E8C06-AECB-41A4-B0A9-678FE372DE00}" type="presParOf" srcId="{1FD78ABA-185B-40A2-9C98-409B65F2DBB1}" destId="{6A4AC685-0BF9-483B-989E-2CF2BBBCC1F6}"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4A19E0-8FD9-457B-8223-2016A947EFFA}" type="doc">
      <dgm:prSet loTypeId="urn:microsoft.com/office/officeart/2005/8/layout/vList3#1" loCatId="list" qsTypeId="urn:microsoft.com/office/officeart/2005/8/quickstyle/simple4" qsCatId="simple" csTypeId="urn:microsoft.com/office/officeart/2005/8/colors/accent0_3" csCatId="mainScheme"/>
      <dgm:spPr/>
      <dgm:t>
        <a:bodyPr/>
        <a:lstStyle/>
        <a:p>
          <a:endParaRPr lang="en-US"/>
        </a:p>
      </dgm:t>
    </dgm:pt>
    <dgm:pt modelId="{EBA2A4C5-8F0B-41C0-B517-C75434DBADF5}">
      <dgm:prSet/>
      <dgm:spPr/>
      <dgm:t>
        <a:bodyPr/>
        <a:lstStyle/>
        <a:p>
          <a:pPr rtl="0"/>
          <a:r>
            <a:rPr lang="en-US" b="1" dirty="0" err="1" smtClean="0"/>
            <a:t>Kualitas</a:t>
          </a:r>
          <a:r>
            <a:rPr lang="en-US" b="1" dirty="0" smtClean="0"/>
            <a:t> </a:t>
          </a:r>
          <a:r>
            <a:rPr lang="en-US" b="1" dirty="0" err="1" smtClean="0"/>
            <a:t>Angkatan</a:t>
          </a:r>
          <a:r>
            <a:rPr lang="en-US" b="1" dirty="0" smtClean="0"/>
            <a:t> </a:t>
          </a:r>
          <a:r>
            <a:rPr lang="en-US" b="1" dirty="0" err="1" smtClean="0"/>
            <a:t>Kerja</a:t>
          </a:r>
          <a:endParaRPr lang="en-US" b="1" dirty="0"/>
        </a:p>
      </dgm:t>
    </dgm:pt>
    <dgm:pt modelId="{E59DCF06-167D-4CDA-8DC9-958F9DB1E09F}" type="parTrans" cxnId="{705FAEE6-975C-4D49-AAA1-1A8539E1C35A}">
      <dgm:prSet/>
      <dgm:spPr/>
      <dgm:t>
        <a:bodyPr/>
        <a:lstStyle/>
        <a:p>
          <a:endParaRPr lang="en-US"/>
        </a:p>
      </dgm:t>
    </dgm:pt>
    <dgm:pt modelId="{F10557E3-C215-4546-A7E4-7EDA41B51313}" type="sibTrans" cxnId="{705FAEE6-975C-4D49-AAA1-1A8539E1C35A}">
      <dgm:prSet/>
      <dgm:spPr/>
      <dgm:t>
        <a:bodyPr/>
        <a:lstStyle/>
        <a:p>
          <a:endParaRPr lang="en-US"/>
        </a:p>
      </dgm:t>
    </dgm:pt>
    <dgm:pt modelId="{44746E5F-02D2-443F-8BA3-24A3D355C955}">
      <dgm:prSet/>
      <dgm:spPr/>
      <dgm:t>
        <a:bodyPr/>
        <a:lstStyle/>
        <a:p>
          <a:pPr rtl="0"/>
          <a:r>
            <a:rPr lang="en-US" b="1" dirty="0" err="1" smtClean="0"/>
            <a:t>Persaingan</a:t>
          </a:r>
          <a:r>
            <a:rPr lang="en-US" b="1" dirty="0" smtClean="0"/>
            <a:t> Global</a:t>
          </a:r>
          <a:endParaRPr lang="en-US" b="1" dirty="0"/>
        </a:p>
      </dgm:t>
    </dgm:pt>
    <dgm:pt modelId="{EE8B8E11-601F-4B88-9A1A-88DDFCA32593}" type="parTrans" cxnId="{541E1F99-7A30-4DDA-BAF3-9585D1C3E88D}">
      <dgm:prSet/>
      <dgm:spPr/>
      <dgm:t>
        <a:bodyPr/>
        <a:lstStyle/>
        <a:p>
          <a:endParaRPr lang="en-US"/>
        </a:p>
      </dgm:t>
    </dgm:pt>
    <dgm:pt modelId="{917AFB63-6851-4ABA-861C-9827FE9C004C}" type="sibTrans" cxnId="{541E1F99-7A30-4DDA-BAF3-9585D1C3E88D}">
      <dgm:prSet/>
      <dgm:spPr/>
      <dgm:t>
        <a:bodyPr/>
        <a:lstStyle/>
        <a:p>
          <a:endParaRPr lang="en-US"/>
        </a:p>
      </dgm:t>
    </dgm:pt>
    <dgm:pt modelId="{57D226AE-A6F2-4391-B82B-D6A5FECC8C19}">
      <dgm:prSet/>
      <dgm:spPr/>
      <dgm:t>
        <a:bodyPr/>
        <a:lstStyle/>
        <a:p>
          <a:pPr rtl="0"/>
          <a:r>
            <a:rPr lang="en-US" b="1" dirty="0" err="1" smtClean="0"/>
            <a:t>Perubahan</a:t>
          </a:r>
          <a:r>
            <a:rPr lang="en-US" b="1" dirty="0" smtClean="0"/>
            <a:t> yang </a:t>
          </a:r>
          <a:r>
            <a:rPr lang="en-US" b="1" dirty="0" err="1" smtClean="0"/>
            <a:t>cepat</a:t>
          </a:r>
          <a:r>
            <a:rPr lang="en-US" b="1" dirty="0" smtClean="0"/>
            <a:t> </a:t>
          </a:r>
          <a:r>
            <a:rPr lang="en-US" b="1" dirty="0" err="1" smtClean="0"/>
            <a:t>dan</a:t>
          </a:r>
          <a:r>
            <a:rPr lang="en-US" b="1" dirty="0" smtClean="0"/>
            <a:t> </a:t>
          </a:r>
          <a:r>
            <a:rPr lang="en-US" b="1" dirty="0" err="1" smtClean="0"/>
            <a:t>terus</a:t>
          </a:r>
          <a:r>
            <a:rPr lang="en-US" b="1" dirty="0" smtClean="0"/>
            <a:t> – </a:t>
          </a:r>
          <a:r>
            <a:rPr lang="en-US" b="1" dirty="0" err="1" smtClean="0"/>
            <a:t>menerus</a:t>
          </a:r>
          <a:endParaRPr lang="en-US" b="1" dirty="0"/>
        </a:p>
      </dgm:t>
    </dgm:pt>
    <dgm:pt modelId="{58399363-ED57-4726-9B2E-856B5C17A63C}" type="parTrans" cxnId="{E2A312C7-3B1D-4866-BE21-45FA77C9613D}">
      <dgm:prSet/>
      <dgm:spPr/>
      <dgm:t>
        <a:bodyPr/>
        <a:lstStyle/>
        <a:p>
          <a:endParaRPr lang="en-US"/>
        </a:p>
      </dgm:t>
    </dgm:pt>
    <dgm:pt modelId="{ACBC09B9-6CB6-4953-9228-5AE05B9A1BC3}" type="sibTrans" cxnId="{E2A312C7-3B1D-4866-BE21-45FA77C9613D}">
      <dgm:prSet/>
      <dgm:spPr/>
      <dgm:t>
        <a:bodyPr/>
        <a:lstStyle/>
        <a:p>
          <a:endParaRPr lang="en-US"/>
        </a:p>
      </dgm:t>
    </dgm:pt>
    <dgm:pt modelId="{3039D40E-F9B6-41C5-ACBF-B20BD123F75A}">
      <dgm:prSet/>
      <dgm:spPr/>
      <dgm:t>
        <a:bodyPr/>
        <a:lstStyle/>
        <a:p>
          <a:pPr rtl="0"/>
          <a:r>
            <a:rPr lang="en-US" b="1" dirty="0" err="1" smtClean="0"/>
            <a:t>Masalah</a:t>
          </a:r>
          <a:r>
            <a:rPr lang="en-US" b="1" dirty="0" smtClean="0"/>
            <a:t> </a:t>
          </a:r>
          <a:r>
            <a:rPr lang="en-US" b="1" dirty="0" err="1" smtClean="0"/>
            <a:t>Alih</a:t>
          </a:r>
          <a:r>
            <a:rPr lang="en-US" b="1" dirty="0" smtClean="0"/>
            <a:t> </a:t>
          </a:r>
          <a:r>
            <a:rPr lang="en-US" b="1" dirty="0" err="1" smtClean="0"/>
            <a:t>teknologi</a:t>
          </a:r>
          <a:endParaRPr lang="en-US" b="1" dirty="0"/>
        </a:p>
      </dgm:t>
    </dgm:pt>
    <dgm:pt modelId="{B1570F8A-B7E4-4BC4-AC77-B6B7DC496304}" type="parTrans" cxnId="{62803FE6-2FCF-42E5-A281-FD6C5132794B}">
      <dgm:prSet/>
      <dgm:spPr/>
      <dgm:t>
        <a:bodyPr/>
        <a:lstStyle/>
        <a:p>
          <a:endParaRPr lang="en-US"/>
        </a:p>
      </dgm:t>
    </dgm:pt>
    <dgm:pt modelId="{D34D49B4-0BBD-4605-AA25-1601F94E5820}" type="sibTrans" cxnId="{62803FE6-2FCF-42E5-A281-FD6C5132794B}">
      <dgm:prSet/>
      <dgm:spPr/>
      <dgm:t>
        <a:bodyPr/>
        <a:lstStyle/>
        <a:p>
          <a:endParaRPr lang="en-US"/>
        </a:p>
      </dgm:t>
    </dgm:pt>
    <dgm:pt modelId="{94E161FB-EC09-40FC-8303-ADD9E02D78C1}">
      <dgm:prSet/>
      <dgm:spPr/>
      <dgm:t>
        <a:bodyPr/>
        <a:lstStyle/>
        <a:p>
          <a:pPr rtl="0"/>
          <a:r>
            <a:rPr lang="en-US" b="1" dirty="0" err="1" smtClean="0"/>
            <a:t>Perubahan</a:t>
          </a:r>
          <a:r>
            <a:rPr lang="en-US" b="1" dirty="0" smtClean="0"/>
            <a:t> </a:t>
          </a:r>
          <a:r>
            <a:rPr lang="en-US" b="1" dirty="0" err="1" smtClean="0"/>
            <a:t>Demografi</a:t>
          </a:r>
          <a:endParaRPr lang="en-US" b="1" dirty="0"/>
        </a:p>
      </dgm:t>
    </dgm:pt>
    <dgm:pt modelId="{66C54406-5969-435F-9252-C16203120206}" type="parTrans" cxnId="{02188AB3-14C7-4708-9DB8-65810A2043FE}">
      <dgm:prSet/>
      <dgm:spPr/>
      <dgm:t>
        <a:bodyPr/>
        <a:lstStyle/>
        <a:p>
          <a:endParaRPr lang="en-US"/>
        </a:p>
      </dgm:t>
    </dgm:pt>
    <dgm:pt modelId="{FEB0BF0A-B95F-4E86-A9B3-A046F280DEF9}" type="sibTrans" cxnId="{02188AB3-14C7-4708-9DB8-65810A2043FE}">
      <dgm:prSet/>
      <dgm:spPr/>
      <dgm:t>
        <a:bodyPr/>
        <a:lstStyle/>
        <a:p>
          <a:endParaRPr lang="en-US"/>
        </a:p>
      </dgm:t>
    </dgm:pt>
    <dgm:pt modelId="{D078113E-A7BC-4077-A03B-F9A289B02074}" type="pres">
      <dgm:prSet presAssocID="{6F4A19E0-8FD9-457B-8223-2016A947EFFA}" presName="linearFlow" presStyleCnt="0">
        <dgm:presLayoutVars>
          <dgm:dir/>
          <dgm:resizeHandles val="exact"/>
        </dgm:presLayoutVars>
      </dgm:prSet>
      <dgm:spPr/>
      <dgm:t>
        <a:bodyPr/>
        <a:lstStyle/>
        <a:p>
          <a:endParaRPr lang="en-US"/>
        </a:p>
      </dgm:t>
    </dgm:pt>
    <dgm:pt modelId="{C5E9DD4F-B33D-4459-A0A9-4E45C7209EC6}" type="pres">
      <dgm:prSet presAssocID="{EBA2A4C5-8F0B-41C0-B517-C75434DBADF5}" presName="composite" presStyleCnt="0"/>
      <dgm:spPr/>
    </dgm:pt>
    <dgm:pt modelId="{6928979E-2EED-4C3A-A54D-CBD75D312EE2}" type="pres">
      <dgm:prSet presAssocID="{EBA2A4C5-8F0B-41C0-B517-C75434DBADF5}" presName="imgShp" presStyleLbl="fgImgPlace1" presStyleIdx="0" presStyleCnt="5"/>
      <dgm:spPr/>
    </dgm:pt>
    <dgm:pt modelId="{B51236DB-4179-4898-9076-8F9B88D98BCC}" type="pres">
      <dgm:prSet presAssocID="{EBA2A4C5-8F0B-41C0-B517-C75434DBADF5}" presName="txShp" presStyleLbl="node1" presStyleIdx="0" presStyleCnt="5">
        <dgm:presLayoutVars>
          <dgm:bulletEnabled val="1"/>
        </dgm:presLayoutVars>
      </dgm:prSet>
      <dgm:spPr/>
      <dgm:t>
        <a:bodyPr/>
        <a:lstStyle/>
        <a:p>
          <a:endParaRPr lang="en-US"/>
        </a:p>
      </dgm:t>
    </dgm:pt>
    <dgm:pt modelId="{34882CFC-3BEF-45A4-A161-5FECEB68EAAC}" type="pres">
      <dgm:prSet presAssocID="{F10557E3-C215-4546-A7E4-7EDA41B51313}" presName="spacing" presStyleCnt="0"/>
      <dgm:spPr/>
    </dgm:pt>
    <dgm:pt modelId="{FABE52F7-427C-4D7B-A6F1-0374E2D35BA9}" type="pres">
      <dgm:prSet presAssocID="{44746E5F-02D2-443F-8BA3-24A3D355C955}" presName="composite" presStyleCnt="0"/>
      <dgm:spPr/>
    </dgm:pt>
    <dgm:pt modelId="{D86C849C-98C2-42BF-AD57-65BA0E1F790A}" type="pres">
      <dgm:prSet presAssocID="{44746E5F-02D2-443F-8BA3-24A3D355C955}" presName="imgShp" presStyleLbl="fgImgPlace1" presStyleIdx="1" presStyleCnt="5"/>
      <dgm:spPr/>
    </dgm:pt>
    <dgm:pt modelId="{9CDEA87A-5D5C-4E6C-BBA2-B92DA0300CC1}" type="pres">
      <dgm:prSet presAssocID="{44746E5F-02D2-443F-8BA3-24A3D355C955}" presName="txShp" presStyleLbl="node1" presStyleIdx="1" presStyleCnt="5">
        <dgm:presLayoutVars>
          <dgm:bulletEnabled val="1"/>
        </dgm:presLayoutVars>
      </dgm:prSet>
      <dgm:spPr/>
      <dgm:t>
        <a:bodyPr/>
        <a:lstStyle/>
        <a:p>
          <a:endParaRPr lang="en-US"/>
        </a:p>
      </dgm:t>
    </dgm:pt>
    <dgm:pt modelId="{92B6118F-49FF-4012-9863-F8341A48A6A8}" type="pres">
      <dgm:prSet presAssocID="{917AFB63-6851-4ABA-861C-9827FE9C004C}" presName="spacing" presStyleCnt="0"/>
      <dgm:spPr/>
    </dgm:pt>
    <dgm:pt modelId="{A70A24E0-44CE-4357-8E4F-4475CB4907EA}" type="pres">
      <dgm:prSet presAssocID="{57D226AE-A6F2-4391-B82B-D6A5FECC8C19}" presName="composite" presStyleCnt="0"/>
      <dgm:spPr/>
    </dgm:pt>
    <dgm:pt modelId="{7D646F26-0598-4972-B2D1-30F6A763549C}" type="pres">
      <dgm:prSet presAssocID="{57D226AE-A6F2-4391-B82B-D6A5FECC8C19}" presName="imgShp" presStyleLbl="fgImgPlace1" presStyleIdx="2" presStyleCnt="5"/>
      <dgm:spPr/>
    </dgm:pt>
    <dgm:pt modelId="{19F0A83E-5DED-4A94-9B87-532E87E8D0CC}" type="pres">
      <dgm:prSet presAssocID="{57D226AE-A6F2-4391-B82B-D6A5FECC8C19}" presName="txShp" presStyleLbl="node1" presStyleIdx="2" presStyleCnt="5">
        <dgm:presLayoutVars>
          <dgm:bulletEnabled val="1"/>
        </dgm:presLayoutVars>
      </dgm:prSet>
      <dgm:spPr/>
      <dgm:t>
        <a:bodyPr/>
        <a:lstStyle/>
        <a:p>
          <a:endParaRPr lang="en-US"/>
        </a:p>
      </dgm:t>
    </dgm:pt>
    <dgm:pt modelId="{F86B4AB3-3829-40AE-8847-A16DAD6C0C43}" type="pres">
      <dgm:prSet presAssocID="{ACBC09B9-6CB6-4953-9228-5AE05B9A1BC3}" presName="spacing" presStyleCnt="0"/>
      <dgm:spPr/>
    </dgm:pt>
    <dgm:pt modelId="{B16FDF0A-CD2C-4FA0-9BA2-712E7B29A778}" type="pres">
      <dgm:prSet presAssocID="{3039D40E-F9B6-41C5-ACBF-B20BD123F75A}" presName="composite" presStyleCnt="0"/>
      <dgm:spPr/>
    </dgm:pt>
    <dgm:pt modelId="{B73BA8C5-A057-4339-AB6C-F76BD4E1EAD3}" type="pres">
      <dgm:prSet presAssocID="{3039D40E-F9B6-41C5-ACBF-B20BD123F75A}" presName="imgShp" presStyleLbl="fgImgPlace1" presStyleIdx="3" presStyleCnt="5"/>
      <dgm:spPr/>
    </dgm:pt>
    <dgm:pt modelId="{852EFB4F-DA77-4F91-BE56-68E18378CF02}" type="pres">
      <dgm:prSet presAssocID="{3039D40E-F9B6-41C5-ACBF-B20BD123F75A}" presName="txShp" presStyleLbl="node1" presStyleIdx="3" presStyleCnt="5">
        <dgm:presLayoutVars>
          <dgm:bulletEnabled val="1"/>
        </dgm:presLayoutVars>
      </dgm:prSet>
      <dgm:spPr/>
      <dgm:t>
        <a:bodyPr/>
        <a:lstStyle/>
        <a:p>
          <a:endParaRPr lang="en-US"/>
        </a:p>
      </dgm:t>
    </dgm:pt>
    <dgm:pt modelId="{721A252A-088B-439B-BD16-CD0B46D6A6B5}" type="pres">
      <dgm:prSet presAssocID="{D34D49B4-0BBD-4605-AA25-1601F94E5820}" presName="spacing" presStyleCnt="0"/>
      <dgm:spPr/>
    </dgm:pt>
    <dgm:pt modelId="{8553BF9B-4894-4041-A051-AC28850177EE}" type="pres">
      <dgm:prSet presAssocID="{94E161FB-EC09-40FC-8303-ADD9E02D78C1}" presName="composite" presStyleCnt="0"/>
      <dgm:spPr/>
    </dgm:pt>
    <dgm:pt modelId="{43C7E0A3-FB37-4923-9650-101E4BD2A722}" type="pres">
      <dgm:prSet presAssocID="{94E161FB-EC09-40FC-8303-ADD9E02D78C1}" presName="imgShp" presStyleLbl="fgImgPlace1" presStyleIdx="4" presStyleCnt="5"/>
      <dgm:spPr/>
    </dgm:pt>
    <dgm:pt modelId="{326498F7-F6FC-44E3-927B-62C6BC9634ED}" type="pres">
      <dgm:prSet presAssocID="{94E161FB-EC09-40FC-8303-ADD9E02D78C1}" presName="txShp" presStyleLbl="node1" presStyleIdx="4" presStyleCnt="5">
        <dgm:presLayoutVars>
          <dgm:bulletEnabled val="1"/>
        </dgm:presLayoutVars>
      </dgm:prSet>
      <dgm:spPr/>
      <dgm:t>
        <a:bodyPr/>
        <a:lstStyle/>
        <a:p>
          <a:endParaRPr lang="en-US"/>
        </a:p>
      </dgm:t>
    </dgm:pt>
  </dgm:ptLst>
  <dgm:cxnLst>
    <dgm:cxn modelId="{1F83CA1E-488B-4F2D-B5DE-44CC15CDB241}" type="presOf" srcId="{3039D40E-F9B6-41C5-ACBF-B20BD123F75A}" destId="{852EFB4F-DA77-4F91-BE56-68E18378CF02}" srcOrd="0" destOrd="0" presId="urn:microsoft.com/office/officeart/2005/8/layout/vList3#1"/>
    <dgm:cxn modelId="{541E1F99-7A30-4DDA-BAF3-9585D1C3E88D}" srcId="{6F4A19E0-8FD9-457B-8223-2016A947EFFA}" destId="{44746E5F-02D2-443F-8BA3-24A3D355C955}" srcOrd="1" destOrd="0" parTransId="{EE8B8E11-601F-4B88-9A1A-88DDFCA32593}" sibTransId="{917AFB63-6851-4ABA-861C-9827FE9C004C}"/>
    <dgm:cxn modelId="{02188AB3-14C7-4708-9DB8-65810A2043FE}" srcId="{6F4A19E0-8FD9-457B-8223-2016A947EFFA}" destId="{94E161FB-EC09-40FC-8303-ADD9E02D78C1}" srcOrd="4" destOrd="0" parTransId="{66C54406-5969-435F-9252-C16203120206}" sibTransId="{FEB0BF0A-B95F-4E86-A9B3-A046F280DEF9}"/>
    <dgm:cxn modelId="{E5CEB70D-CFBB-40B2-B0A2-58E940DF7024}" type="presOf" srcId="{44746E5F-02D2-443F-8BA3-24A3D355C955}" destId="{9CDEA87A-5D5C-4E6C-BBA2-B92DA0300CC1}" srcOrd="0" destOrd="0" presId="urn:microsoft.com/office/officeart/2005/8/layout/vList3#1"/>
    <dgm:cxn modelId="{E2A312C7-3B1D-4866-BE21-45FA77C9613D}" srcId="{6F4A19E0-8FD9-457B-8223-2016A947EFFA}" destId="{57D226AE-A6F2-4391-B82B-D6A5FECC8C19}" srcOrd="2" destOrd="0" parTransId="{58399363-ED57-4726-9B2E-856B5C17A63C}" sibTransId="{ACBC09B9-6CB6-4953-9228-5AE05B9A1BC3}"/>
    <dgm:cxn modelId="{62803FE6-2FCF-42E5-A281-FD6C5132794B}" srcId="{6F4A19E0-8FD9-457B-8223-2016A947EFFA}" destId="{3039D40E-F9B6-41C5-ACBF-B20BD123F75A}" srcOrd="3" destOrd="0" parTransId="{B1570F8A-B7E4-4BC4-AC77-B6B7DC496304}" sibTransId="{D34D49B4-0BBD-4605-AA25-1601F94E5820}"/>
    <dgm:cxn modelId="{705FAEE6-975C-4D49-AAA1-1A8539E1C35A}" srcId="{6F4A19E0-8FD9-457B-8223-2016A947EFFA}" destId="{EBA2A4C5-8F0B-41C0-B517-C75434DBADF5}" srcOrd="0" destOrd="0" parTransId="{E59DCF06-167D-4CDA-8DC9-958F9DB1E09F}" sibTransId="{F10557E3-C215-4546-A7E4-7EDA41B51313}"/>
    <dgm:cxn modelId="{547A0DFB-67B3-4216-B5F7-4E3C929BAC03}" type="presOf" srcId="{EBA2A4C5-8F0B-41C0-B517-C75434DBADF5}" destId="{B51236DB-4179-4898-9076-8F9B88D98BCC}" srcOrd="0" destOrd="0" presId="urn:microsoft.com/office/officeart/2005/8/layout/vList3#1"/>
    <dgm:cxn modelId="{E68BD355-F6A9-46EC-BB5D-4664E1FDA21A}" type="presOf" srcId="{6F4A19E0-8FD9-457B-8223-2016A947EFFA}" destId="{D078113E-A7BC-4077-A03B-F9A289B02074}" srcOrd="0" destOrd="0" presId="urn:microsoft.com/office/officeart/2005/8/layout/vList3#1"/>
    <dgm:cxn modelId="{B3AA186A-5586-4CBF-8FF6-383DE7EBBE5E}" type="presOf" srcId="{57D226AE-A6F2-4391-B82B-D6A5FECC8C19}" destId="{19F0A83E-5DED-4A94-9B87-532E87E8D0CC}" srcOrd="0" destOrd="0" presId="urn:microsoft.com/office/officeart/2005/8/layout/vList3#1"/>
    <dgm:cxn modelId="{1A02523D-6381-49D2-AAC6-9CCCEF7805C5}" type="presOf" srcId="{94E161FB-EC09-40FC-8303-ADD9E02D78C1}" destId="{326498F7-F6FC-44E3-927B-62C6BC9634ED}" srcOrd="0" destOrd="0" presId="urn:microsoft.com/office/officeart/2005/8/layout/vList3#1"/>
    <dgm:cxn modelId="{758FFF01-D0F9-4753-AEFA-B9401FC757F9}" type="presParOf" srcId="{D078113E-A7BC-4077-A03B-F9A289B02074}" destId="{C5E9DD4F-B33D-4459-A0A9-4E45C7209EC6}" srcOrd="0" destOrd="0" presId="urn:microsoft.com/office/officeart/2005/8/layout/vList3#1"/>
    <dgm:cxn modelId="{8E27E337-8C47-4612-AF0D-072E4643B2EE}" type="presParOf" srcId="{C5E9DD4F-B33D-4459-A0A9-4E45C7209EC6}" destId="{6928979E-2EED-4C3A-A54D-CBD75D312EE2}" srcOrd="0" destOrd="0" presId="urn:microsoft.com/office/officeart/2005/8/layout/vList3#1"/>
    <dgm:cxn modelId="{16509B3D-3F97-49F0-A18B-5576EE7387F0}" type="presParOf" srcId="{C5E9DD4F-B33D-4459-A0A9-4E45C7209EC6}" destId="{B51236DB-4179-4898-9076-8F9B88D98BCC}" srcOrd="1" destOrd="0" presId="urn:microsoft.com/office/officeart/2005/8/layout/vList3#1"/>
    <dgm:cxn modelId="{A48DF26D-0F0F-4B20-A6A8-2CF19E7CBA0D}" type="presParOf" srcId="{D078113E-A7BC-4077-A03B-F9A289B02074}" destId="{34882CFC-3BEF-45A4-A161-5FECEB68EAAC}" srcOrd="1" destOrd="0" presId="urn:microsoft.com/office/officeart/2005/8/layout/vList3#1"/>
    <dgm:cxn modelId="{E60AA11C-013A-46D2-BFEF-942137A40924}" type="presParOf" srcId="{D078113E-A7BC-4077-A03B-F9A289B02074}" destId="{FABE52F7-427C-4D7B-A6F1-0374E2D35BA9}" srcOrd="2" destOrd="0" presId="urn:microsoft.com/office/officeart/2005/8/layout/vList3#1"/>
    <dgm:cxn modelId="{09E8CDD8-04A3-490D-8169-B8EB45B9810A}" type="presParOf" srcId="{FABE52F7-427C-4D7B-A6F1-0374E2D35BA9}" destId="{D86C849C-98C2-42BF-AD57-65BA0E1F790A}" srcOrd="0" destOrd="0" presId="urn:microsoft.com/office/officeart/2005/8/layout/vList3#1"/>
    <dgm:cxn modelId="{EDB4A67A-D0D8-4371-B6AB-AF1B6C0622F0}" type="presParOf" srcId="{FABE52F7-427C-4D7B-A6F1-0374E2D35BA9}" destId="{9CDEA87A-5D5C-4E6C-BBA2-B92DA0300CC1}" srcOrd="1" destOrd="0" presId="urn:microsoft.com/office/officeart/2005/8/layout/vList3#1"/>
    <dgm:cxn modelId="{70F607A5-E055-4879-B75A-8D53E679D700}" type="presParOf" srcId="{D078113E-A7BC-4077-A03B-F9A289B02074}" destId="{92B6118F-49FF-4012-9863-F8341A48A6A8}" srcOrd="3" destOrd="0" presId="urn:microsoft.com/office/officeart/2005/8/layout/vList3#1"/>
    <dgm:cxn modelId="{C0BD1B54-ADB4-4151-8D89-17441CAE8811}" type="presParOf" srcId="{D078113E-A7BC-4077-A03B-F9A289B02074}" destId="{A70A24E0-44CE-4357-8E4F-4475CB4907EA}" srcOrd="4" destOrd="0" presId="urn:microsoft.com/office/officeart/2005/8/layout/vList3#1"/>
    <dgm:cxn modelId="{7127E238-8AAA-4E18-AF6D-D803A6138BEF}" type="presParOf" srcId="{A70A24E0-44CE-4357-8E4F-4475CB4907EA}" destId="{7D646F26-0598-4972-B2D1-30F6A763549C}" srcOrd="0" destOrd="0" presId="urn:microsoft.com/office/officeart/2005/8/layout/vList3#1"/>
    <dgm:cxn modelId="{97D3520F-53AD-489B-9493-70FF822AEA3B}" type="presParOf" srcId="{A70A24E0-44CE-4357-8E4F-4475CB4907EA}" destId="{19F0A83E-5DED-4A94-9B87-532E87E8D0CC}" srcOrd="1" destOrd="0" presId="urn:microsoft.com/office/officeart/2005/8/layout/vList3#1"/>
    <dgm:cxn modelId="{8D2A8793-A377-42ED-8E7D-0CD7A804331C}" type="presParOf" srcId="{D078113E-A7BC-4077-A03B-F9A289B02074}" destId="{F86B4AB3-3829-40AE-8847-A16DAD6C0C43}" srcOrd="5" destOrd="0" presId="urn:microsoft.com/office/officeart/2005/8/layout/vList3#1"/>
    <dgm:cxn modelId="{31C4354A-48AD-45E7-95E5-086BAE4EB96D}" type="presParOf" srcId="{D078113E-A7BC-4077-A03B-F9A289B02074}" destId="{B16FDF0A-CD2C-4FA0-9BA2-712E7B29A778}" srcOrd="6" destOrd="0" presId="urn:microsoft.com/office/officeart/2005/8/layout/vList3#1"/>
    <dgm:cxn modelId="{664ED5C6-9FA1-4459-9FF1-5156601DA3E5}" type="presParOf" srcId="{B16FDF0A-CD2C-4FA0-9BA2-712E7B29A778}" destId="{B73BA8C5-A057-4339-AB6C-F76BD4E1EAD3}" srcOrd="0" destOrd="0" presId="urn:microsoft.com/office/officeart/2005/8/layout/vList3#1"/>
    <dgm:cxn modelId="{F5D09A24-5A40-4F02-8B0F-F901299DE824}" type="presParOf" srcId="{B16FDF0A-CD2C-4FA0-9BA2-712E7B29A778}" destId="{852EFB4F-DA77-4F91-BE56-68E18378CF02}" srcOrd="1" destOrd="0" presId="urn:microsoft.com/office/officeart/2005/8/layout/vList3#1"/>
    <dgm:cxn modelId="{AF7DE053-7701-432A-9221-879ABCA7B697}" type="presParOf" srcId="{D078113E-A7BC-4077-A03B-F9A289B02074}" destId="{721A252A-088B-439B-BD16-CD0B46D6A6B5}" srcOrd="7" destOrd="0" presId="urn:microsoft.com/office/officeart/2005/8/layout/vList3#1"/>
    <dgm:cxn modelId="{6E0A3235-B550-444A-A2EF-94C97A9951E4}" type="presParOf" srcId="{D078113E-A7BC-4077-A03B-F9A289B02074}" destId="{8553BF9B-4894-4041-A051-AC28850177EE}" srcOrd="8" destOrd="0" presId="urn:microsoft.com/office/officeart/2005/8/layout/vList3#1"/>
    <dgm:cxn modelId="{65DDCA46-DD73-4510-87F6-1E40D291ED64}" type="presParOf" srcId="{8553BF9B-4894-4041-A051-AC28850177EE}" destId="{43C7E0A3-FB37-4923-9650-101E4BD2A722}" srcOrd="0" destOrd="0" presId="urn:microsoft.com/office/officeart/2005/8/layout/vList3#1"/>
    <dgm:cxn modelId="{0F35BA41-7065-4D6A-A5EF-6A7363BC6E00}" type="presParOf" srcId="{8553BF9B-4894-4041-A051-AC28850177EE}" destId="{326498F7-F6FC-44E3-927B-62C6BC9634ED}"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CFBE7F-41BB-4B37-AFB1-28E0502FFAEF}" type="doc">
      <dgm:prSet loTypeId="urn:microsoft.com/office/officeart/2005/8/layout/venn1" loCatId="relationship" qsTypeId="urn:microsoft.com/office/officeart/2005/8/quickstyle/simple4" qsCatId="simple" csTypeId="urn:microsoft.com/office/officeart/2005/8/colors/accent0_3" csCatId="mainScheme" phldr="1"/>
      <dgm:spPr/>
      <dgm:t>
        <a:bodyPr/>
        <a:lstStyle/>
        <a:p>
          <a:endParaRPr lang="en-US"/>
        </a:p>
      </dgm:t>
    </dgm:pt>
    <dgm:pt modelId="{D1656663-AF13-4156-9B55-E754F38DE5CE}">
      <dgm:prSet/>
      <dgm:spPr/>
      <dgm:t>
        <a:bodyPr/>
        <a:lstStyle/>
        <a:p>
          <a:pPr rtl="0"/>
          <a:r>
            <a:rPr lang="en-US" b="0" baseline="0" dirty="0" err="1" smtClean="0"/>
            <a:t>Faktor</a:t>
          </a:r>
          <a:r>
            <a:rPr lang="en-US" b="0" baseline="0" dirty="0" smtClean="0"/>
            <a:t> </a:t>
          </a:r>
          <a:r>
            <a:rPr lang="en-US" b="0" baseline="0" dirty="0" err="1" smtClean="0"/>
            <a:t>penyebab</a:t>
          </a:r>
          <a:r>
            <a:rPr lang="en-US" b="0" baseline="0" dirty="0" smtClean="0"/>
            <a:t> </a:t>
          </a:r>
          <a:r>
            <a:rPr lang="en-US" b="0" baseline="0" dirty="0" err="1" smtClean="0"/>
            <a:t>perlunya</a:t>
          </a:r>
          <a:r>
            <a:rPr lang="en-US" b="0" baseline="0" dirty="0" smtClean="0"/>
            <a:t> </a:t>
          </a:r>
          <a:r>
            <a:rPr lang="en-US" b="0" baseline="0" dirty="0" err="1" smtClean="0"/>
            <a:t>pelatihan</a:t>
          </a:r>
          <a:endParaRPr lang="en-US" b="0" baseline="0" dirty="0"/>
        </a:p>
      </dgm:t>
    </dgm:pt>
    <dgm:pt modelId="{B3A5FD4B-B961-46A0-BE2B-40C453503664}" type="parTrans" cxnId="{3812D21B-E7C9-4097-8BBA-79A42E884495}">
      <dgm:prSet/>
      <dgm:spPr/>
      <dgm:t>
        <a:bodyPr/>
        <a:lstStyle/>
        <a:p>
          <a:endParaRPr lang="en-US"/>
        </a:p>
      </dgm:t>
    </dgm:pt>
    <dgm:pt modelId="{AD4E6037-AAFD-40A8-A80F-FF992E3C4857}" type="sibTrans" cxnId="{3812D21B-E7C9-4097-8BBA-79A42E884495}">
      <dgm:prSet/>
      <dgm:spPr/>
      <dgm:t>
        <a:bodyPr/>
        <a:lstStyle/>
        <a:p>
          <a:endParaRPr lang="en-US"/>
        </a:p>
      </dgm:t>
    </dgm:pt>
    <dgm:pt modelId="{467377A7-0B04-4716-9C6F-07C7758A27EE}" type="pres">
      <dgm:prSet presAssocID="{2CCFBE7F-41BB-4B37-AFB1-28E0502FFAEF}" presName="compositeShape" presStyleCnt="0">
        <dgm:presLayoutVars>
          <dgm:chMax val="7"/>
          <dgm:dir/>
          <dgm:resizeHandles val="exact"/>
        </dgm:presLayoutVars>
      </dgm:prSet>
      <dgm:spPr/>
      <dgm:t>
        <a:bodyPr/>
        <a:lstStyle/>
        <a:p>
          <a:endParaRPr lang="en-US"/>
        </a:p>
      </dgm:t>
    </dgm:pt>
    <dgm:pt modelId="{79D90A8B-A4C1-4EB1-B558-3563036F6637}" type="pres">
      <dgm:prSet presAssocID="{D1656663-AF13-4156-9B55-E754F38DE5CE}" presName="circ1TxSh" presStyleLbl="vennNode1" presStyleIdx="0" presStyleCnt="1" custScaleX="607407"/>
      <dgm:spPr/>
      <dgm:t>
        <a:bodyPr/>
        <a:lstStyle/>
        <a:p>
          <a:endParaRPr lang="en-US"/>
        </a:p>
      </dgm:t>
    </dgm:pt>
  </dgm:ptLst>
  <dgm:cxnLst>
    <dgm:cxn modelId="{3812D21B-E7C9-4097-8BBA-79A42E884495}" srcId="{2CCFBE7F-41BB-4B37-AFB1-28E0502FFAEF}" destId="{D1656663-AF13-4156-9B55-E754F38DE5CE}" srcOrd="0" destOrd="0" parTransId="{B3A5FD4B-B961-46A0-BE2B-40C453503664}" sibTransId="{AD4E6037-AAFD-40A8-A80F-FF992E3C4857}"/>
    <dgm:cxn modelId="{73BE3F89-DBF2-4EC7-8870-E24E30175D67}" type="presOf" srcId="{2CCFBE7F-41BB-4B37-AFB1-28E0502FFAEF}" destId="{467377A7-0B04-4716-9C6F-07C7758A27EE}" srcOrd="0" destOrd="0" presId="urn:microsoft.com/office/officeart/2005/8/layout/venn1"/>
    <dgm:cxn modelId="{DBC8CE0B-DCE6-4655-BEDD-698A7520A4B9}" type="presOf" srcId="{D1656663-AF13-4156-9B55-E754F38DE5CE}" destId="{79D90A8B-A4C1-4EB1-B558-3563036F6637}" srcOrd="0" destOrd="0" presId="urn:microsoft.com/office/officeart/2005/8/layout/venn1"/>
    <dgm:cxn modelId="{7466EF0F-0BC1-41E3-A5CB-8863BA05C523}" type="presParOf" srcId="{467377A7-0B04-4716-9C6F-07C7758A27EE}" destId="{79D90A8B-A4C1-4EB1-B558-3563036F6637}" srcOrd="0"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C80B85-76D0-4868-999F-39E22001E3EA}">
      <dsp:nvSpPr>
        <dsp:cNvPr id="0" name=""/>
        <dsp:cNvSpPr/>
      </dsp:nvSpPr>
      <dsp:spPr>
        <a:xfrm>
          <a:off x="0" y="4666038"/>
          <a:ext cx="8763000" cy="437498"/>
        </a:xfrm>
        <a:prstGeom prst="rec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smtClean="0"/>
            <a:t>8. Personal growth (</a:t>
          </a:r>
          <a:r>
            <a:rPr lang="en-US" sz="1400" b="1" kern="1200" dirty="0" err="1" smtClean="0"/>
            <a:t>meningkatkan</a:t>
          </a:r>
          <a:r>
            <a:rPr lang="en-US" sz="1400" b="1" kern="1200" dirty="0" smtClean="0"/>
            <a:t> </a:t>
          </a:r>
          <a:r>
            <a:rPr lang="en-US" sz="1400" b="1" kern="1200" dirty="0" err="1" smtClean="0"/>
            <a:t>kemampuan</a:t>
          </a:r>
          <a:r>
            <a:rPr lang="en-US" sz="1400" b="1" kern="1200" dirty="0" smtClean="0"/>
            <a:t> individual </a:t>
          </a:r>
          <a:r>
            <a:rPr lang="en-US" sz="1400" b="1" kern="1200" dirty="0" err="1" smtClean="0"/>
            <a:t>personel</a:t>
          </a:r>
          <a:r>
            <a:rPr lang="en-US" sz="1400" b="1" kern="1200" dirty="0" smtClean="0"/>
            <a:t>)</a:t>
          </a:r>
          <a:endParaRPr lang="en-US" sz="1400" b="1" kern="1200" dirty="0"/>
        </a:p>
      </dsp:txBody>
      <dsp:txXfrm>
        <a:off x="0" y="4666038"/>
        <a:ext cx="8763000" cy="437498"/>
      </dsp:txXfrm>
    </dsp:sp>
    <dsp:sp modelId="{B4E01355-979A-4E54-BCDE-32BC5CAE393C}">
      <dsp:nvSpPr>
        <dsp:cNvPr id="0" name=""/>
        <dsp:cNvSpPr/>
      </dsp:nvSpPr>
      <dsp:spPr>
        <a:xfrm rot="10800000">
          <a:off x="0" y="3999727"/>
          <a:ext cx="8763000" cy="672873"/>
        </a:xfrm>
        <a:prstGeom prst="upArrowCallou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smtClean="0"/>
            <a:t>7. Obsolescence prevention (</a:t>
          </a:r>
          <a:r>
            <a:rPr lang="en-US" sz="1400" b="1" kern="1200" dirty="0" err="1" smtClean="0"/>
            <a:t>mencegah</a:t>
          </a:r>
          <a:r>
            <a:rPr lang="en-US" sz="1400" b="1" kern="1200" dirty="0" smtClean="0"/>
            <a:t> </a:t>
          </a:r>
          <a:r>
            <a:rPr lang="en-US" sz="1400" b="1" kern="1200" dirty="0" err="1" smtClean="0"/>
            <a:t>menurunnya</a:t>
          </a:r>
          <a:r>
            <a:rPr lang="en-US" sz="1400" b="1" kern="1200" dirty="0" smtClean="0"/>
            <a:t> </a:t>
          </a:r>
          <a:r>
            <a:rPr lang="en-US" sz="1400" b="1" kern="1200" dirty="0" err="1" smtClean="0"/>
            <a:t>kemampuan</a:t>
          </a:r>
          <a:r>
            <a:rPr lang="en-US" sz="1400" b="1" kern="1200" dirty="0" smtClean="0"/>
            <a:t> </a:t>
          </a:r>
          <a:r>
            <a:rPr lang="en-US" sz="1400" b="1" kern="1200" dirty="0" err="1" smtClean="0"/>
            <a:t>personel</a:t>
          </a:r>
          <a:r>
            <a:rPr lang="id-ID" sz="1400" b="1" kern="1200" dirty="0" smtClean="0"/>
            <a:t>)</a:t>
          </a:r>
          <a:endParaRPr lang="en-US" sz="1400" b="1" kern="1200" dirty="0"/>
        </a:p>
      </dsp:txBody>
      <dsp:txXfrm rot="10800000">
        <a:off x="0" y="3999727"/>
        <a:ext cx="8763000" cy="437213"/>
      </dsp:txXfrm>
    </dsp:sp>
    <dsp:sp modelId="{74F5D06B-4CC0-43B1-85FF-4748A3BA9B01}">
      <dsp:nvSpPr>
        <dsp:cNvPr id="0" name=""/>
        <dsp:cNvSpPr/>
      </dsp:nvSpPr>
      <dsp:spPr>
        <a:xfrm rot="10800000">
          <a:off x="0" y="3333416"/>
          <a:ext cx="8763000" cy="672873"/>
        </a:xfrm>
        <a:prstGeom prst="upArrowCallou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smtClean="0"/>
            <a:t>6. Health and safety (</a:t>
          </a:r>
          <a:r>
            <a:rPr lang="en-US" sz="1400" b="1" kern="1200" dirty="0" err="1" smtClean="0"/>
            <a:t>memelihara</a:t>
          </a:r>
          <a:r>
            <a:rPr lang="en-US" sz="1400" b="1" kern="1200" dirty="0" smtClean="0"/>
            <a:t> </a:t>
          </a:r>
          <a:r>
            <a:rPr lang="en-US" sz="1400" b="1" kern="1200" dirty="0" err="1" smtClean="0"/>
            <a:t>kesehatan</a:t>
          </a:r>
          <a:r>
            <a:rPr lang="en-US" sz="1400" b="1" kern="1200" dirty="0" smtClean="0"/>
            <a:t> mental </a:t>
          </a:r>
          <a:r>
            <a:rPr lang="en-US" sz="1400" b="1" kern="1200" dirty="0" err="1" smtClean="0"/>
            <a:t>dan</a:t>
          </a:r>
          <a:r>
            <a:rPr lang="en-US" sz="1400" b="1" kern="1200" dirty="0" smtClean="0"/>
            <a:t> </a:t>
          </a:r>
          <a:r>
            <a:rPr lang="en-US" sz="1400" b="1" kern="1200" dirty="0" err="1" smtClean="0"/>
            <a:t>fisik</a:t>
          </a:r>
          <a:r>
            <a:rPr lang="en-US" sz="1400" b="1" kern="1200" dirty="0" smtClean="0"/>
            <a:t>)</a:t>
          </a:r>
          <a:endParaRPr lang="en-US" sz="1400" b="1" kern="1200" dirty="0"/>
        </a:p>
      </dsp:txBody>
      <dsp:txXfrm rot="10800000">
        <a:off x="0" y="3333416"/>
        <a:ext cx="8763000" cy="437213"/>
      </dsp:txXfrm>
    </dsp:sp>
    <dsp:sp modelId="{2A6117CF-7863-47D1-8BE1-CEA7AF74EF26}">
      <dsp:nvSpPr>
        <dsp:cNvPr id="0" name=""/>
        <dsp:cNvSpPr/>
      </dsp:nvSpPr>
      <dsp:spPr>
        <a:xfrm rot="10800000">
          <a:off x="0" y="2667105"/>
          <a:ext cx="8763000" cy="672873"/>
        </a:xfrm>
        <a:prstGeom prst="upArrowCallou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smtClean="0"/>
            <a:t>5. Indirect compensation (</a:t>
          </a:r>
          <a:r>
            <a:rPr lang="en-US" sz="1400" b="1" kern="1200" dirty="0" err="1" smtClean="0"/>
            <a:t>meningkatkan</a:t>
          </a:r>
          <a:r>
            <a:rPr lang="en-US" sz="1400" b="1" kern="1200" dirty="0" smtClean="0"/>
            <a:t> </a:t>
          </a:r>
          <a:r>
            <a:rPr lang="en-US" sz="1400" b="1" kern="1200" dirty="0" err="1" smtClean="0"/>
            <a:t>kompensasi</a:t>
          </a:r>
          <a:r>
            <a:rPr lang="en-US" sz="1400" b="1" kern="1200" dirty="0" smtClean="0"/>
            <a:t> </a:t>
          </a:r>
          <a:r>
            <a:rPr lang="en-US" sz="1400" b="1" kern="1200" dirty="0" err="1" smtClean="0"/>
            <a:t>secara</a:t>
          </a:r>
          <a:r>
            <a:rPr lang="en-US" sz="1400" b="1" kern="1200" dirty="0" smtClean="0"/>
            <a:t> </a:t>
          </a:r>
          <a:r>
            <a:rPr lang="en-US" sz="1400" b="1" kern="1200" dirty="0" err="1" smtClean="0"/>
            <a:t>tidak</a:t>
          </a:r>
          <a:r>
            <a:rPr lang="en-US" sz="1400" b="1" kern="1200" dirty="0" smtClean="0"/>
            <a:t> </a:t>
          </a:r>
          <a:r>
            <a:rPr lang="en-US" sz="1400" b="1" kern="1200" dirty="0" err="1" smtClean="0"/>
            <a:t>langsung</a:t>
          </a:r>
          <a:r>
            <a:rPr lang="en-US" sz="1400" b="1" kern="1200" dirty="0" smtClean="0"/>
            <a:t>)</a:t>
          </a:r>
          <a:endParaRPr lang="en-US" sz="1400" b="1" kern="1200" dirty="0"/>
        </a:p>
      </dsp:txBody>
      <dsp:txXfrm rot="10800000">
        <a:off x="0" y="2667105"/>
        <a:ext cx="8763000" cy="437213"/>
      </dsp:txXfrm>
    </dsp:sp>
    <dsp:sp modelId="{AA7F7011-CCB9-44F6-8B26-896583925564}">
      <dsp:nvSpPr>
        <dsp:cNvPr id="0" name=""/>
        <dsp:cNvSpPr/>
      </dsp:nvSpPr>
      <dsp:spPr>
        <a:xfrm rot="10800000">
          <a:off x="0" y="2000795"/>
          <a:ext cx="8763000" cy="672873"/>
        </a:xfrm>
        <a:prstGeom prst="upArrowCallou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smtClean="0"/>
            <a:t>4. Moral (</a:t>
          </a:r>
          <a:r>
            <a:rPr lang="en-US" sz="1400" b="1" kern="1200" dirty="0" err="1" smtClean="0"/>
            <a:t>meningkatkan</a:t>
          </a:r>
          <a:r>
            <a:rPr lang="en-US" sz="1400" b="1" kern="1200" dirty="0" smtClean="0"/>
            <a:t> </a:t>
          </a:r>
          <a:r>
            <a:rPr lang="en-US" sz="1400" b="1" kern="1200" dirty="0" err="1" smtClean="0"/>
            <a:t>semangat</a:t>
          </a:r>
          <a:r>
            <a:rPr lang="en-US" sz="1400" b="1" kern="1200" dirty="0" smtClean="0"/>
            <a:t> </a:t>
          </a:r>
          <a:r>
            <a:rPr lang="en-US" sz="1400" b="1" kern="1200" dirty="0" err="1" smtClean="0"/>
            <a:t>dan</a:t>
          </a:r>
          <a:r>
            <a:rPr lang="en-US" sz="1400" b="1" kern="1200" dirty="0" smtClean="0"/>
            <a:t> </a:t>
          </a:r>
          <a:r>
            <a:rPr lang="en-US" sz="1400" b="1" kern="1200" dirty="0" err="1" smtClean="0"/>
            <a:t>tanggung</a:t>
          </a:r>
          <a:r>
            <a:rPr lang="en-US" sz="1400" b="1" kern="1200" dirty="0" smtClean="0"/>
            <a:t> </a:t>
          </a:r>
          <a:r>
            <a:rPr lang="en-US" sz="1400" b="1" kern="1200" dirty="0" err="1" smtClean="0"/>
            <a:t>jawab</a:t>
          </a:r>
          <a:r>
            <a:rPr lang="en-US" sz="1400" b="1" kern="1200" dirty="0" smtClean="0"/>
            <a:t>)</a:t>
          </a:r>
          <a:endParaRPr lang="en-US" sz="1400" b="1" kern="1200" dirty="0"/>
        </a:p>
      </dsp:txBody>
      <dsp:txXfrm rot="10800000">
        <a:off x="0" y="2000795"/>
        <a:ext cx="8763000" cy="437213"/>
      </dsp:txXfrm>
    </dsp:sp>
    <dsp:sp modelId="{986E050C-ED98-4A3C-8DF1-FDFE80BBF328}">
      <dsp:nvSpPr>
        <dsp:cNvPr id="0" name=""/>
        <dsp:cNvSpPr/>
      </dsp:nvSpPr>
      <dsp:spPr>
        <a:xfrm rot="10800000">
          <a:off x="0" y="1334484"/>
          <a:ext cx="8763000" cy="672873"/>
        </a:xfrm>
        <a:prstGeom prst="upArrowCallou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smtClean="0"/>
            <a:t>3. Human Resource Planning (</a:t>
          </a:r>
          <a:r>
            <a:rPr lang="en-US" sz="1400" b="1" kern="1200" dirty="0" err="1" smtClean="0"/>
            <a:t>melaksanakan</a:t>
          </a:r>
          <a:r>
            <a:rPr lang="en-US" sz="1400" b="1" kern="1200" dirty="0" smtClean="0"/>
            <a:t> </a:t>
          </a:r>
          <a:r>
            <a:rPr lang="en-US" sz="1400" b="1" kern="1200" dirty="0" err="1" smtClean="0"/>
            <a:t>perencanaan</a:t>
          </a:r>
          <a:r>
            <a:rPr lang="en-US" sz="1400" b="1" kern="1200" dirty="0" smtClean="0"/>
            <a:t> </a:t>
          </a:r>
          <a:r>
            <a:rPr lang="en-US" sz="1400" b="1" kern="1200" dirty="0" err="1" smtClean="0"/>
            <a:t>sumber</a:t>
          </a:r>
          <a:r>
            <a:rPr lang="en-US" sz="1400" b="1" kern="1200" dirty="0" smtClean="0"/>
            <a:t> </a:t>
          </a:r>
          <a:r>
            <a:rPr lang="en-US" sz="1400" b="1" kern="1200" dirty="0" err="1" smtClean="0"/>
            <a:t>daya</a:t>
          </a:r>
          <a:r>
            <a:rPr lang="en-US" sz="1400" b="1" kern="1200" dirty="0" smtClean="0"/>
            <a:t> </a:t>
          </a:r>
          <a:r>
            <a:rPr lang="en-US" sz="1400" b="1" kern="1200" dirty="0" err="1" smtClean="0"/>
            <a:t>manusia</a:t>
          </a:r>
          <a:r>
            <a:rPr lang="en-US" sz="1400" b="1" kern="1200" dirty="0" smtClean="0"/>
            <a:t>)</a:t>
          </a:r>
          <a:endParaRPr lang="en-US" sz="1400" b="1" kern="1200" dirty="0"/>
        </a:p>
      </dsp:txBody>
      <dsp:txXfrm rot="10800000">
        <a:off x="0" y="1334484"/>
        <a:ext cx="8763000" cy="437213"/>
      </dsp:txXfrm>
    </dsp:sp>
    <dsp:sp modelId="{8C6EFA8C-9AC5-4411-B2CF-6A58A719803E}">
      <dsp:nvSpPr>
        <dsp:cNvPr id="0" name=""/>
        <dsp:cNvSpPr/>
      </dsp:nvSpPr>
      <dsp:spPr>
        <a:xfrm rot="10800000">
          <a:off x="0" y="668173"/>
          <a:ext cx="8763000" cy="672873"/>
        </a:xfrm>
        <a:prstGeom prst="upArrowCallou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smtClean="0"/>
            <a:t>2. </a:t>
          </a:r>
          <a:r>
            <a:rPr lang="en-US" sz="1400" b="1" kern="1200" dirty="0" err="1" smtClean="0"/>
            <a:t>Quallity</a:t>
          </a:r>
          <a:r>
            <a:rPr lang="en-US" sz="1400" b="1" kern="1200" dirty="0" smtClean="0"/>
            <a:t> (</a:t>
          </a:r>
          <a:r>
            <a:rPr lang="en-US" sz="1400" b="1" kern="1200" dirty="0" err="1" smtClean="0"/>
            <a:t>meningkatkan</a:t>
          </a:r>
          <a:r>
            <a:rPr lang="en-US" sz="1400" b="1" kern="1200" dirty="0" smtClean="0"/>
            <a:t> </a:t>
          </a:r>
          <a:r>
            <a:rPr lang="en-US" sz="1400" b="1" kern="1200" dirty="0" err="1" smtClean="0"/>
            <a:t>kualitas</a:t>
          </a:r>
          <a:r>
            <a:rPr lang="en-US" sz="1400" b="1" kern="1200" dirty="0" smtClean="0"/>
            <a:t> </a:t>
          </a:r>
          <a:r>
            <a:rPr lang="en-US" sz="1400" b="1" kern="1200" dirty="0" err="1" smtClean="0"/>
            <a:t>produk</a:t>
          </a:r>
          <a:r>
            <a:rPr lang="en-US" sz="1400" b="1" kern="1200" dirty="0" smtClean="0"/>
            <a:t>)</a:t>
          </a:r>
          <a:endParaRPr lang="en-US" sz="1400" b="1" kern="1200" dirty="0"/>
        </a:p>
      </dsp:txBody>
      <dsp:txXfrm rot="10800000">
        <a:off x="0" y="668173"/>
        <a:ext cx="8763000" cy="437213"/>
      </dsp:txXfrm>
    </dsp:sp>
    <dsp:sp modelId="{6A4AC685-0BF9-483B-989E-2CF2BBBCC1F6}">
      <dsp:nvSpPr>
        <dsp:cNvPr id="0" name=""/>
        <dsp:cNvSpPr/>
      </dsp:nvSpPr>
      <dsp:spPr>
        <a:xfrm rot="10800000">
          <a:off x="0" y="1862"/>
          <a:ext cx="8763000" cy="672873"/>
        </a:xfrm>
        <a:prstGeom prst="upArrowCallout">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smtClean="0"/>
            <a:t>1. Productivity (</a:t>
          </a:r>
          <a:r>
            <a:rPr lang="en-US" sz="1400" b="1" kern="1200" dirty="0" err="1" smtClean="0"/>
            <a:t>dicapainya</a:t>
          </a:r>
          <a:r>
            <a:rPr lang="en-US" sz="1400" b="1" kern="1200" dirty="0" smtClean="0"/>
            <a:t> </a:t>
          </a:r>
          <a:r>
            <a:rPr lang="en-US" sz="1400" b="1" kern="1200" dirty="0" err="1" smtClean="0"/>
            <a:t>pruduktivitas</a:t>
          </a:r>
          <a:r>
            <a:rPr lang="en-US" sz="1400" b="1" kern="1200" dirty="0" smtClean="0"/>
            <a:t> </a:t>
          </a:r>
          <a:r>
            <a:rPr lang="en-US" sz="1400" b="1" kern="1200" dirty="0" err="1" smtClean="0"/>
            <a:t>personel</a:t>
          </a:r>
          <a:r>
            <a:rPr lang="en-US" sz="1400" b="1" kern="1200" dirty="0" smtClean="0"/>
            <a:t> </a:t>
          </a:r>
          <a:r>
            <a:rPr lang="en-US" sz="1400" b="1" kern="1200" dirty="0" err="1" smtClean="0"/>
            <a:t>dan</a:t>
          </a:r>
          <a:r>
            <a:rPr lang="en-US" sz="1400" b="1" kern="1200" dirty="0" smtClean="0"/>
            <a:t> </a:t>
          </a:r>
          <a:r>
            <a:rPr lang="en-US" sz="1400" b="1" kern="1200" dirty="0" err="1" smtClean="0"/>
            <a:t>organisasi</a:t>
          </a:r>
          <a:r>
            <a:rPr lang="en-US" sz="1400" b="1" kern="1200" dirty="0" smtClean="0"/>
            <a:t>)</a:t>
          </a:r>
          <a:endParaRPr lang="en-US" sz="1400" b="1" kern="1200" dirty="0"/>
        </a:p>
      </dsp:txBody>
      <dsp:txXfrm rot="10800000">
        <a:off x="0" y="1862"/>
        <a:ext cx="8763000" cy="4372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236DB-4179-4898-9076-8F9B88D98BCC}">
      <dsp:nvSpPr>
        <dsp:cNvPr id="0" name=""/>
        <dsp:cNvSpPr/>
      </dsp:nvSpPr>
      <dsp:spPr>
        <a:xfrm rot="10800000">
          <a:off x="1643035" y="899"/>
          <a:ext cx="5827395" cy="700933"/>
        </a:xfrm>
        <a:prstGeom prst="homePlate">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9092" tIns="72390" rIns="135128" bIns="72390" numCol="1" spcCol="1270" anchor="ctr" anchorCtr="0">
          <a:noAutofit/>
        </a:bodyPr>
        <a:lstStyle/>
        <a:p>
          <a:pPr lvl="0" algn="ctr" defTabSz="844550" rtl="0">
            <a:lnSpc>
              <a:spcPct val="90000"/>
            </a:lnSpc>
            <a:spcBef>
              <a:spcPct val="0"/>
            </a:spcBef>
            <a:spcAft>
              <a:spcPct val="35000"/>
            </a:spcAft>
          </a:pPr>
          <a:r>
            <a:rPr lang="en-US" sz="1900" b="1" kern="1200" dirty="0" err="1" smtClean="0"/>
            <a:t>Kualitas</a:t>
          </a:r>
          <a:r>
            <a:rPr lang="en-US" sz="1900" b="1" kern="1200" dirty="0" smtClean="0"/>
            <a:t> </a:t>
          </a:r>
          <a:r>
            <a:rPr lang="en-US" sz="1900" b="1" kern="1200" dirty="0" err="1" smtClean="0"/>
            <a:t>Angkatan</a:t>
          </a:r>
          <a:r>
            <a:rPr lang="en-US" sz="1900" b="1" kern="1200" dirty="0" smtClean="0"/>
            <a:t> </a:t>
          </a:r>
          <a:r>
            <a:rPr lang="en-US" sz="1900" b="1" kern="1200" dirty="0" err="1" smtClean="0"/>
            <a:t>Kerja</a:t>
          </a:r>
          <a:endParaRPr lang="en-US" sz="1900" b="1" kern="1200" dirty="0"/>
        </a:p>
      </dsp:txBody>
      <dsp:txXfrm rot="10800000">
        <a:off x="1818268" y="899"/>
        <a:ext cx="5652162" cy="700933"/>
      </dsp:txXfrm>
    </dsp:sp>
    <dsp:sp modelId="{6928979E-2EED-4C3A-A54D-CBD75D312EE2}">
      <dsp:nvSpPr>
        <dsp:cNvPr id="0" name=""/>
        <dsp:cNvSpPr/>
      </dsp:nvSpPr>
      <dsp:spPr>
        <a:xfrm>
          <a:off x="1292569" y="899"/>
          <a:ext cx="700933" cy="700933"/>
        </a:xfrm>
        <a:prstGeom prst="ellipse">
          <a:avLst/>
        </a:prstGeom>
        <a:solidFill>
          <a:schemeClr val="dk2">
            <a:tint val="50000"/>
            <a:hueOff val="0"/>
            <a:satOff val="0"/>
            <a:lumOff val="0"/>
            <a:alphaOff val="0"/>
          </a:schemeClr>
        </a:solidFill>
        <a:ln>
          <a:noFill/>
        </a:ln>
        <a:effectLst>
          <a:outerShdw blurRad="65500" dist="38100" dir="5400000" rotWithShape="0">
            <a:srgbClr val="000000">
              <a:alpha val="40000"/>
            </a:srgbClr>
          </a:outerShdw>
        </a:effectLst>
      </dsp:spPr>
      <dsp:style>
        <a:lnRef idx="0">
          <a:scrgbClr r="0" g="0" b="0"/>
        </a:lnRef>
        <a:fillRef idx="1">
          <a:scrgbClr r="0" g="0" b="0"/>
        </a:fillRef>
        <a:effectRef idx="2">
          <a:scrgbClr r="0" g="0" b="0"/>
        </a:effectRef>
        <a:fontRef idx="minor"/>
      </dsp:style>
    </dsp:sp>
    <dsp:sp modelId="{9CDEA87A-5D5C-4E6C-BBA2-B92DA0300CC1}">
      <dsp:nvSpPr>
        <dsp:cNvPr id="0" name=""/>
        <dsp:cNvSpPr/>
      </dsp:nvSpPr>
      <dsp:spPr>
        <a:xfrm rot="10800000">
          <a:off x="1643035" y="911066"/>
          <a:ext cx="5827395" cy="700933"/>
        </a:xfrm>
        <a:prstGeom prst="homePlate">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9092" tIns="72390" rIns="135128" bIns="72390" numCol="1" spcCol="1270" anchor="ctr" anchorCtr="0">
          <a:noAutofit/>
        </a:bodyPr>
        <a:lstStyle/>
        <a:p>
          <a:pPr lvl="0" algn="ctr" defTabSz="844550" rtl="0">
            <a:lnSpc>
              <a:spcPct val="90000"/>
            </a:lnSpc>
            <a:spcBef>
              <a:spcPct val="0"/>
            </a:spcBef>
            <a:spcAft>
              <a:spcPct val="35000"/>
            </a:spcAft>
          </a:pPr>
          <a:r>
            <a:rPr lang="en-US" sz="1900" b="1" kern="1200" dirty="0" err="1" smtClean="0"/>
            <a:t>Persaingan</a:t>
          </a:r>
          <a:r>
            <a:rPr lang="en-US" sz="1900" b="1" kern="1200" dirty="0" smtClean="0"/>
            <a:t> Global</a:t>
          </a:r>
          <a:endParaRPr lang="en-US" sz="1900" b="1" kern="1200" dirty="0"/>
        </a:p>
      </dsp:txBody>
      <dsp:txXfrm rot="10800000">
        <a:off x="1818268" y="911066"/>
        <a:ext cx="5652162" cy="700933"/>
      </dsp:txXfrm>
    </dsp:sp>
    <dsp:sp modelId="{D86C849C-98C2-42BF-AD57-65BA0E1F790A}">
      <dsp:nvSpPr>
        <dsp:cNvPr id="0" name=""/>
        <dsp:cNvSpPr/>
      </dsp:nvSpPr>
      <dsp:spPr>
        <a:xfrm>
          <a:off x="1292569" y="911066"/>
          <a:ext cx="700933" cy="700933"/>
        </a:xfrm>
        <a:prstGeom prst="ellipse">
          <a:avLst/>
        </a:prstGeom>
        <a:solidFill>
          <a:schemeClr val="dk2">
            <a:tint val="50000"/>
            <a:hueOff val="0"/>
            <a:satOff val="0"/>
            <a:lumOff val="0"/>
            <a:alphaOff val="0"/>
          </a:schemeClr>
        </a:solidFill>
        <a:ln>
          <a:noFill/>
        </a:ln>
        <a:effectLst>
          <a:outerShdw blurRad="65500" dist="38100" dir="5400000" rotWithShape="0">
            <a:srgbClr val="000000">
              <a:alpha val="40000"/>
            </a:srgbClr>
          </a:outerShdw>
        </a:effectLst>
      </dsp:spPr>
      <dsp:style>
        <a:lnRef idx="0">
          <a:scrgbClr r="0" g="0" b="0"/>
        </a:lnRef>
        <a:fillRef idx="1">
          <a:scrgbClr r="0" g="0" b="0"/>
        </a:fillRef>
        <a:effectRef idx="2">
          <a:scrgbClr r="0" g="0" b="0"/>
        </a:effectRef>
        <a:fontRef idx="minor"/>
      </dsp:style>
    </dsp:sp>
    <dsp:sp modelId="{19F0A83E-5DED-4A94-9B87-532E87E8D0CC}">
      <dsp:nvSpPr>
        <dsp:cNvPr id="0" name=""/>
        <dsp:cNvSpPr/>
      </dsp:nvSpPr>
      <dsp:spPr>
        <a:xfrm rot="10800000">
          <a:off x="1643035" y="1821233"/>
          <a:ext cx="5827395" cy="700933"/>
        </a:xfrm>
        <a:prstGeom prst="homePlate">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9092" tIns="72390" rIns="135128" bIns="72390" numCol="1" spcCol="1270" anchor="ctr" anchorCtr="0">
          <a:noAutofit/>
        </a:bodyPr>
        <a:lstStyle/>
        <a:p>
          <a:pPr lvl="0" algn="ctr" defTabSz="844550" rtl="0">
            <a:lnSpc>
              <a:spcPct val="90000"/>
            </a:lnSpc>
            <a:spcBef>
              <a:spcPct val="0"/>
            </a:spcBef>
            <a:spcAft>
              <a:spcPct val="35000"/>
            </a:spcAft>
          </a:pPr>
          <a:r>
            <a:rPr lang="en-US" sz="1900" b="1" kern="1200" dirty="0" err="1" smtClean="0"/>
            <a:t>Perubahan</a:t>
          </a:r>
          <a:r>
            <a:rPr lang="en-US" sz="1900" b="1" kern="1200" dirty="0" smtClean="0"/>
            <a:t> yang </a:t>
          </a:r>
          <a:r>
            <a:rPr lang="en-US" sz="1900" b="1" kern="1200" dirty="0" err="1" smtClean="0"/>
            <a:t>cepat</a:t>
          </a:r>
          <a:r>
            <a:rPr lang="en-US" sz="1900" b="1" kern="1200" dirty="0" smtClean="0"/>
            <a:t> </a:t>
          </a:r>
          <a:r>
            <a:rPr lang="en-US" sz="1900" b="1" kern="1200" dirty="0" err="1" smtClean="0"/>
            <a:t>dan</a:t>
          </a:r>
          <a:r>
            <a:rPr lang="en-US" sz="1900" b="1" kern="1200" dirty="0" smtClean="0"/>
            <a:t> </a:t>
          </a:r>
          <a:r>
            <a:rPr lang="en-US" sz="1900" b="1" kern="1200" dirty="0" err="1" smtClean="0"/>
            <a:t>terus</a:t>
          </a:r>
          <a:r>
            <a:rPr lang="en-US" sz="1900" b="1" kern="1200" dirty="0" smtClean="0"/>
            <a:t> – </a:t>
          </a:r>
          <a:r>
            <a:rPr lang="en-US" sz="1900" b="1" kern="1200" dirty="0" err="1" smtClean="0"/>
            <a:t>menerus</a:t>
          </a:r>
          <a:endParaRPr lang="en-US" sz="1900" b="1" kern="1200" dirty="0"/>
        </a:p>
      </dsp:txBody>
      <dsp:txXfrm rot="10800000">
        <a:off x="1818268" y="1821233"/>
        <a:ext cx="5652162" cy="700933"/>
      </dsp:txXfrm>
    </dsp:sp>
    <dsp:sp modelId="{7D646F26-0598-4972-B2D1-30F6A763549C}">
      <dsp:nvSpPr>
        <dsp:cNvPr id="0" name=""/>
        <dsp:cNvSpPr/>
      </dsp:nvSpPr>
      <dsp:spPr>
        <a:xfrm>
          <a:off x="1292569" y="1821233"/>
          <a:ext cx="700933" cy="700933"/>
        </a:xfrm>
        <a:prstGeom prst="ellipse">
          <a:avLst/>
        </a:prstGeom>
        <a:solidFill>
          <a:schemeClr val="dk2">
            <a:tint val="50000"/>
            <a:hueOff val="0"/>
            <a:satOff val="0"/>
            <a:lumOff val="0"/>
            <a:alphaOff val="0"/>
          </a:schemeClr>
        </a:solidFill>
        <a:ln>
          <a:noFill/>
        </a:ln>
        <a:effectLst>
          <a:outerShdw blurRad="65500" dist="38100" dir="5400000" rotWithShape="0">
            <a:srgbClr val="000000">
              <a:alpha val="40000"/>
            </a:srgbClr>
          </a:outerShdw>
        </a:effectLst>
      </dsp:spPr>
      <dsp:style>
        <a:lnRef idx="0">
          <a:scrgbClr r="0" g="0" b="0"/>
        </a:lnRef>
        <a:fillRef idx="1">
          <a:scrgbClr r="0" g="0" b="0"/>
        </a:fillRef>
        <a:effectRef idx="2">
          <a:scrgbClr r="0" g="0" b="0"/>
        </a:effectRef>
        <a:fontRef idx="minor"/>
      </dsp:style>
    </dsp:sp>
    <dsp:sp modelId="{852EFB4F-DA77-4F91-BE56-68E18378CF02}">
      <dsp:nvSpPr>
        <dsp:cNvPr id="0" name=""/>
        <dsp:cNvSpPr/>
      </dsp:nvSpPr>
      <dsp:spPr>
        <a:xfrm rot="10800000">
          <a:off x="1643035" y="2731400"/>
          <a:ext cx="5827395" cy="700933"/>
        </a:xfrm>
        <a:prstGeom prst="homePlate">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9092" tIns="72390" rIns="135128" bIns="72390" numCol="1" spcCol="1270" anchor="ctr" anchorCtr="0">
          <a:noAutofit/>
        </a:bodyPr>
        <a:lstStyle/>
        <a:p>
          <a:pPr lvl="0" algn="ctr" defTabSz="844550" rtl="0">
            <a:lnSpc>
              <a:spcPct val="90000"/>
            </a:lnSpc>
            <a:spcBef>
              <a:spcPct val="0"/>
            </a:spcBef>
            <a:spcAft>
              <a:spcPct val="35000"/>
            </a:spcAft>
          </a:pPr>
          <a:r>
            <a:rPr lang="en-US" sz="1900" b="1" kern="1200" dirty="0" err="1" smtClean="0"/>
            <a:t>Masalah</a:t>
          </a:r>
          <a:r>
            <a:rPr lang="en-US" sz="1900" b="1" kern="1200" dirty="0" smtClean="0"/>
            <a:t> </a:t>
          </a:r>
          <a:r>
            <a:rPr lang="en-US" sz="1900" b="1" kern="1200" dirty="0" err="1" smtClean="0"/>
            <a:t>Alih</a:t>
          </a:r>
          <a:r>
            <a:rPr lang="en-US" sz="1900" b="1" kern="1200" dirty="0" smtClean="0"/>
            <a:t> </a:t>
          </a:r>
          <a:r>
            <a:rPr lang="en-US" sz="1900" b="1" kern="1200" dirty="0" err="1" smtClean="0"/>
            <a:t>teknologi</a:t>
          </a:r>
          <a:endParaRPr lang="en-US" sz="1900" b="1" kern="1200" dirty="0"/>
        </a:p>
      </dsp:txBody>
      <dsp:txXfrm rot="10800000">
        <a:off x="1818268" y="2731400"/>
        <a:ext cx="5652162" cy="700933"/>
      </dsp:txXfrm>
    </dsp:sp>
    <dsp:sp modelId="{B73BA8C5-A057-4339-AB6C-F76BD4E1EAD3}">
      <dsp:nvSpPr>
        <dsp:cNvPr id="0" name=""/>
        <dsp:cNvSpPr/>
      </dsp:nvSpPr>
      <dsp:spPr>
        <a:xfrm>
          <a:off x="1292569" y="2731400"/>
          <a:ext cx="700933" cy="700933"/>
        </a:xfrm>
        <a:prstGeom prst="ellipse">
          <a:avLst/>
        </a:prstGeom>
        <a:solidFill>
          <a:schemeClr val="dk2">
            <a:tint val="50000"/>
            <a:hueOff val="0"/>
            <a:satOff val="0"/>
            <a:lumOff val="0"/>
            <a:alphaOff val="0"/>
          </a:schemeClr>
        </a:solidFill>
        <a:ln>
          <a:noFill/>
        </a:ln>
        <a:effectLst>
          <a:outerShdw blurRad="65500" dist="38100" dir="5400000" rotWithShape="0">
            <a:srgbClr val="000000">
              <a:alpha val="40000"/>
            </a:srgbClr>
          </a:outerShdw>
        </a:effectLst>
      </dsp:spPr>
      <dsp:style>
        <a:lnRef idx="0">
          <a:scrgbClr r="0" g="0" b="0"/>
        </a:lnRef>
        <a:fillRef idx="1">
          <a:scrgbClr r="0" g="0" b="0"/>
        </a:fillRef>
        <a:effectRef idx="2">
          <a:scrgbClr r="0" g="0" b="0"/>
        </a:effectRef>
        <a:fontRef idx="minor"/>
      </dsp:style>
    </dsp:sp>
    <dsp:sp modelId="{326498F7-F6FC-44E3-927B-62C6BC9634ED}">
      <dsp:nvSpPr>
        <dsp:cNvPr id="0" name=""/>
        <dsp:cNvSpPr/>
      </dsp:nvSpPr>
      <dsp:spPr>
        <a:xfrm rot="10800000">
          <a:off x="1643035" y="3641567"/>
          <a:ext cx="5827395" cy="700933"/>
        </a:xfrm>
        <a:prstGeom prst="homePlate">
          <a:avLst/>
        </a:prstGeom>
        <a:gradFill rotWithShape="0">
          <a:gsLst>
            <a:gs pos="0">
              <a:schemeClr val="dk2">
                <a:hueOff val="0"/>
                <a:satOff val="0"/>
                <a:lumOff val="0"/>
                <a:alphaOff val="0"/>
                <a:shade val="45000"/>
                <a:satMod val="155000"/>
              </a:schemeClr>
            </a:gs>
            <a:gs pos="60000">
              <a:schemeClr val="dk2">
                <a:hueOff val="0"/>
                <a:satOff val="0"/>
                <a:lumOff val="0"/>
                <a:alphaOff val="0"/>
                <a:shade val="95000"/>
                <a:satMod val="150000"/>
              </a:schemeClr>
            </a:gs>
            <a:gs pos="100000">
              <a:schemeClr val="dk2">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9092" tIns="72390" rIns="135128" bIns="72390" numCol="1" spcCol="1270" anchor="ctr" anchorCtr="0">
          <a:noAutofit/>
        </a:bodyPr>
        <a:lstStyle/>
        <a:p>
          <a:pPr lvl="0" algn="ctr" defTabSz="844550" rtl="0">
            <a:lnSpc>
              <a:spcPct val="90000"/>
            </a:lnSpc>
            <a:spcBef>
              <a:spcPct val="0"/>
            </a:spcBef>
            <a:spcAft>
              <a:spcPct val="35000"/>
            </a:spcAft>
          </a:pPr>
          <a:r>
            <a:rPr lang="en-US" sz="1900" b="1" kern="1200" dirty="0" err="1" smtClean="0"/>
            <a:t>Perubahan</a:t>
          </a:r>
          <a:r>
            <a:rPr lang="en-US" sz="1900" b="1" kern="1200" dirty="0" smtClean="0"/>
            <a:t> </a:t>
          </a:r>
          <a:r>
            <a:rPr lang="en-US" sz="1900" b="1" kern="1200" dirty="0" err="1" smtClean="0"/>
            <a:t>Demografi</a:t>
          </a:r>
          <a:endParaRPr lang="en-US" sz="1900" b="1" kern="1200" dirty="0"/>
        </a:p>
      </dsp:txBody>
      <dsp:txXfrm rot="10800000">
        <a:off x="1818268" y="3641567"/>
        <a:ext cx="5652162" cy="700933"/>
      </dsp:txXfrm>
    </dsp:sp>
    <dsp:sp modelId="{43C7E0A3-FB37-4923-9650-101E4BD2A722}">
      <dsp:nvSpPr>
        <dsp:cNvPr id="0" name=""/>
        <dsp:cNvSpPr/>
      </dsp:nvSpPr>
      <dsp:spPr>
        <a:xfrm>
          <a:off x="1292569" y="3641567"/>
          <a:ext cx="700933" cy="700933"/>
        </a:xfrm>
        <a:prstGeom prst="ellipse">
          <a:avLst/>
        </a:prstGeom>
        <a:solidFill>
          <a:schemeClr val="dk2">
            <a:tint val="50000"/>
            <a:hueOff val="0"/>
            <a:satOff val="0"/>
            <a:lumOff val="0"/>
            <a:alphaOff val="0"/>
          </a:schemeClr>
        </a:solidFill>
        <a:ln>
          <a:noFill/>
        </a:ln>
        <a:effectLst>
          <a:outerShdw blurRad="65500" dist="38100" dir="5400000" rotWithShape="0">
            <a:srgbClr val="000000">
              <a:alpha val="40000"/>
            </a:srgbClr>
          </a:outerShdw>
        </a:effectLst>
      </dsp:spPr>
      <dsp:style>
        <a:lnRef idx="0">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D90A8B-A4C1-4EB1-B558-3563036F6637}">
      <dsp:nvSpPr>
        <dsp:cNvPr id="0" name=""/>
        <dsp:cNvSpPr/>
      </dsp:nvSpPr>
      <dsp:spPr>
        <a:xfrm>
          <a:off x="79250" y="0"/>
          <a:ext cx="7997946" cy="1316736"/>
        </a:xfrm>
        <a:prstGeom prst="ellipse">
          <a:avLst/>
        </a:prstGeom>
        <a:gradFill rotWithShape="0">
          <a:gsLst>
            <a:gs pos="0">
              <a:schemeClr val="dk2">
                <a:alpha val="50000"/>
                <a:hueOff val="0"/>
                <a:satOff val="0"/>
                <a:lumOff val="0"/>
                <a:alphaOff val="0"/>
                <a:shade val="45000"/>
                <a:satMod val="155000"/>
              </a:schemeClr>
            </a:gs>
            <a:gs pos="60000">
              <a:schemeClr val="dk2">
                <a:alpha val="50000"/>
                <a:hueOff val="0"/>
                <a:satOff val="0"/>
                <a:lumOff val="0"/>
                <a:alphaOff val="0"/>
                <a:shade val="95000"/>
                <a:satMod val="150000"/>
              </a:schemeClr>
            </a:gs>
            <a:gs pos="100000">
              <a:schemeClr val="dk2">
                <a:alpha val="50000"/>
                <a:hueOff val="0"/>
                <a:satOff val="0"/>
                <a:lumOff val="0"/>
                <a:alphaOff val="0"/>
                <a:tint val="87000"/>
                <a:satMod val="2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66850" rtl="0">
            <a:lnSpc>
              <a:spcPct val="90000"/>
            </a:lnSpc>
            <a:spcBef>
              <a:spcPct val="0"/>
            </a:spcBef>
            <a:spcAft>
              <a:spcPct val="35000"/>
            </a:spcAft>
          </a:pPr>
          <a:r>
            <a:rPr lang="en-US" sz="3300" b="0" kern="1200" baseline="0" dirty="0" err="1" smtClean="0"/>
            <a:t>Faktor</a:t>
          </a:r>
          <a:r>
            <a:rPr lang="en-US" sz="3300" b="0" kern="1200" baseline="0" dirty="0" smtClean="0"/>
            <a:t> </a:t>
          </a:r>
          <a:r>
            <a:rPr lang="en-US" sz="3300" b="0" kern="1200" baseline="0" dirty="0" err="1" smtClean="0"/>
            <a:t>penyebab</a:t>
          </a:r>
          <a:r>
            <a:rPr lang="en-US" sz="3300" b="0" kern="1200" baseline="0" dirty="0" smtClean="0"/>
            <a:t> </a:t>
          </a:r>
          <a:r>
            <a:rPr lang="en-US" sz="3300" b="0" kern="1200" baseline="0" dirty="0" err="1" smtClean="0"/>
            <a:t>perlunya</a:t>
          </a:r>
          <a:r>
            <a:rPr lang="en-US" sz="3300" b="0" kern="1200" baseline="0" dirty="0" smtClean="0"/>
            <a:t> </a:t>
          </a:r>
          <a:r>
            <a:rPr lang="en-US" sz="3300" b="0" kern="1200" baseline="0" dirty="0" err="1" smtClean="0"/>
            <a:t>pelatihan</a:t>
          </a:r>
          <a:endParaRPr lang="en-US" sz="3300" b="0" kern="1200" baseline="0" dirty="0"/>
        </a:p>
      </dsp:txBody>
      <dsp:txXfrm>
        <a:off x="1250522" y="192832"/>
        <a:ext cx="5655402" cy="93107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735E24-3AB7-4ECE-8324-03E14BD0C20B}" type="datetimeFigureOut">
              <a:rPr lang="id-ID" smtClean="0"/>
              <a:pPr/>
              <a:t>12/08/2016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F0A66B-5397-4215-83C4-465C2F9479DD}" type="slidenum">
              <a:rPr lang="id-ID" smtClean="0"/>
              <a:pPr/>
              <a:t>‹#›</a:t>
            </a:fld>
            <a:endParaRPr lang="id-ID"/>
          </a:p>
        </p:txBody>
      </p:sp>
    </p:spTree>
    <p:extLst>
      <p:ext uri="{BB962C8B-B14F-4D97-AF65-F5344CB8AC3E}">
        <p14:creationId xmlns:p14="http://schemas.microsoft.com/office/powerpoint/2010/main" val="1208667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939D03AE-CA05-4004-93E2-B9EF88E48F64}" type="slidenum">
              <a:rPr lang="en-US">
                <a:latin typeface="Arial" charset="0"/>
              </a:rPr>
              <a:pPr/>
              <a:t>10</a:t>
            </a:fld>
            <a:endParaRPr lang="en-US">
              <a:latin typeface="Arial" charset="0"/>
            </a:endParaRPr>
          </a:p>
        </p:txBody>
      </p:sp>
      <p:sp>
        <p:nvSpPr>
          <p:cNvPr id="23555" name="Slide Image Placeholder 1"/>
          <p:cNvSpPr>
            <a:spLocks noGrp="1" noRot="1" noChangeAspect="1" noTextEdit="1"/>
          </p:cNvSpPr>
          <p:nvPr>
            <p:ph type="sldImg"/>
          </p:nvPr>
        </p:nvSpPr>
        <p:spPr>
          <a:xfrm>
            <a:off x="1106488" y="666750"/>
            <a:ext cx="4645025" cy="3484563"/>
          </a:xfrm>
          <a:ln/>
        </p:spPr>
      </p:sp>
      <p:sp>
        <p:nvSpPr>
          <p:cNvPr id="23556" name="Notes Placeholder 2"/>
          <p:cNvSpPr>
            <a:spLocks noGrp="1"/>
          </p:cNvSpPr>
          <p:nvPr>
            <p:ph type="body" idx="1"/>
          </p:nvPr>
        </p:nvSpPr>
        <p:spPr>
          <a:xfrm>
            <a:off x="904875" y="4373563"/>
            <a:ext cx="5048250" cy="407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584" tIns="44792" rIns="89584" bIns="44792"/>
          <a:lstStyle/>
          <a:p>
            <a:pPr eaLnBrk="1" hangingPunct="1">
              <a:spcBef>
                <a:spcPct val="0"/>
              </a:spcBef>
            </a:pPr>
            <a:endParaRPr lang="id-ID" smtClean="0"/>
          </a:p>
        </p:txBody>
      </p:sp>
      <p:sp>
        <p:nvSpPr>
          <p:cNvPr id="23557" name="Slide Number Placeholder 3"/>
          <p:cNvSpPr txBox="1">
            <a:spLocks noGrp="1"/>
          </p:cNvSpPr>
          <p:nvPr/>
        </p:nvSpPr>
        <p:spPr bwMode="auto">
          <a:xfrm>
            <a:off x="3919538" y="8674100"/>
            <a:ext cx="29384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584" tIns="44792" rIns="89584" bIns="44792" anchor="b"/>
          <a:lstStyle>
            <a:lvl1pPr defTabSz="895350">
              <a:defRPr>
                <a:solidFill>
                  <a:schemeClr val="tx1"/>
                </a:solidFill>
                <a:latin typeface="Garamond" pitchFamily="18" charset="0"/>
              </a:defRPr>
            </a:lvl1pPr>
            <a:lvl2pPr marL="742950" indent="-285750" defTabSz="895350">
              <a:defRPr>
                <a:solidFill>
                  <a:schemeClr val="tx1"/>
                </a:solidFill>
                <a:latin typeface="Garamond" pitchFamily="18" charset="0"/>
              </a:defRPr>
            </a:lvl2pPr>
            <a:lvl3pPr marL="1143000" indent="-228600" defTabSz="895350">
              <a:defRPr>
                <a:solidFill>
                  <a:schemeClr val="tx1"/>
                </a:solidFill>
                <a:latin typeface="Garamond" pitchFamily="18" charset="0"/>
              </a:defRPr>
            </a:lvl3pPr>
            <a:lvl4pPr marL="1600200" indent="-228600" defTabSz="895350">
              <a:defRPr>
                <a:solidFill>
                  <a:schemeClr val="tx1"/>
                </a:solidFill>
                <a:latin typeface="Garamond" pitchFamily="18" charset="0"/>
              </a:defRPr>
            </a:lvl4pPr>
            <a:lvl5pPr marL="2057400" indent="-228600" defTabSz="895350">
              <a:defRPr>
                <a:solidFill>
                  <a:schemeClr val="tx1"/>
                </a:solidFill>
                <a:latin typeface="Garamond" pitchFamily="18" charset="0"/>
              </a:defRPr>
            </a:lvl5pPr>
            <a:lvl6pPr marL="2514600" indent="-228600" defTabSz="895350" eaLnBrk="0" fontAlgn="base" hangingPunct="0">
              <a:spcBef>
                <a:spcPct val="0"/>
              </a:spcBef>
              <a:spcAft>
                <a:spcPct val="0"/>
              </a:spcAft>
              <a:defRPr>
                <a:solidFill>
                  <a:schemeClr val="tx1"/>
                </a:solidFill>
                <a:latin typeface="Garamond" pitchFamily="18" charset="0"/>
              </a:defRPr>
            </a:lvl6pPr>
            <a:lvl7pPr marL="2971800" indent="-228600" defTabSz="895350" eaLnBrk="0" fontAlgn="base" hangingPunct="0">
              <a:spcBef>
                <a:spcPct val="0"/>
              </a:spcBef>
              <a:spcAft>
                <a:spcPct val="0"/>
              </a:spcAft>
              <a:defRPr>
                <a:solidFill>
                  <a:schemeClr val="tx1"/>
                </a:solidFill>
                <a:latin typeface="Garamond" pitchFamily="18" charset="0"/>
              </a:defRPr>
            </a:lvl7pPr>
            <a:lvl8pPr marL="3429000" indent="-228600" defTabSz="895350" eaLnBrk="0" fontAlgn="base" hangingPunct="0">
              <a:spcBef>
                <a:spcPct val="0"/>
              </a:spcBef>
              <a:spcAft>
                <a:spcPct val="0"/>
              </a:spcAft>
              <a:defRPr>
                <a:solidFill>
                  <a:schemeClr val="tx1"/>
                </a:solidFill>
                <a:latin typeface="Garamond" pitchFamily="18" charset="0"/>
              </a:defRPr>
            </a:lvl8pPr>
            <a:lvl9pPr marL="3886200" indent="-228600" defTabSz="895350" eaLnBrk="0" fontAlgn="base" hangingPunct="0">
              <a:spcBef>
                <a:spcPct val="0"/>
              </a:spcBef>
              <a:spcAft>
                <a:spcPct val="0"/>
              </a:spcAft>
              <a:defRPr>
                <a:solidFill>
                  <a:schemeClr val="tx1"/>
                </a:solidFill>
                <a:latin typeface="Garamond" pitchFamily="18" charset="0"/>
              </a:defRPr>
            </a:lvl9pPr>
          </a:lstStyle>
          <a:p>
            <a:pPr algn="r"/>
            <a:fld id="{D84A391A-ED11-4FE5-8C22-7F1ECB3277EF}" type="slidenum">
              <a:rPr lang="en-US" sz="1200">
                <a:latin typeface="Times New Roman" pitchFamily="18" charset="0"/>
              </a:rPr>
              <a:pPr algn="r"/>
              <a:t>10</a:t>
            </a:fld>
            <a:endParaRPr lang="en-US" sz="12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F1942A74-0937-4E54-A936-885CD3459E2A}" type="slidenum">
              <a:rPr lang="en-US"/>
              <a:pPr/>
              <a:t>19</a:t>
            </a:fld>
            <a:endParaRPr lang="en-US"/>
          </a:p>
        </p:txBody>
      </p:sp>
      <p:sp>
        <p:nvSpPr>
          <p:cNvPr id="45059" name="Slide Image Placeholder 1"/>
          <p:cNvSpPr>
            <a:spLocks noGrp="1" noRot="1" noChangeAspect="1" noTextEdit="1"/>
          </p:cNvSpPr>
          <p:nvPr>
            <p:ph type="sldImg"/>
          </p:nvPr>
        </p:nvSpPr>
        <p:spPr>
          <a:xfrm>
            <a:off x="1106488" y="666750"/>
            <a:ext cx="4645025" cy="3484563"/>
          </a:xfrm>
          <a:ln/>
        </p:spPr>
      </p:sp>
      <p:sp>
        <p:nvSpPr>
          <p:cNvPr id="45060" name="Notes Placeholder 2"/>
          <p:cNvSpPr>
            <a:spLocks noGrp="1"/>
          </p:cNvSpPr>
          <p:nvPr>
            <p:ph type="body" idx="1"/>
          </p:nvPr>
        </p:nvSpPr>
        <p:spPr>
          <a:xfrm>
            <a:off x="904875" y="4373563"/>
            <a:ext cx="5048250" cy="4078287"/>
          </a:xfrm>
          <a:noFill/>
          <a:ln/>
        </p:spPr>
        <p:txBody>
          <a:bodyPr lIns="89584" tIns="44792" rIns="89584" bIns="44792"/>
          <a:lstStyle/>
          <a:p>
            <a:pPr eaLnBrk="1" hangingPunct="1">
              <a:spcBef>
                <a:spcPct val="0"/>
              </a:spcBef>
            </a:pPr>
            <a:endParaRPr lang="id-ID" smtClean="0"/>
          </a:p>
        </p:txBody>
      </p:sp>
      <p:sp>
        <p:nvSpPr>
          <p:cNvPr id="45061" name="Slide Number Placeholder 3"/>
          <p:cNvSpPr txBox="1">
            <a:spLocks noGrp="1"/>
          </p:cNvSpPr>
          <p:nvPr/>
        </p:nvSpPr>
        <p:spPr bwMode="auto">
          <a:xfrm>
            <a:off x="3919538" y="8674100"/>
            <a:ext cx="2938462" cy="444500"/>
          </a:xfrm>
          <a:prstGeom prst="rect">
            <a:avLst/>
          </a:prstGeom>
          <a:noFill/>
          <a:ln w="12700" cap="sq">
            <a:noFill/>
            <a:miter lim="800000"/>
            <a:headEnd type="none" w="sm" len="sm"/>
            <a:tailEnd type="none" w="sm" len="sm"/>
          </a:ln>
        </p:spPr>
        <p:txBody>
          <a:bodyPr lIns="89584" tIns="44792" rIns="89584" bIns="44792" anchor="b"/>
          <a:lstStyle/>
          <a:p>
            <a:pPr algn="r" defTabSz="895350"/>
            <a:fld id="{5D63D124-723B-41F8-84E5-C0964CD0FDF6}" type="slidenum">
              <a:rPr lang="en-US" sz="1200">
                <a:latin typeface="Times New Roman" pitchFamily="18" charset="0"/>
              </a:rPr>
              <a:pPr algn="r" defTabSz="895350"/>
              <a:t>19</a:t>
            </a:fld>
            <a:endParaRPr lang="en-US" sz="12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12FCB1A-A2CA-47C6-B97D-9469DE779CE1}" type="slidenum">
              <a:rPr lang="en-US"/>
              <a:pPr/>
              <a:t>20</a:t>
            </a:fld>
            <a:endParaRPr lang="en-US"/>
          </a:p>
        </p:txBody>
      </p:sp>
      <p:sp>
        <p:nvSpPr>
          <p:cNvPr id="44035" name="Slide Image Placeholder 1"/>
          <p:cNvSpPr>
            <a:spLocks noGrp="1" noRot="1" noChangeAspect="1" noTextEdit="1"/>
          </p:cNvSpPr>
          <p:nvPr>
            <p:ph type="sldImg"/>
          </p:nvPr>
        </p:nvSpPr>
        <p:spPr>
          <a:ln/>
        </p:spPr>
      </p:sp>
      <p:sp>
        <p:nvSpPr>
          <p:cNvPr id="44036" name="Notes Placeholder 2"/>
          <p:cNvSpPr>
            <a:spLocks noGrp="1"/>
          </p:cNvSpPr>
          <p:nvPr>
            <p:ph type="body" idx="1"/>
          </p:nvPr>
        </p:nvSpPr>
        <p:spPr>
          <a:noFill/>
          <a:ln/>
        </p:spPr>
        <p:txBody>
          <a:bodyPr/>
          <a:lstStyle/>
          <a:p>
            <a:pPr eaLnBrk="1" hangingPunct="1">
              <a:spcBef>
                <a:spcPct val="0"/>
              </a:spcBef>
            </a:pPr>
            <a:endParaRPr lang="id-ID" smtClean="0"/>
          </a:p>
        </p:txBody>
      </p:sp>
      <p:sp>
        <p:nvSpPr>
          <p:cNvPr id="4403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3443BE8-FBB5-4B8F-B9E8-06DFA26DE3F0}" type="slidenum">
              <a:rPr lang="en-US" sz="1200">
                <a:latin typeface="Arial" charset="0"/>
              </a:rPr>
              <a:pPr algn="r"/>
              <a:t>20</a:t>
            </a:fld>
            <a:endParaRPr lang="en-US" sz="120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608A1C7-C6B1-4A5D-9F30-C8A843F04CC8}" type="slidenum">
              <a:rPr lang="en-US"/>
              <a:pPr/>
              <a:t>25</a:t>
            </a:fld>
            <a:endParaRPr lang="en-US"/>
          </a:p>
        </p:txBody>
      </p:sp>
      <p:sp>
        <p:nvSpPr>
          <p:cNvPr id="31747" name="Rectangle 2"/>
          <p:cNvSpPr>
            <a:spLocks noGrp="1" noRot="1" noChangeAspect="1" noChangeArrowheads="1" noTextEdit="1"/>
          </p:cNvSpPr>
          <p:nvPr>
            <p:ph type="sldImg"/>
          </p:nvPr>
        </p:nvSpPr>
        <p:spPr>
          <a:ln cap="flat"/>
        </p:spPr>
      </p:sp>
      <p:sp>
        <p:nvSpPr>
          <p:cNvPr id="3174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2227B706-1CEF-4378-A039-6F20DBFB5E7F}" type="datetime1">
              <a:rPr lang="id-ID" smtClean="0"/>
              <a:pPr/>
              <a:t>12/08/2016</a:t>
            </a:fld>
            <a:endParaRPr lang="id-ID"/>
          </a:p>
        </p:txBody>
      </p:sp>
      <p:sp>
        <p:nvSpPr>
          <p:cNvPr id="8" name="Footer Placeholder 7"/>
          <p:cNvSpPr>
            <a:spLocks noGrp="1"/>
          </p:cNvSpPr>
          <p:nvPr>
            <p:ph type="ftr" sz="quarter" idx="11"/>
          </p:nvPr>
        </p:nvSpPr>
        <p:spPr/>
        <p:txBody>
          <a:bodyPr/>
          <a:lstStyle>
            <a:extLst/>
          </a:lstStyle>
          <a:p>
            <a:r>
              <a:rPr lang="id-ID" smtClean="0"/>
              <a:t>Created by Yenny</a:t>
            </a:r>
            <a:endParaRPr lang="id-ID"/>
          </a:p>
        </p:txBody>
      </p:sp>
      <p:sp>
        <p:nvSpPr>
          <p:cNvPr id="11" name="Slide Number Placeholder 10"/>
          <p:cNvSpPr>
            <a:spLocks noGrp="1"/>
          </p:cNvSpPr>
          <p:nvPr>
            <p:ph type="sldNum" sz="quarter" idx="12"/>
          </p:nvPr>
        </p:nvSpPr>
        <p:spPr/>
        <p:txBody>
          <a:bodyPr/>
          <a:lstStyle>
            <a:extLst/>
          </a:lstStyle>
          <a:p>
            <a:fld id="{EDE02D6E-B074-428D-9717-5B26F726263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38C29F-190C-47D3-9E46-86D83EDC5F52}" type="datetime1">
              <a:rPr lang="id-ID" smtClean="0"/>
              <a:pPr/>
              <a:t>12/08/2016</a:t>
            </a:fld>
            <a:endParaRPr lang="id-ID"/>
          </a:p>
        </p:txBody>
      </p:sp>
      <p:sp>
        <p:nvSpPr>
          <p:cNvPr id="5" name="Footer Placeholder 4"/>
          <p:cNvSpPr>
            <a:spLocks noGrp="1"/>
          </p:cNvSpPr>
          <p:nvPr>
            <p:ph type="ftr" sz="quarter" idx="11"/>
          </p:nvPr>
        </p:nvSpPr>
        <p:spPr/>
        <p:txBody>
          <a:bodyPr/>
          <a:lstStyle>
            <a:extLst/>
          </a:lstStyle>
          <a:p>
            <a:r>
              <a:rPr lang="id-ID" smtClean="0"/>
              <a:t>Created by Yenny</a:t>
            </a:r>
            <a:endParaRPr lang="id-ID"/>
          </a:p>
        </p:txBody>
      </p:sp>
      <p:sp>
        <p:nvSpPr>
          <p:cNvPr id="6" name="Slide Number Placeholder 5"/>
          <p:cNvSpPr>
            <a:spLocks noGrp="1"/>
          </p:cNvSpPr>
          <p:nvPr>
            <p:ph type="sldNum" sz="quarter" idx="12"/>
          </p:nvPr>
        </p:nvSpPr>
        <p:spPr/>
        <p:txBody>
          <a:bodyPr/>
          <a:lstStyle>
            <a:extLst/>
          </a:lstStyle>
          <a:p>
            <a:fld id="{EDE02D6E-B074-428D-9717-5B26F726263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23413C-9520-4910-BBC5-CDF4AD392507}" type="datetime1">
              <a:rPr lang="id-ID" smtClean="0"/>
              <a:pPr/>
              <a:t>12/08/2016</a:t>
            </a:fld>
            <a:endParaRPr lang="id-ID"/>
          </a:p>
        </p:txBody>
      </p:sp>
      <p:sp>
        <p:nvSpPr>
          <p:cNvPr id="5" name="Footer Placeholder 4"/>
          <p:cNvSpPr>
            <a:spLocks noGrp="1"/>
          </p:cNvSpPr>
          <p:nvPr>
            <p:ph type="ftr" sz="quarter" idx="11"/>
          </p:nvPr>
        </p:nvSpPr>
        <p:spPr/>
        <p:txBody>
          <a:bodyPr/>
          <a:lstStyle>
            <a:extLst/>
          </a:lstStyle>
          <a:p>
            <a:r>
              <a:rPr lang="id-ID" smtClean="0"/>
              <a:t>Created by Yenny</a:t>
            </a:r>
            <a:endParaRPr lang="id-ID"/>
          </a:p>
        </p:txBody>
      </p:sp>
      <p:sp>
        <p:nvSpPr>
          <p:cNvPr id="6" name="Slide Number Placeholder 5"/>
          <p:cNvSpPr>
            <a:spLocks noGrp="1"/>
          </p:cNvSpPr>
          <p:nvPr>
            <p:ph type="sldNum" sz="quarter" idx="12"/>
          </p:nvPr>
        </p:nvSpPr>
        <p:spPr/>
        <p:txBody>
          <a:bodyPr/>
          <a:lstStyle>
            <a:extLst/>
          </a:lstStyle>
          <a:p>
            <a:fld id="{EDE02D6E-B074-428D-9717-5B26F726263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9D20FD-BE19-40CF-B52A-6A49D24D17BD}" type="datetime1">
              <a:rPr lang="id-ID" smtClean="0"/>
              <a:pPr/>
              <a:t>12/08/2016</a:t>
            </a:fld>
            <a:endParaRPr lang="id-ID"/>
          </a:p>
        </p:txBody>
      </p:sp>
      <p:sp>
        <p:nvSpPr>
          <p:cNvPr id="5" name="Footer Placeholder 4"/>
          <p:cNvSpPr>
            <a:spLocks noGrp="1"/>
          </p:cNvSpPr>
          <p:nvPr>
            <p:ph type="ftr" sz="quarter" idx="11"/>
          </p:nvPr>
        </p:nvSpPr>
        <p:spPr/>
        <p:txBody>
          <a:bodyPr/>
          <a:lstStyle>
            <a:extLst/>
          </a:lstStyle>
          <a:p>
            <a:r>
              <a:rPr lang="id-ID" smtClean="0"/>
              <a:t>Created by Yenny</a:t>
            </a:r>
            <a:endParaRPr lang="id-ID"/>
          </a:p>
        </p:txBody>
      </p:sp>
      <p:sp>
        <p:nvSpPr>
          <p:cNvPr id="6" name="Slide Number Placeholder 5"/>
          <p:cNvSpPr>
            <a:spLocks noGrp="1"/>
          </p:cNvSpPr>
          <p:nvPr>
            <p:ph type="sldNum" sz="quarter" idx="12"/>
          </p:nvPr>
        </p:nvSpPr>
        <p:spPr/>
        <p:txBody>
          <a:bodyPr/>
          <a:lstStyle>
            <a:extLst/>
          </a:lstStyle>
          <a:p>
            <a:fld id="{EDE02D6E-B074-428D-9717-5B26F726263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E9E07FE-89B6-4413-A214-E7D3BDB4F0EB}" type="datetime1">
              <a:rPr lang="id-ID" smtClean="0"/>
              <a:pPr/>
              <a:t>12/08/2016</a:t>
            </a:fld>
            <a:endParaRPr lang="id-ID"/>
          </a:p>
        </p:txBody>
      </p:sp>
      <p:sp>
        <p:nvSpPr>
          <p:cNvPr id="5" name="Footer Placeholder 4"/>
          <p:cNvSpPr>
            <a:spLocks noGrp="1"/>
          </p:cNvSpPr>
          <p:nvPr>
            <p:ph type="ftr" sz="quarter" idx="11"/>
          </p:nvPr>
        </p:nvSpPr>
        <p:spPr/>
        <p:txBody>
          <a:bodyPr/>
          <a:lstStyle>
            <a:extLst/>
          </a:lstStyle>
          <a:p>
            <a:r>
              <a:rPr lang="id-ID" smtClean="0"/>
              <a:t>Created by Yenny</a:t>
            </a:r>
            <a:endParaRPr lang="id-ID"/>
          </a:p>
        </p:txBody>
      </p:sp>
      <p:sp>
        <p:nvSpPr>
          <p:cNvPr id="6" name="Slide Number Placeholder 5"/>
          <p:cNvSpPr>
            <a:spLocks noGrp="1"/>
          </p:cNvSpPr>
          <p:nvPr>
            <p:ph type="sldNum" sz="quarter" idx="12"/>
          </p:nvPr>
        </p:nvSpPr>
        <p:spPr/>
        <p:txBody>
          <a:bodyPr/>
          <a:lstStyle>
            <a:extLst/>
          </a:lstStyle>
          <a:p>
            <a:fld id="{EDE02D6E-B074-428D-9717-5B26F726263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D8ECAB-1B3F-4B46-883D-139AFA048E12}" type="datetime1">
              <a:rPr lang="id-ID" smtClean="0"/>
              <a:pPr/>
              <a:t>12/08/2016</a:t>
            </a:fld>
            <a:endParaRPr lang="id-ID"/>
          </a:p>
        </p:txBody>
      </p:sp>
      <p:sp>
        <p:nvSpPr>
          <p:cNvPr id="6" name="Footer Placeholder 5"/>
          <p:cNvSpPr>
            <a:spLocks noGrp="1"/>
          </p:cNvSpPr>
          <p:nvPr>
            <p:ph type="ftr" sz="quarter" idx="11"/>
          </p:nvPr>
        </p:nvSpPr>
        <p:spPr/>
        <p:txBody>
          <a:bodyPr/>
          <a:lstStyle>
            <a:extLst/>
          </a:lstStyle>
          <a:p>
            <a:r>
              <a:rPr lang="id-ID" smtClean="0"/>
              <a:t>Created by Yenny</a:t>
            </a:r>
            <a:endParaRPr lang="id-ID"/>
          </a:p>
        </p:txBody>
      </p:sp>
      <p:sp>
        <p:nvSpPr>
          <p:cNvPr id="7" name="Slide Number Placeholder 6"/>
          <p:cNvSpPr>
            <a:spLocks noGrp="1"/>
          </p:cNvSpPr>
          <p:nvPr>
            <p:ph type="sldNum" sz="quarter" idx="12"/>
          </p:nvPr>
        </p:nvSpPr>
        <p:spPr/>
        <p:txBody>
          <a:bodyPr/>
          <a:lstStyle>
            <a:extLst/>
          </a:lstStyle>
          <a:p>
            <a:fld id="{EDE02D6E-B074-428D-9717-5B26F726263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DAC76E-91DC-40CE-AFBB-856B894E0060}" type="datetime1">
              <a:rPr lang="id-ID" smtClean="0"/>
              <a:pPr/>
              <a:t>12/08/2016</a:t>
            </a:fld>
            <a:endParaRPr lang="id-ID"/>
          </a:p>
        </p:txBody>
      </p:sp>
      <p:sp>
        <p:nvSpPr>
          <p:cNvPr id="8" name="Footer Placeholder 7"/>
          <p:cNvSpPr>
            <a:spLocks noGrp="1"/>
          </p:cNvSpPr>
          <p:nvPr>
            <p:ph type="ftr" sz="quarter" idx="11"/>
          </p:nvPr>
        </p:nvSpPr>
        <p:spPr/>
        <p:txBody>
          <a:bodyPr/>
          <a:lstStyle>
            <a:extLst/>
          </a:lstStyle>
          <a:p>
            <a:r>
              <a:rPr lang="id-ID" smtClean="0"/>
              <a:t>Created by Yenny</a:t>
            </a:r>
            <a:endParaRPr lang="id-ID"/>
          </a:p>
        </p:txBody>
      </p:sp>
      <p:sp>
        <p:nvSpPr>
          <p:cNvPr id="9" name="Slide Number Placeholder 8"/>
          <p:cNvSpPr>
            <a:spLocks noGrp="1"/>
          </p:cNvSpPr>
          <p:nvPr>
            <p:ph type="sldNum" sz="quarter" idx="12"/>
          </p:nvPr>
        </p:nvSpPr>
        <p:spPr/>
        <p:txBody>
          <a:bodyPr/>
          <a:lstStyle>
            <a:extLst/>
          </a:lstStyle>
          <a:p>
            <a:fld id="{EDE02D6E-B074-428D-9717-5B26F726263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3BE942-AC25-4070-BC9C-7919D73F6D85}" type="datetime1">
              <a:rPr lang="id-ID" smtClean="0"/>
              <a:pPr/>
              <a:t>12/08/2016</a:t>
            </a:fld>
            <a:endParaRPr lang="id-ID"/>
          </a:p>
        </p:txBody>
      </p:sp>
      <p:sp>
        <p:nvSpPr>
          <p:cNvPr id="4" name="Footer Placeholder 3"/>
          <p:cNvSpPr>
            <a:spLocks noGrp="1"/>
          </p:cNvSpPr>
          <p:nvPr>
            <p:ph type="ftr" sz="quarter" idx="11"/>
          </p:nvPr>
        </p:nvSpPr>
        <p:spPr/>
        <p:txBody>
          <a:bodyPr/>
          <a:lstStyle>
            <a:extLst/>
          </a:lstStyle>
          <a:p>
            <a:r>
              <a:rPr lang="id-ID" smtClean="0"/>
              <a:t>Created by Yenny</a:t>
            </a:r>
            <a:endParaRPr lang="id-ID"/>
          </a:p>
        </p:txBody>
      </p:sp>
      <p:sp>
        <p:nvSpPr>
          <p:cNvPr id="5" name="Slide Number Placeholder 4"/>
          <p:cNvSpPr>
            <a:spLocks noGrp="1"/>
          </p:cNvSpPr>
          <p:nvPr>
            <p:ph type="sldNum" sz="quarter" idx="12"/>
          </p:nvPr>
        </p:nvSpPr>
        <p:spPr/>
        <p:txBody>
          <a:bodyPr/>
          <a:lstStyle>
            <a:extLst/>
          </a:lstStyle>
          <a:p>
            <a:fld id="{EDE02D6E-B074-428D-9717-5B26F726263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36705DF-F237-446A-BB20-ACB5D513FB40}" type="datetime1">
              <a:rPr lang="id-ID" smtClean="0"/>
              <a:pPr/>
              <a:t>12/08/2016</a:t>
            </a:fld>
            <a:endParaRPr lang="id-ID"/>
          </a:p>
        </p:txBody>
      </p:sp>
      <p:sp>
        <p:nvSpPr>
          <p:cNvPr id="3" name="Footer Placeholder 2"/>
          <p:cNvSpPr>
            <a:spLocks noGrp="1"/>
          </p:cNvSpPr>
          <p:nvPr>
            <p:ph type="ftr" sz="quarter" idx="11"/>
          </p:nvPr>
        </p:nvSpPr>
        <p:spPr/>
        <p:txBody>
          <a:bodyPr/>
          <a:lstStyle>
            <a:extLst/>
          </a:lstStyle>
          <a:p>
            <a:r>
              <a:rPr lang="id-ID" smtClean="0"/>
              <a:t>Created by Yenny</a:t>
            </a:r>
            <a:endParaRPr lang="id-ID"/>
          </a:p>
        </p:txBody>
      </p:sp>
      <p:sp>
        <p:nvSpPr>
          <p:cNvPr id="4" name="Slide Number Placeholder 3"/>
          <p:cNvSpPr>
            <a:spLocks noGrp="1"/>
          </p:cNvSpPr>
          <p:nvPr>
            <p:ph type="sldNum" sz="quarter" idx="12"/>
          </p:nvPr>
        </p:nvSpPr>
        <p:spPr/>
        <p:txBody>
          <a:bodyPr/>
          <a:lstStyle>
            <a:extLst/>
          </a:lstStyle>
          <a:p>
            <a:fld id="{EDE02D6E-B074-428D-9717-5B26F726263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1837BB-6D7B-4B4A-8059-9506829927D4}" type="datetime1">
              <a:rPr lang="id-ID" smtClean="0"/>
              <a:pPr/>
              <a:t>12/08/2016</a:t>
            </a:fld>
            <a:endParaRPr lang="id-ID"/>
          </a:p>
        </p:txBody>
      </p:sp>
      <p:sp>
        <p:nvSpPr>
          <p:cNvPr id="6" name="Footer Placeholder 5"/>
          <p:cNvSpPr>
            <a:spLocks noGrp="1"/>
          </p:cNvSpPr>
          <p:nvPr>
            <p:ph type="ftr" sz="quarter" idx="11"/>
          </p:nvPr>
        </p:nvSpPr>
        <p:spPr/>
        <p:txBody>
          <a:bodyPr/>
          <a:lstStyle>
            <a:extLst/>
          </a:lstStyle>
          <a:p>
            <a:r>
              <a:rPr lang="id-ID" smtClean="0"/>
              <a:t>Created by Yenny</a:t>
            </a:r>
            <a:endParaRPr lang="id-ID"/>
          </a:p>
        </p:txBody>
      </p:sp>
      <p:sp>
        <p:nvSpPr>
          <p:cNvPr id="7" name="Slide Number Placeholder 6"/>
          <p:cNvSpPr>
            <a:spLocks noGrp="1"/>
          </p:cNvSpPr>
          <p:nvPr>
            <p:ph type="sldNum" sz="quarter" idx="12"/>
          </p:nvPr>
        </p:nvSpPr>
        <p:spPr/>
        <p:txBody>
          <a:bodyPr/>
          <a:lstStyle>
            <a:extLst/>
          </a:lstStyle>
          <a:p>
            <a:fld id="{EDE02D6E-B074-428D-9717-5B26F726263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18896C-9427-4017-8B1F-2FD97E1A62E9}" type="datetime1">
              <a:rPr lang="id-ID" smtClean="0"/>
              <a:pPr/>
              <a:t>12/08/2016</a:t>
            </a:fld>
            <a:endParaRPr lang="id-ID"/>
          </a:p>
        </p:txBody>
      </p:sp>
      <p:sp>
        <p:nvSpPr>
          <p:cNvPr id="6" name="Footer Placeholder 5"/>
          <p:cNvSpPr>
            <a:spLocks noGrp="1"/>
          </p:cNvSpPr>
          <p:nvPr>
            <p:ph type="ftr" sz="quarter" idx="11"/>
          </p:nvPr>
        </p:nvSpPr>
        <p:spPr/>
        <p:txBody>
          <a:bodyPr/>
          <a:lstStyle>
            <a:extLst/>
          </a:lstStyle>
          <a:p>
            <a:r>
              <a:rPr lang="id-ID" smtClean="0"/>
              <a:t>Created by Yenny</a:t>
            </a:r>
            <a:endParaRPr lang="id-ID"/>
          </a:p>
        </p:txBody>
      </p:sp>
      <p:sp>
        <p:nvSpPr>
          <p:cNvPr id="7" name="Slide Number Placeholder 6"/>
          <p:cNvSpPr>
            <a:spLocks noGrp="1"/>
          </p:cNvSpPr>
          <p:nvPr>
            <p:ph type="sldNum" sz="quarter" idx="12"/>
          </p:nvPr>
        </p:nvSpPr>
        <p:spPr/>
        <p:txBody>
          <a:bodyPr/>
          <a:lstStyle>
            <a:extLst/>
          </a:lstStyle>
          <a:p>
            <a:fld id="{EDE02D6E-B074-428D-9717-5B26F726263D}" type="slidenum">
              <a:rPr lang="id-ID" smtClean="0"/>
              <a:pPr/>
              <a:t>‹#›</a:t>
            </a:fld>
            <a:endParaRPr lang="id-ID"/>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2AE0E56-3FFF-492F-B244-569B76C85B34}" type="datetime1">
              <a:rPr lang="id-ID" smtClean="0"/>
              <a:pPr/>
              <a:t>12/08/2016</a:t>
            </a:fld>
            <a:endParaRPr lang="id-ID"/>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id-ID" smtClean="0"/>
              <a:t>Created by Yenny</a:t>
            </a:r>
            <a:endParaRPr lang="id-ID"/>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DE02D6E-B074-428D-9717-5B26F726263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48680"/>
            <a:ext cx="7772400" cy="2088232"/>
          </a:xfrm>
        </p:spPr>
        <p:txBody>
          <a:bodyPr>
            <a:normAutofit fontScale="90000"/>
          </a:bodyPr>
          <a:lstStyle/>
          <a:p>
            <a:pPr algn="l"/>
            <a:r>
              <a:rPr lang="id-ID" sz="4400" dirty="0" smtClean="0"/>
              <a:t>PENGANTAR </a:t>
            </a:r>
            <a:br>
              <a:rPr lang="id-ID" sz="4400" dirty="0" smtClean="0"/>
            </a:br>
            <a:r>
              <a:rPr lang="id-ID" sz="3600" dirty="0" smtClean="0"/>
              <a:t>PELATIHAN &amp; PENGEMBANGAN SUMBER DAYA MANUSIA  </a:t>
            </a:r>
            <a:endParaRPr lang="id-ID" sz="3600" dirty="0"/>
          </a:p>
        </p:txBody>
      </p:sp>
      <p:sp>
        <p:nvSpPr>
          <p:cNvPr id="3" name="Subtitle 2"/>
          <p:cNvSpPr>
            <a:spLocks noGrp="1"/>
          </p:cNvSpPr>
          <p:nvPr>
            <p:ph type="subTitle" idx="1"/>
          </p:nvPr>
        </p:nvSpPr>
        <p:spPr>
          <a:xfrm>
            <a:off x="3707904" y="3685032"/>
            <a:ext cx="4786872" cy="464048"/>
          </a:xfrm>
        </p:spPr>
        <p:txBody>
          <a:bodyPr/>
          <a:lstStyle/>
          <a:p>
            <a:r>
              <a:rPr lang="id-ID" dirty="0" smtClean="0"/>
              <a:t>Dra. Sri Hastuti Handayani, M.Si</a:t>
            </a:r>
            <a:endParaRPr lang="id-ID" dirty="0"/>
          </a:p>
        </p:txBody>
      </p:sp>
      <p:graphicFrame>
        <p:nvGraphicFramePr>
          <p:cNvPr id="1026" name="Object 22"/>
          <p:cNvGraphicFramePr>
            <a:graphicFrameLocks/>
          </p:cNvGraphicFramePr>
          <p:nvPr/>
        </p:nvGraphicFramePr>
        <p:xfrm>
          <a:off x="539552" y="3573016"/>
          <a:ext cx="3251200" cy="2681660"/>
        </p:xfrm>
        <a:graphic>
          <a:graphicData uri="http://schemas.openxmlformats.org/presentationml/2006/ole">
            <mc:AlternateContent xmlns:mc="http://schemas.openxmlformats.org/markup-compatibility/2006">
              <mc:Choice xmlns:v="urn:schemas-microsoft-com:vml" Requires="v">
                <p:oleObj spid="_x0000_s1027" name="ClipArt" r:id="rId3" imgW="4532381" imgH="3491201" progId="">
                  <p:embed/>
                </p:oleObj>
              </mc:Choice>
              <mc:Fallback>
                <p:oleObj name="ClipArt" r:id="rId3" imgW="4532381" imgH="3491201" progId="">
                  <p:embed/>
                  <p:pic>
                    <p:nvPicPr>
                      <p:cNvPr id="0" name="Object 2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3573016"/>
                        <a:ext cx="3251200" cy="268166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684965358"/>
              </p:ext>
            </p:extLst>
          </p:nvPr>
        </p:nvGraphicFramePr>
        <p:xfrm>
          <a:off x="179512" y="1196752"/>
          <a:ext cx="8763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323528" y="283295"/>
            <a:ext cx="8640960"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Tujuan PPSDM</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41260126"/>
      </p:ext>
    </p:extLst>
  </p:cSld>
  <p:clrMapOvr>
    <a:masterClrMapping/>
  </p:clrMapOvr>
  <p:transition spd="slow">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183880" cy="1008112"/>
          </a:xfrm>
        </p:spPr>
        <p:txBody>
          <a:bodyPr>
            <a:normAutofit fontScale="90000"/>
          </a:bodyPr>
          <a:lstStyle/>
          <a:p>
            <a:r>
              <a:rPr lang="id-ID" dirty="0" smtClean="0"/>
              <a:t>MANFAAT PELATIHAN &amp; PENGEMBANGAN</a:t>
            </a:r>
            <a:endParaRPr lang="id-ID" dirty="0"/>
          </a:p>
        </p:txBody>
      </p:sp>
      <p:sp>
        <p:nvSpPr>
          <p:cNvPr id="3" name="Content Placeholder 2"/>
          <p:cNvSpPr>
            <a:spLocks noGrp="1"/>
          </p:cNvSpPr>
          <p:nvPr>
            <p:ph sz="half" idx="1"/>
          </p:nvPr>
        </p:nvSpPr>
        <p:spPr>
          <a:xfrm>
            <a:off x="514352" y="1916832"/>
            <a:ext cx="4129656" cy="4032448"/>
          </a:xfrm>
        </p:spPr>
        <p:txBody>
          <a:bodyPr>
            <a:normAutofit/>
          </a:bodyPr>
          <a:lstStyle/>
          <a:p>
            <a:pPr>
              <a:spcBef>
                <a:spcPts val="600"/>
              </a:spcBef>
            </a:pPr>
            <a:r>
              <a:rPr lang="id-ID" dirty="0" smtClean="0"/>
              <a:t>Pengembangan tugas</a:t>
            </a:r>
          </a:p>
          <a:p>
            <a:pPr lvl="1">
              <a:spcBef>
                <a:spcPts val="600"/>
              </a:spcBef>
            </a:pPr>
            <a:r>
              <a:rPr lang="id-ID" dirty="0" smtClean="0"/>
              <a:t>Perubahan</a:t>
            </a:r>
          </a:p>
          <a:p>
            <a:pPr lvl="1">
              <a:spcBef>
                <a:spcPts val="600"/>
              </a:spcBef>
            </a:pPr>
            <a:r>
              <a:rPr lang="id-ID" dirty="0" smtClean="0"/>
              <a:t>Meningkatkan produktifitas</a:t>
            </a:r>
          </a:p>
          <a:p>
            <a:pPr lvl="1">
              <a:spcBef>
                <a:spcPts val="600"/>
              </a:spcBef>
            </a:pPr>
            <a:r>
              <a:rPr lang="id-ID" dirty="0" smtClean="0"/>
              <a:t>Keahlian dlm tugas</a:t>
            </a:r>
          </a:p>
          <a:p>
            <a:pPr lvl="1">
              <a:spcBef>
                <a:spcPts val="600"/>
              </a:spcBef>
            </a:pPr>
            <a:r>
              <a:rPr lang="id-ID" dirty="0" smtClean="0"/>
              <a:t>Pengurangan jumlah kesalahan</a:t>
            </a:r>
          </a:p>
          <a:p>
            <a:pPr lvl="1">
              <a:spcBef>
                <a:spcPts val="600"/>
              </a:spcBef>
              <a:spcAft>
                <a:spcPts val="600"/>
              </a:spcAft>
            </a:pPr>
            <a:r>
              <a:rPr lang="id-ID" dirty="0" smtClean="0"/>
              <a:t>Standarisasi</a:t>
            </a:r>
          </a:p>
        </p:txBody>
      </p:sp>
      <p:sp>
        <p:nvSpPr>
          <p:cNvPr id="4" name="Content Placeholder 3"/>
          <p:cNvSpPr>
            <a:spLocks noGrp="1"/>
          </p:cNvSpPr>
          <p:nvPr>
            <p:ph sz="half" idx="2"/>
          </p:nvPr>
        </p:nvSpPr>
        <p:spPr>
          <a:xfrm>
            <a:off x="4755360" y="1632168"/>
            <a:ext cx="3931920" cy="4389120"/>
          </a:xfrm>
        </p:spPr>
        <p:txBody>
          <a:bodyPr>
            <a:normAutofit/>
          </a:bodyPr>
          <a:lstStyle/>
          <a:p>
            <a:pPr>
              <a:spcBef>
                <a:spcPts val="600"/>
              </a:spcBef>
            </a:pPr>
            <a:r>
              <a:rPr lang="id-ID" dirty="0" smtClean="0"/>
              <a:t>Pengembangan Tim</a:t>
            </a:r>
          </a:p>
          <a:p>
            <a:pPr lvl="1">
              <a:spcBef>
                <a:spcPts val="600"/>
              </a:spcBef>
            </a:pPr>
            <a:r>
              <a:rPr lang="id-ID" dirty="0" smtClean="0"/>
              <a:t>Pertukaran (</a:t>
            </a:r>
            <a:r>
              <a:rPr lang="id-ID" i="1" dirty="0" smtClean="0"/>
              <a:t>exchange</a:t>
            </a:r>
            <a:r>
              <a:rPr lang="id-ID" dirty="0" smtClean="0"/>
              <a:t>)</a:t>
            </a:r>
          </a:p>
          <a:p>
            <a:pPr lvl="1">
              <a:spcBef>
                <a:spcPts val="600"/>
              </a:spcBef>
              <a:spcAft>
                <a:spcPts val="600"/>
              </a:spcAft>
            </a:pPr>
            <a:r>
              <a:rPr lang="id-ID" dirty="0" smtClean="0"/>
              <a:t>Memperoleh ide2 baru</a:t>
            </a:r>
          </a:p>
          <a:p>
            <a:pPr>
              <a:spcBef>
                <a:spcPts val="600"/>
              </a:spcBef>
            </a:pPr>
            <a:r>
              <a:rPr lang="id-ID" dirty="0" smtClean="0"/>
              <a:t>Individu</a:t>
            </a:r>
          </a:p>
          <a:p>
            <a:pPr lvl="1">
              <a:spcBef>
                <a:spcPts val="600"/>
              </a:spcBef>
            </a:pPr>
            <a:r>
              <a:rPr lang="id-ID" dirty="0" smtClean="0"/>
              <a:t>Motivasi</a:t>
            </a:r>
          </a:p>
          <a:p>
            <a:pPr lvl="1">
              <a:spcBef>
                <a:spcPts val="600"/>
              </a:spcBef>
            </a:pPr>
            <a:r>
              <a:rPr lang="id-ID" dirty="0" smtClean="0"/>
              <a:t>Stimulasi</a:t>
            </a:r>
          </a:p>
          <a:p>
            <a:pPr lvl="1">
              <a:spcBef>
                <a:spcPts val="600"/>
              </a:spcBef>
            </a:pPr>
            <a:r>
              <a:rPr lang="id-ID" dirty="0" smtClean="0"/>
              <a:t>Keterampilan</a:t>
            </a:r>
          </a:p>
          <a:p>
            <a:pPr lvl="1">
              <a:spcBef>
                <a:spcPts val="600"/>
              </a:spcBef>
            </a:pPr>
            <a:r>
              <a:rPr lang="id-ID" dirty="0" smtClean="0"/>
              <a:t>Pengetahuan</a:t>
            </a:r>
          </a:p>
          <a:p>
            <a:endParaRPr lang="id-ID" dirty="0"/>
          </a:p>
        </p:txBody>
      </p:sp>
      <p:sp>
        <p:nvSpPr>
          <p:cNvPr id="5" name="Footer Placeholder 4"/>
          <p:cNvSpPr>
            <a:spLocks noGrp="1"/>
          </p:cNvSpPr>
          <p:nvPr>
            <p:ph type="ftr" sz="quarter" idx="11"/>
          </p:nvPr>
        </p:nvSpPr>
        <p:spPr/>
        <p:txBody>
          <a:bodyPr/>
          <a:lstStyle/>
          <a:p>
            <a:r>
              <a:rPr lang="id-ID" smtClean="0"/>
              <a:t>Created by Yenny</a:t>
            </a:r>
            <a:endParaRPr lang="id-ID"/>
          </a:p>
        </p:txBody>
      </p:sp>
      <p:sp>
        <p:nvSpPr>
          <p:cNvPr id="6" name="Slide Number Placeholder 5"/>
          <p:cNvSpPr>
            <a:spLocks noGrp="1"/>
          </p:cNvSpPr>
          <p:nvPr>
            <p:ph type="sldNum" sz="quarter" idx="12"/>
          </p:nvPr>
        </p:nvSpPr>
        <p:spPr/>
        <p:txBody>
          <a:bodyPr/>
          <a:lstStyle/>
          <a:p>
            <a:fld id="{EDE02D6E-B074-428D-9717-5B26F726263D}" type="slidenum">
              <a:rPr lang="id-ID" smtClean="0"/>
              <a:pPr/>
              <a:t>11</a:t>
            </a:fld>
            <a:endParaRPr lang="id-ID"/>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183880" cy="1051560"/>
          </a:xfrm>
        </p:spPr>
        <p:txBody>
          <a:bodyPr>
            <a:normAutofit fontScale="90000"/>
          </a:bodyPr>
          <a:lstStyle/>
          <a:p>
            <a:r>
              <a:rPr lang="en-US" dirty="0" smtClean="0"/>
              <a:t>KEUNTUNGAN TAMBAHAN DARI PELATIHAN</a:t>
            </a:r>
            <a:endParaRPr lang="id-ID" dirty="0"/>
          </a:p>
        </p:txBody>
      </p:sp>
      <p:sp>
        <p:nvSpPr>
          <p:cNvPr id="3" name="Content Placeholder 2"/>
          <p:cNvSpPr>
            <a:spLocks noGrp="1"/>
          </p:cNvSpPr>
          <p:nvPr>
            <p:ph idx="1"/>
          </p:nvPr>
        </p:nvSpPr>
        <p:spPr>
          <a:xfrm>
            <a:off x="467544" y="1772816"/>
            <a:ext cx="8255888" cy="4187952"/>
          </a:xfrm>
        </p:spPr>
        <p:txBody>
          <a:bodyPr/>
          <a:lstStyle/>
          <a:p>
            <a:pPr marL="0" indent="0">
              <a:lnSpc>
                <a:spcPct val="90000"/>
              </a:lnSpc>
              <a:spcAft>
                <a:spcPts val="600"/>
              </a:spcAft>
              <a:buNone/>
            </a:pPr>
            <a:r>
              <a:rPr lang="en-US" dirty="0" err="1" smtClean="0"/>
              <a:t>Setelah</a:t>
            </a:r>
            <a:r>
              <a:rPr lang="en-US" dirty="0" smtClean="0"/>
              <a:t> </a:t>
            </a:r>
            <a:r>
              <a:rPr lang="en-US" dirty="0" err="1" smtClean="0"/>
              <a:t>sasaran</a:t>
            </a:r>
            <a:r>
              <a:rPr lang="en-US" dirty="0" smtClean="0"/>
              <a:t> </a:t>
            </a:r>
            <a:r>
              <a:rPr lang="en-US" dirty="0" err="1" smtClean="0"/>
              <a:t>dapat</a:t>
            </a:r>
            <a:r>
              <a:rPr lang="en-US" dirty="0" smtClean="0"/>
              <a:t> </a:t>
            </a:r>
            <a:r>
              <a:rPr lang="en-US" dirty="0" err="1" smtClean="0"/>
              <a:t>tercapai</a:t>
            </a:r>
            <a:r>
              <a:rPr lang="en-US" dirty="0" smtClean="0"/>
              <a:t>, </a:t>
            </a:r>
            <a:r>
              <a:rPr lang="en-US" dirty="0" err="1" smtClean="0"/>
              <a:t>perusahaan</a:t>
            </a:r>
            <a:r>
              <a:rPr lang="en-US" dirty="0" smtClean="0"/>
              <a:t> </a:t>
            </a:r>
            <a:r>
              <a:rPr lang="en-US" dirty="0" err="1" smtClean="0"/>
              <a:t>akan</a:t>
            </a:r>
            <a:r>
              <a:rPr lang="en-US" dirty="0" smtClean="0"/>
              <a:t> </a:t>
            </a:r>
            <a:r>
              <a:rPr lang="en-US" dirty="0" err="1" smtClean="0"/>
              <a:t>dapat</a:t>
            </a:r>
            <a:r>
              <a:rPr lang="en-US" dirty="0" smtClean="0"/>
              <a:t> </a:t>
            </a:r>
            <a:r>
              <a:rPr lang="en-US" dirty="0" err="1" smtClean="0"/>
              <a:t>memperoleh</a:t>
            </a:r>
            <a:r>
              <a:rPr lang="en-US" dirty="0" smtClean="0"/>
              <a:t> </a:t>
            </a:r>
            <a:r>
              <a:rPr lang="en-US" dirty="0" err="1" smtClean="0"/>
              <a:t>keuntungan</a:t>
            </a:r>
            <a:r>
              <a:rPr lang="en-US" dirty="0" smtClean="0"/>
              <a:t> </a:t>
            </a:r>
            <a:r>
              <a:rPr lang="en-US" dirty="0" err="1" smtClean="0"/>
              <a:t>tambahan</a:t>
            </a:r>
            <a:r>
              <a:rPr lang="en-US" dirty="0" smtClean="0"/>
              <a:t>, </a:t>
            </a:r>
            <a:r>
              <a:rPr lang="en-US" dirty="0" err="1" smtClean="0"/>
              <a:t>antara</a:t>
            </a:r>
            <a:r>
              <a:rPr lang="en-US" dirty="0" smtClean="0"/>
              <a:t> lain :</a:t>
            </a:r>
          </a:p>
          <a:p>
            <a:pPr marL="639763" indent="-571500">
              <a:lnSpc>
                <a:spcPct val="90000"/>
              </a:lnSpc>
              <a:spcAft>
                <a:spcPts val="600"/>
              </a:spcAft>
              <a:buFont typeface="Wingdings" pitchFamily="2" charset="2"/>
              <a:buAutoNum type="arabicPeriod"/>
            </a:pPr>
            <a:r>
              <a:rPr lang="en-US" dirty="0" err="1" smtClean="0"/>
              <a:t>Mengurangi</a:t>
            </a:r>
            <a:r>
              <a:rPr lang="en-US" dirty="0" smtClean="0"/>
              <a:t> </a:t>
            </a:r>
            <a:r>
              <a:rPr lang="en-US" dirty="0" err="1" smtClean="0"/>
              <a:t>pengawasan</a:t>
            </a:r>
            <a:endParaRPr lang="en-US" dirty="0" smtClean="0"/>
          </a:p>
          <a:p>
            <a:pPr marL="639763" indent="-571500">
              <a:lnSpc>
                <a:spcPct val="90000"/>
              </a:lnSpc>
              <a:spcAft>
                <a:spcPts val="600"/>
              </a:spcAft>
              <a:buFont typeface="Wingdings" pitchFamily="2" charset="2"/>
              <a:buAutoNum type="arabicPeriod"/>
            </a:pPr>
            <a:r>
              <a:rPr lang="en-US" dirty="0" err="1" smtClean="0"/>
              <a:t>Meningkatkan</a:t>
            </a:r>
            <a:r>
              <a:rPr lang="en-US" dirty="0" smtClean="0"/>
              <a:t> rasa </a:t>
            </a:r>
            <a:r>
              <a:rPr lang="en-US" dirty="0" err="1" smtClean="0"/>
              <a:t>harga</a:t>
            </a:r>
            <a:r>
              <a:rPr lang="en-US" dirty="0" smtClean="0"/>
              <a:t> </a:t>
            </a:r>
            <a:r>
              <a:rPr lang="en-US" dirty="0" err="1" smtClean="0"/>
              <a:t>diri</a:t>
            </a:r>
            <a:endParaRPr lang="en-US" dirty="0" smtClean="0"/>
          </a:p>
          <a:p>
            <a:pPr marL="639763" indent="-571500">
              <a:lnSpc>
                <a:spcPct val="90000"/>
              </a:lnSpc>
              <a:spcAft>
                <a:spcPts val="600"/>
              </a:spcAft>
              <a:buFont typeface="Wingdings" pitchFamily="2" charset="2"/>
              <a:buAutoNum type="arabicPeriod"/>
            </a:pPr>
            <a:r>
              <a:rPr lang="en-US" dirty="0" err="1" smtClean="0"/>
              <a:t>Meningkatkan</a:t>
            </a:r>
            <a:r>
              <a:rPr lang="en-US" dirty="0" smtClean="0"/>
              <a:t> </a:t>
            </a:r>
            <a:r>
              <a:rPr lang="en-US" dirty="0" err="1" smtClean="0"/>
              <a:t>kerjasama</a:t>
            </a:r>
            <a:endParaRPr lang="en-US" dirty="0" smtClean="0"/>
          </a:p>
          <a:p>
            <a:pPr marL="639763" indent="-571500">
              <a:lnSpc>
                <a:spcPct val="90000"/>
              </a:lnSpc>
              <a:spcAft>
                <a:spcPts val="600"/>
              </a:spcAft>
              <a:buFont typeface="Wingdings" pitchFamily="2" charset="2"/>
              <a:buAutoNum type="arabicPeriod"/>
            </a:pPr>
            <a:r>
              <a:rPr lang="en-US" dirty="0" err="1" smtClean="0"/>
              <a:t>Memudahkan</a:t>
            </a:r>
            <a:r>
              <a:rPr lang="en-US" dirty="0" smtClean="0"/>
              <a:t> </a:t>
            </a:r>
            <a:r>
              <a:rPr lang="en-US" dirty="0" err="1" smtClean="0"/>
              <a:t>pelaksanaan</a:t>
            </a:r>
            <a:r>
              <a:rPr lang="en-US" dirty="0" smtClean="0"/>
              <a:t> </a:t>
            </a:r>
            <a:r>
              <a:rPr lang="en-US" dirty="0" err="1" smtClean="0"/>
              <a:t>promosi</a:t>
            </a:r>
            <a:r>
              <a:rPr lang="en-US" dirty="0" smtClean="0"/>
              <a:t> &amp; </a:t>
            </a:r>
            <a:r>
              <a:rPr lang="en-US" dirty="0" err="1" smtClean="0"/>
              <a:t>mutasi</a:t>
            </a:r>
            <a:endParaRPr lang="en-US" dirty="0" smtClean="0"/>
          </a:p>
          <a:p>
            <a:pPr marL="639763" indent="-571500">
              <a:lnSpc>
                <a:spcPct val="90000"/>
              </a:lnSpc>
              <a:buFont typeface="Wingdings" pitchFamily="2" charset="2"/>
              <a:buAutoNum type="arabicPeriod"/>
            </a:pPr>
            <a:r>
              <a:rPr lang="en-US" dirty="0" err="1" smtClean="0"/>
              <a:t>Memudahkan</a:t>
            </a:r>
            <a:r>
              <a:rPr lang="en-US" dirty="0" smtClean="0"/>
              <a:t> </a:t>
            </a:r>
            <a:r>
              <a:rPr lang="en-US" dirty="0" err="1" smtClean="0"/>
              <a:t>pendelegasian</a:t>
            </a:r>
            <a:r>
              <a:rPr lang="en-US" dirty="0" smtClean="0"/>
              <a:t> </a:t>
            </a:r>
            <a:r>
              <a:rPr lang="en-US" dirty="0" err="1" smtClean="0"/>
              <a:t>wewenang</a:t>
            </a:r>
            <a:endParaRPr lang="en-US" dirty="0" smtClean="0"/>
          </a:p>
          <a:p>
            <a:pPr>
              <a:buNone/>
            </a:pPr>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EDE02D6E-B074-428D-9717-5B26F726263D}" type="slidenum">
              <a:rPr lang="id-ID" smtClean="0"/>
              <a:pPr/>
              <a:t>12</a:t>
            </a:fld>
            <a:endParaRPr lang="id-ID"/>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183880" cy="1051560"/>
          </a:xfrm>
        </p:spPr>
        <p:txBody>
          <a:bodyPr>
            <a:normAutofit fontScale="90000"/>
          </a:bodyPr>
          <a:lstStyle/>
          <a:p>
            <a:r>
              <a:rPr lang="id-ID" dirty="0" smtClean="0"/>
              <a:t>MANFAAT PELATIHAN UTK KARYAWAN</a:t>
            </a:r>
            <a:endParaRPr lang="id-ID" dirty="0"/>
          </a:p>
        </p:txBody>
      </p:sp>
      <p:sp>
        <p:nvSpPr>
          <p:cNvPr id="3" name="Content Placeholder 2"/>
          <p:cNvSpPr>
            <a:spLocks noGrp="1"/>
          </p:cNvSpPr>
          <p:nvPr>
            <p:ph sz="half" idx="1"/>
          </p:nvPr>
        </p:nvSpPr>
        <p:spPr>
          <a:xfrm>
            <a:off x="514352" y="1556792"/>
            <a:ext cx="4129656" cy="4752528"/>
          </a:xfrm>
        </p:spPr>
        <p:txBody>
          <a:bodyPr>
            <a:noAutofit/>
          </a:bodyPr>
          <a:lstStyle/>
          <a:p>
            <a:pPr marL="180000" indent="-180000">
              <a:lnSpc>
                <a:spcPct val="80000"/>
              </a:lnSpc>
              <a:spcBef>
                <a:spcPct val="20000"/>
              </a:spcBef>
              <a:spcAft>
                <a:spcPts val="600"/>
              </a:spcAft>
              <a:buClr>
                <a:srgbClr val="C00000"/>
              </a:buClr>
              <a:buFont typeface="Wingdings" pitchFamily="2" charset="2"/>
              <a:buChar char="§"/>
            </a:pPr>
            <a:r>
              <a:rPr lang="en-US" sz="1700" dirty="0" err="1" smtClean="0"/>
              <a:t>Membantu</a:t>
            </a:r>
            <a:r>
              <a:rPr lang="en-US" sz="1700" dirty="0" smtClean="0"/>
              <a:t> me</a:t>
            </a:r>
            <a:r>
              <a:rPr lang="id-ID" sz="1700" dirty="0" smtClean="0"/>
              <a:t>m</a:t>
            </a:r>
            <a:r>
              <a:rPr lang="en-US" sz="1700" dirty="0" err="1" smtClean="0"/>
              <a:t>buat</a:t>
            </a:r>
            <a:r>
              <a:rPr lang="en-US" sz="1700" dirty="0" smtClean="0"/>
              <a:t> </a:t>
            </a:r>
            <a:r>
              <a:rPr lang="en-US" sz="1700" dirty="0" err="1" smtClean="0"/>
              <a:t>keputusan</a:t>
            </a:r>
            <a:r>
              <a:rPr lang="en-US" sz="1700" dirty="0" smtClean="0"/>
              <a:t> </a:t>
            </a:r>
            <a:r>
              <a:rPr lang="en-US" sz="1700" dirty="0" err="1" smtClean="0"/>
              <a:t>dan</a:t>
            </a:r>
            <a:r>
              <a:rPr lang="en-US" sz="1700" dirty="0" smtClean="0"/>
              <a:t> </a:t>
            </a:r>
            <a:r>
              <a:rPr lang="en-US" sz="1700" dirty="0" err="1" smtClean="0"/>
              <a:t>pemecahan</a:t>
            </a:r>
            <a:r>
              <a:rPr lang="en-US" sz="1700" dirty="0" smtClean="0"/>
              <a:t> </a:t>
            </a:r>
            <a:r>
              <a:rPr lang="en-US" sz="1700" dirty="0" err="1" smtClean="0"/>
              <a:t>masalah</a:t>
            </a:r>
            <a:r>
              <a:rPr lang="en-US" sz="1700" dirty="0" smtClean="0"/>
              <a:t> yang </a:t>
            </a:r>
            <a:r>
              <a:rPr lang="en-US" sz="1700" dirty="0" err="1" smtClean="0"/>
              <a:t>efektif</a:t>
            </a:r>
            <a:endParaRPr lang="en-US" sz="1700" dirty="0" smtClean="0"/>
          </a:p>
          <a:p>
            <a:pPr marL="180000" indent="-180000">
              <a:lnSpc>
                <a:spcPct val="80000"/>
              </a:lnSpc>
              <a:spcBef>
                <a:spcPct val="20000"/>
              </a:spcBef>
              <a:spcAft>
                <a:spcPts val="600"/>
              </a:spcAft>
              <a:buClr>
                <a:srgbClr val="C00000"/>
              </a:buClr>
              <a:buFont typeface="Wingdings" pitchFamily="2" charset="2"/>
              <a:buChar char="§"/>
            </a:pPr>
            <a:r>
              <a:rPr lang="en-US" sz="1700" dirty="0" err="1" smtClean="0"/>
              <a:t>Menginternalisasi</a:t>
            </a:r>
            <a:r>
              <a:rPr lang="en-US" sz="1700" dirty="0" smtClean="0"/>
              <a:t> </a:t>
            </a:r>
            <a:r>
              <a:rPr lang="en-US" sz="1700" dirty="0" err="1" smtClean="0"/>
              <a:t>dan</a:t>
            </a:r>
            <a:r>
              <a:rPr lang="en-US" sz="1700" dirty="0" smtClean="0"/>
              <a:t>   </a:t>
            </a:r>
            <a:r>
              <a:rPr lang="en-US" sz="1700" dirty="0" err="1" smtClean="0"/>
              <a:t>melaksanakan</a:t>
            </a:r>
            <a:r>
              <a:rPr lang="id-ID" sz="1700" dirty="0" smtClean="0"/>
              <a:t>, </a:t>
            </a:r>
            <a:r>
              <a:rPr lang="en-US" sz="1700" dirty="0" err="1" smtClean="0"/>
              <a:t>pengenalan</a:t>
            </a:r>
            <a:r>
              <a:rPr lang="en-US" sz="1700" dirty="0" smtClean="0"/>
              <a:t>,</a:t>
            </a:r>
            <a:r>
              <a:rPr lang="id-ID" sz="1700" dirty="0" smtClean="0"/>
              <a:t> </a:t>
            </a:r>
            <a:r>
              <a:rPr lang="en-US" sz="1700" dirty="0" err="1" smtClean="0"/>
              <a:t>pencapaian</a:t>
            </a:r>
            <a:r>
              <a:rPr lang="en-US" sz="1700" dirty="0" smtClean="0"/>
              <a:t> </a:t>
            </a:r>
            <a:r>
              <a:rPr lang="en-US" sz="1700" dirty="0" err="1" smtClean="0"/>
              <a:t>prestasi</a:t>
            </a:r>
            <a:r>
              <a:rPr lang="en-US" sz="1700" dirty="0" smtClean="0"/>
              <a:t>,</a:t>
            </a:r>
            <a:r>
              <a:rPr lang="id-ID" sz="1700" dirty="0" smtClean="0"/>
              <a:t> </a:t>
            </a:r>
            <a:r>
              <a:rPr lang="en-US" sz="1700" dirty="0" err="1" smtClean="0"/>
              <a:t>pertumbuhan</a:t>
            </a:r>
            <a:r>
              <a:rPr lang="en-US" sz="1700" dirty="0" smtClean="0"/>
              <a:t>, </a:t>
            </a:r>
            <a:r>
              <a:rPr lang="en-US" sz="1700" dirty="0" err="1" smtClean="0"/>
              <a:t>dan</a:t>
            </a:r>
            <a:r>
              <a:rPr lang="en-US" sz="1700" dirty="0" smtClean="0"/>
              <a:t> </a:t>
            </a:r>
            <a:r>
              <a:rPr lang="en-US" sz="1700" dirty="0" err="1" smtClean="0"/>
              <a:t>tanggung</a:t>
            </a:r>
            <a:r>
              <a:rPr lang="en-US" sz="1700" dirty="0" smtClean="0"/>
              <a:t> </a:t>
            </a:r>
            <a:r>
              <a:rPr lang="en-US" sz="1700" dirty="0" err="1" smtClean="0"/>
              <a:t>jawab</a:t>
            </a:r>
            <a:endParaRPr lang="en-US" sz="1700" dirty="0" smtClean="0"/>
          </a:p>
          <a:p>
            <a:pPr marL="180000" indent="-180000">
              <a:lnSpc>
                <a:spcPct val="80000"/>
              </a:lnSpc>
              <a:spcBef>
                <a:spcPct val="20000"/>
              </a:spcBef>
              <a:spcAft>
                <a:spcPts val="600"/>
              </a:spcAft>
              <a:buClr>
                <a:srgbClr val="C00000"/>
              </a:buClr>
              <a:buFont typeface="Wingdings" pitchFamily="2" charset="2"/>
              <a:buChar char="§"/>
            </a:pPr>
            <a:r>
              <a:rPr lang="en-US" sz="1700" dirty="0" err="1" smtClean="0"/>
              <a:t>Membantu</a:t>
            </a:r>
            <a:r>
              <a:rPr lang="en-US" sz="1700" dirty="0" smtClean="0"/>
              <a:t> </a:t>
            </a:r>
            <a:r>
              <a:rPr lang="en-US" sz="1700" dirty="0" err="1" smtClean="0"/>
              <a:t>mendorong</a:t>
            </a:r>
            <a:r>
              <a:rPr lang="en-US" sz="1700" dirty="0" smtClean="0"/>
              <a:t>, </a:t>
            </a:r>
            <a:r>
              <a:rPr lang="en-US" sz="1700" dirty="0" err="1" smtClean="0"/>
              <a:t>mencapai</a:t>
            </a:r>
            <a:r>
              <a:rPr lang="id-ID" sz="1700" dirty="0" smtClean="0"/>
              <a:t> </a:t>
            </a:r>
            <a:r>
              <a:rPr lang="en-US" sz="1700" dirty="0" err="1" smtClean="0"/>
              <a:t>pengembangan</a:t>
            </a:r>
            <a:r>
              <a:rPr lang="en-US" sz="1700" dirty="0" smtClean="0"/>
              <a:t> </a:t>
            </a:r>
            <a:r>
              <a:rPr lang="en-US" sz="1700" dirty="0" err="1" smtClean="0"/>
              <a:t>diri</a:t>
            </a:r>
            <a:r>
              <a:rPr lang="en-US" sz="1700" dirty="0" smtClean="0"/>
              <a:t> </a:t>
            </a:r>
            <a:r>
              <a:rPr lang="en-US" sz="1700" dirty="0" err="1" smtClean="0"/>
              <a:t>dan</a:t>
            </a:r>
            <a:r>
              <a:rPr lang="en-US" sz="1700" dirty="0" smtClean="0"/>
              <a:t> rasa </a:t>
            </a:r>
            <a:r>
              <a:rPr lang="en-US" sz="1700" dirty="0" err="1" smtClean="0"/>
              <a:t>percaya</a:t>
            </a:r>
            <a:r>
              <a:rPr lang="en-US" sz="1700" dirty="0" smtClean="0"/>
              <a:t> </a:t>
            </a:r>
            <a:r>
              <a:rPr lang="en-US" sz="1700" dirty="0" err="1" smtClean="0"/>
              <a:t>diri</a:t>
            </a:r>
            <a:endParaRPr lang="en-US" sz="1700" dirty="0" smtClean="0"/>
          </a:p>
          <a:p>
            <a:pPr marL="180000" indent="-180000">
              <a:lnSpc>
                <a:spcPct val="80000"/>
              </a:lnSpc>
              <a:spcBef>
                <a:spcPct val="20000"/>
              </a:spcBef>
              <a:spcAft>
                <a:spcPts val="600"/>
              </a:spcAft>
              <a:buClr>
                <a:srgbClr val="C00000"/>
              </a:buClr>
              <a:buFont typeface="Wingdings" pitchFamily="2" charset="2"/>
              <a:buChar char="§"/>
            </a:pPr>
            <a:r>
              <a:rPr lang="en-US" sz="1700" dirty="0" err="1" smtClean="0"/>
              <a:t>Mengatasi</a:t>
            </a:r>
            <a:r>
              <a:rPr lang="en-US" sz="1700" dirty="0" smtClean="0"/>
              <a:t> stress, </a:t>
            </a:r>
            <a:r>
              <a:rPr lang="en-US" sz="1700" dirty="0" err="1" smtClean="0"/>
              <a:t>tekanan</a:t>
            </a:r>
            <a:r>
              <a:rPr lang="en-US" sz="1700" dirty="0" smtClean="0"/>
              <a:t>, </a:t>
            </a:r>
            <a:r>
              <a:rPr lang="en-US" sz="1700" dirty="0" err="1" smtClean="0"/>
              <a:t>frustasi</a:t>
            </a:r>
            <a:r>
              <a:rPr lang="id-ID" sz="1700" dirty="0" smtClean="0"/>
              <a:t>, </a:t>
            </a:r>
            <a:r>
              <a:rPr lang="en-US" sz="1700" dirty="0" err="1" smtClean="0"/>
              <a:t>dan</a:t>
            </a:r>
            <a:r>
              <a:rPr lang="en-US" sz="1700" dirty="0" smtClean="0"/>
              <a:t> </a:t>
            </a:r>
            <a:r>
              <a:rPr lang="en-US" sz="1700" dirty="0" err="1" smtClean="0"/>
              <a:t>konflik</a:t>
            </a:r>
            <a:endParaRPr lang="en-US" sz="1700" dirty="0" smtClean="0"/>
          </a:p>
          <a:p>
            <a:pPr marL="180000" indent="-180000">
              <a:lnSpc>
                <a:spcPct val="80000"/>
              </a:lnSpc>
              <a:spcBef>
                <a:spcPct val="20000"/>
              </a:spcBef>
              <a:buClr>
                <a:srgbClr val="C00000"/>
              </a:buClr>
              <a:buFont typeface="Wingdings" pitchFamily="2" charset="2"/>
              <a:buChar char="§"/>
            </a:pPr>
            <a:r>
              <a:rPr lang="en-US" sz="1700" dirty="0" err="1" smtClean="0"/>
              <a:t>Memberikan</a:t>
            </a:r>
            <a:r>
              <a:rPr lang="en-US" sz="1700" dirty="0" smtClean="0"/>
              <a:t> </a:t>
            </a:r>
            <a:r>
              <a:rPr lang="en-US" sz="1700" dirty="0" err="1" smtClean="0"/>
              <a:t>informasi</a:t>
            </a:r>
            <a:r>
              <a:rPr lang="en-US" sz="1700" dirty="0" smtClean="0"/>
              <a:t> </a:t>
            </a:r>
            <a:r>
              <a:rPr lang="en-US" sz="1700" dirty="0" err="1" smtClean="0"/>
              <a:t>ttg</a:t>
            </a:r>
            <a:r>
              <a:rPr lang="id-ID" sz="1700" dirty="0" smtClean="0"/>
              <a:t> </a:t>
            </a:r>
            <a:r>
              <a:rPr lang="en-US" sz="1700" dirty="0" err="1" smtClean="0"/>
              <a:t>peningkatan</a:t>
            </a:r>
            <a:r>
              <a:rPr lang="en-US" sz="1700" dirty="0" smtClean="0"/>
              <a:t> </a:t>
            </a:r>
            <a:r>
              <a:rPr lang="en-US" sz="1700" dirty="0" err="1" smtClean="0"/>
              <a:t>pengetahuan</a:t>
            </a:r>
            <a:r>
              <a:rPr lang="en-US" sz="1700" dirty="0" smtClean="0"/>
              <a:t> </a:t>
            </a:r>
            <a:r>
              <a:rPr lang="en-US" sz="1700" dirty="0" err="1" smtClean="0"/>
              <a:t>kepemimpinan</a:t>
            </a:r>
            <a:r>
              <a:rPr lang="en-US" sz="1700" dirty="0" smtClean="0"/>
              <a:t>, </a:t>
            </a:r>
            <a:r>
              <a:rPr lang="en-US" sz="1700" dirty="0" err="1" smtClean="0"/>
              <a:t>keterampilan</a:t>
            </a:r>
            <a:r>
              <a:rPr lang="en-US" sz="1700" dirty="0" smtClean="0"/>
              <a:t> </a:t>
            </a:r>
            <a:r>
              <a:rPr lang="en-US" sz="1700" dirty="0" err="1" smtClean="0"/>
              <a:t>komunikasi</a:t>
            </a:r>
            <a:r>
              <a:rPr lang="en-US" sz="1700" dirty="0" smtClean="0"/>
              <a:t> </a:t>
            </a:r>
            <a:r>
              <a:rPr lang="en-US" sz="1700" dirty="0" err="1" smtClean="0"/>
              <a:t>dan</a:t>
            </a:r>
            <a:r>
              <a:rPr lang="en-US" sz="1700" dirty="0" smtClean="0"/>
              <a:t> </a:t>
            </a:r>
            <a:r>
              <a:rPr lang="en-US" sz="1700" dirty="0" err="1" smtClean="0"/>
              <a:t>sikap</a:t>
            </a:r>
            <a:endParaRPr lang="en-US" sz="1700" dirty="0" smtClean="0"/>
          </a:p>
        </p:txBody>
      </p:sp>
      <p:sp>
        <p:nvSpPr>
          <p:cNvPr id="4" name="Content Placeholder 3"/>
          <p:cNvSpPr>
            <a:spLocks noGrp="1"/>
          </p:cNvSpPr>
          <p:nvPr>
            <p:ph sz="half" idx="2"/>
          </p:nvPr>
        </p:nvSpPr>
        <p:spPr>
          <a:xfrm>
            <a:off x="4572000" y="1484784"/>
            <a:ext cx="4176464" cy="4680520"/>
          </a:xfrm>
        </p:spPr>
        <p:txBody>
          <a:bodyPr>
            <a:noAutofit/>
          </a:bodyPr>
          <a:lstStyle/>
          <a:p>
            <a:pPr>
              <a:spcBef>
                <a:spcPct val="20000"/>
              </a:spcBef>
              <a:spcAft>
                <a:spcPts val="600"/>
              </a:spcAft>
              <a:buClr>
                <a:srgbClr val="C00000"/>
              </a:buClr>
              <a:buFont typeface="Wingdings" pitchFamily="2" charset="2"/>
              <a:buChar char="§"/>
            </a:pPr>
            <a:r>
              <a:rPr lang="en-US" sz="1700" dirty="0" err="1" smtClean="0"/>
              <a:t>Meningkatkan</a:t>
            </a:r>
            <a:r>
              <a:rPr lang="en-US" sz="1700" dirty="0" smtClean="0"/>
              <a:t> </a:t>
            </a:r>
            <a:r>
              <a:rPr lang="en-US" sz="1700" dirty="0" err="1" smtClean="0"/>
              <a:t>keupasan</a:t>
            </a:r>
            <a:r>
              <a:rPr lang="en-US" sz="1700" dirty="0" smtClean="0"/>
              <a:t> </a:t>
            </a:r>
            <a:r>
              <a:rPr lang="en-US" sz="1700" dirty="0" err="1" smtClean="0"/>
              <a:t>kerja</a:t>
            </a:r>
            <a:endParaRPr lang="en-US" sz="1700" dirty="0" smtClean="0"/>
          </a:p>
          <a:p>
            <a:pPr>
              <a:spcBef>
                <a:spcPct val="20000"/>
              </a:spcBef>
              <a:spcAft>
                <a:spcPts val="600"/>
              </a:spcAft>
              <a:buClr>
                <a:srgbClr val="C00000"/>
              </a:buClr>
              <a:buFont typeface="Wingdings" pitchFamily="2" charset="2"/>
              <a:buChar char="§"/>
            </a:pPr>
            <a:r>
              <a:rPr lang="en-US" sz="1700" dirty="0" err="1" smtClean="0"/>
              <a:t>Membantu</a:t>
            </a:r>
            <a:r>
              <a:rPr lang="en-US" sz="1700" dirty="0" smtClean="0"/>
              <a:t> </a:t>
            </a:r>
            <a:r>
              <a:rPr lang="en-US" sz="1700" dirty="0" err="1" smtClean="0"/>
              <a:t>karyawan</a:t>
            </a:r>
            <a:r>
              <a:rPr lang="en-US" sz="1700" dirty="0" smtClean="0"/>
              <a:t> </a:t>
            </a:r>
            <a:r>
              <a:rPr lang="en-US" sz="1700" dirty="0" err="1" smtClean="0"/>
              <a:t>mendekati</a:t>
            </a:r>
            <a:r>
              <a:rPr lang="id-ID" sz="1700" dirty="0" smtClean="0"/>
              <a:t> </a:t>
            </a:r>
            <a:r>
              <a:rPr lang="en-US" sz="1700" dirty="0" err="1" smtClean="0"/>
              <a:t>tujuan</a:t>
            </a:r>
            <a:r>
              <a:rPr lang="en-US" sz="1700" dirty="0" smtClean="0"/>
              <a:t> </a:t>
            </a:r>
            <a:r>
              <a:rPr lang="en-US" sz="1700" dirty="0" err="1" smtClean="0"/>
              <a:t>pribadi</a:t>
            </a:r>
            <a:endParaRPr lang="en-US" sz="1700" dirty="0" smtClean="0"/>
          </a:p>
          <a:p>
            <a:pPr>
              <a:spcBef>
                <a:spcPct val="20000"/>
              </a:spcBef>
              <a:spcAft>
                <a:spcPts val="600"/>
              </a:spcAft>
              <a:buClr>
                <a:srgbClr val="C00000"/>
              </a:buClr>
              <a:buFont typeface="Wingdings" pitchFamily="2" charset="2"/>
              <a:buChar char="§"/>
            </a:pPr>
            <a:r>
              <a:rPr lang="en-US" sz="1700" dirty="0" err="1" smtClean="0"/>
              <a:t>Memenui</a:t>
            </a:r>
            <a:r>
              <a:rPr lang="en-US" sz="1700" dirty="0" smtClean="0"/>
              <a:t> </a:t>
            </a:r>
            <a:r>
              <a:rPr lang="en-US" sz="1700" dirty="0" err="1" smtClean="0"/>
              <a:t>kebutuhan</a:t>
            </a:r>
            <a:r>
              <a:rPr lang="en-US" sz="1700" dirty="0" smtClean="0"/>
              <a:t> personal</a:t>
            </a:r>
          </a:p>
          <a:p>
            <a:pPr>
              <a:spcBef>
                <a:spcPct val="20000"/>
              </a:spcBef>
              <a:spcAft>
                <a:spcPts val="600"/>
              </a:spcAft>
              <a:buClr>
                <a:srgbClr val="C00000"/>
              </a:buClr>
              <a:buFont typeface="Wingdings" pitchFamily="2" charset="2"/>
              <a:buChar char="§"/>
            </a:pPr>
            <a:r>
              <a:rPr lang="en-US" sz="1700" dirty="0" err="1" smtClean="0"/>
              <a:t>Memberi</a:t>
            </a:r>
            <a:r>
              <a:rPr lang="en-US" sz="1700" dirty="0" smtClean="0"/>
              <a:t> </a:t>
            </a:r>
            <a:r>
              <a:rPr lang="en-US" sz="1700" dirty="0" err="1" smtClean="0"/>
              <a:t>nasihat</a:t>
            </a:r>
            <a:r>
              <a:rPr lang="en-US" sz="1700" dirty="0" smtClean="0"/>
              <a:t> </a:t>
            </a:r>
            <a:r>
              <a:rPr lang="en-US" sz="1700" dirty="0" err="1" smtClean="0"/>
              <a:t>dan</a:t>
            </a:r>
            <a:r>
              <a:rPr lang="en-US" sz="1700" dirty="0" smtClean="0"/>
              <a:t> </a:t>
            </a:r>
            <a:r>
              <a:rPr lang="en-US" sz="1700" dirty="0" err="1" smtClean="0"/>
              <a:t>jalan</a:t>
            </a:r>
            <a:r>
              <a:rPr lang="en-US" sz="1700" dirty="0" smtClean="0"/>
              <a:t> </a:t>
            </a:r>
            <a:r>
              <a:rPr lang="en-US" sz="1700" dirty="0" err="1" smtClean="0"/>
              <a:t>untuk</a:t>
            </a:r>
            <a:r>
              <a:rPr lang="id-ID" sz="1700" dirty="0" smtClean="0"/>
              <a:t> </a:t>
            </a:r>
            <a:r>
              <a:rPr lang="en-US" sz="1700" dirty="0" err="1" smtClean="0"/>
              <a:t>pertumbuhan</a:t>
            </a:r>
            <a:r>
              <a:rPr lang="en-US" sz="1700" dirty="0" smtClean="0"/>
              <a:t> </a:t>
            </a:r>
            <a:r>
              <a:rPr lang="en-US" sz="1700" dirty="0" err="1" smtClean="0"/>
              <a:t>masa</a:t>
            </a:r>
            <a:r>
              <a:rPr lang="en-US" sz="1700" dirty="0" smtClean="0"/>
              <a:t> </a:t>
            </a:r>
            <a:r>
              <a:rPr lang="en-US" sz="1700" dirty="0" err="1" smtClean="0"/>
              <a:t>depan</a:t>
            </a:r>
            <a:endParaRPr lang="en-US" sz="1700" dirty="0" smtClean="0"/>
          </a:p>
          <a:p>
            <a:pPr>
              <a:spcBef>
                <a:spcPct val="20000"/>
              </a:spcBef>
              <a:spcAft>
                <a:spcPts val="600"/>
              </a:spcAft>
              <a:buClr>
                <a:srgbClr val="C00000"/>
              </a:buClr>
              <a:buFont typeface="Wingdings" pitchFamily="2" charset="2"/>
              <a:buChar char="§"/>
            </a:pPr>
            <a:r>
              <a:rPr lang="en-US" sz="1700" dirty="0" err="1" smtClean="0"/>
              <a:t>Membangun</a:t>
            </a:r>
            <a:r>
              <a:rPr lang="en-US" sz="1700" dirty="0" smtClean="0"/>
              <a:t> rasa </a:t>
            </a:r>
            <a:r>
              <a:rPr lang="en-US" sz="1700" dirty="0" err="1" smtClean="0"/>
              <a:t>pertumbuhan</a:t>
            </a:r>
            <a:r>
              <a:rPr lang="en-US" sz="1700" dirty="0" smtClean="0"/>
              <a:t> </a:t>
            </a:r>
            <a:r>
              <a:rPr lang="en-US" sz="1700" dirty="0" err="1" smtClean="0"/>
              <a:t>dalam</a:t>
            </a:r>
            <a:r>
              <a:rPr lang="en-US" sz="1700" dirty="0" smtClean="0"/>
              <a:t> </a:t>
            </a:r>
            <a:r>
              <a:rPr lang="en-US" sz="1700" dirty="0" err="1" smtClean="0"/>
              <a:t>pel</a:t>
            </a:r>
            <a:r>
              <a:rPr lang="id-ID" sz="1700" dirty="0" smtClean="0"/>
              <a:t>a</a:t>
            </a:r>
            <a:r>
              <a:rPr lang="en-US" sz="1700" dirty="0" err="1" smtClean="0"/>
              <a:t>tihan</a:t>
            </a:r>
            <a:endParaRPr lang="en-US" sz="1700" dirty="0" smtClean="0"/>
          </a:p>
          <a:p>
            <a:pPr>
              <a:spcBef>
                <a:spcPct val="20000"/>
              </a:spcBef>
              <a:spcAft>
                <a:spcPts val="600"/>
              </a:spcAft>
              <a:buClr>
                <a:srgbClr val="C00000"/>
              </a:buClr>
              <a:buFont typeface="Wingdings" pitchFamily="2" charset="2"/>
              <a:buChar char="§"/>
            </a:pPr>
            <a:r>
              <a:rPr lang="en-US" sz="1700" dirty="0" err="1" smtClean="0"/>
              <a:t>Membantu</a:t>
            </a:r>
            <a:r>
              <a:rPr lang="en-US" sz="1700" dirty="0" smtClean="0"/>
              <a:t> </a:t>
            </a:r>
            <a:r>
              <a:rPr lang="en-US" sz="1700" dirty="0" err="1" smtClean="0"/>
              <a:t>pengembangan</a:t>
            </a:r>
            <a:r>
              <a:rPr lang="en-US" sz="1700" dirty="0" smtClean="0"/>
              <a:t> </a:t>
            </a:r>
            <a:r>
              <a:rPr lang="en-US" sz="1700" dirty="0" err="1" smtClean="0"/>
              <a:t>keterampilan</a:t>
            </a:r>
            <a:r>
              <a:rPr lang="en-US" sz="1700" dirty="0" smtClean="0"/>
              <a:t> </a:t>
            </a:r>
            <a:r>
              <a:rPr lang="en-US" sz="1700" dirty="0" err="1" smtClean="0"/>
              <a:t>mendengar</a:t>
            </a:r>
            <a:r>
              <a:rPr lang="en-US" sz="1700" dirty="0" smtClean="0"/>
              <a:t>, </a:t>
            </a:r>
            <a:r>
              <a:rPr lang="en-US" sz="1700" dirty="0" err="1" smtClean="0"/>
              <a:t>bicara</a:t>
            </a:r>
            <a:r>
              <a:rPr lang="en-US" sz="1700" dirty="0" smtClean="0"/>
              <a:t> </a:t>
            </a:r>
            <a:r>
              <a:rPr lang="en-US" sz="1700" dirty="0" err="1" smtClean="0"/>
              <a:t>dan</a:t>
            </a:r>
            <a:r>
              <a:rPr lang="en-US" sz="1700" dirty="0" smtClean="0"/>
              <a:t> </a:t>
            </a:r>
            <a:r>
              <a:rPr lang="en-US" sz="1700" dirty="0" err="1" smtClean="0"/>
              <a:t>menulis</a:t>
            </a:r>
            <a:r>
              <a:rPr lang="id-ID" sz="1700" dirty="0" smtClean="0"/>
              <a:t> </a:t>
            </a:r>
            <a:r>
              <a:rPr lang="en-US" sz="1700" dirty="0" err="1" smtClean="0"/>
              <a:t>dengan</a:t>
            </a:r>
            <a:r>
              <a:rPr lang="en-US" sz="1700" dirty="0" smtClean="0"/>
              <a:t> </a:t>
            </a:r>
            <a:r>
              <a:rPr lang="en-US" sz="1700" dirty="0" err="1" smtClean="0"/>
              <a:t>latihan</a:t>
            </a:r>
            <a:endParaRPr lang="en-US" sz="1700" dirty="0" smtClean="0"/>
          </a:p>
          <a:p>
            <a:pPr>
              <a:spcBef>
                <a:spcPct val="20000"/>
              </a:spcBef>
              <a:spcAft>
                <a:spcPts val="600"/>
              </a:spcAft>
              <a:buClr>
                <a:srgbClr val="C00000"/>
              </a:buClr>
              <a:buFont typeface="Wingdings" pitchFamily="2" charset="2"/>
              <a:buChar char="§"/>
            </a:pPr>
            <a:r>
              <a:rPr lang="en-US" sz="1700" dirty="0" err="1" smtClean="0"/>
              <a:t>Membantu</a:t>
            </a:r>
            <a:r>
              <a:rPr lang="en-US" sz="1700" dirty="0" smtClean="0"/>
              <a:t> </a:t>
            </a:r>
            <a:r>
              <a:rPr lang="en-US" sz="1700" dirty="0" err="1" smtClean="0"/>
              <a:t>menghilangkan</a:t>
            </a:r>
            <a:r>
              <a:rPr lang="en-US" sz="1700" dirty="0" smtClean="0"/>
              <a:t> rasa </a:t>
            </a:r>
            <a:r>
              <a:rPr lang="en-US" sz="1700" dirty="0" err="1" smtClean="0"/>
              <a:t>takut</a:t>
            </a:r>
            <a:r>
              <a:rPr lang="id-ID" sz="1700" dirty="0" smtClean="0"/>
              <a:t> </a:t>
            </a:r>
            <a:r>
              <a:rPr lang="en-US" sz="1700" dirty="0" err="1" smtClean="0"/>
              <a:t>melaksanakan</a:t>
            </a:r>
            <a:r>
              <a:rPr lang="en-US" sz="1700" dirty="0" smtClean="0"/>
              <a:t> </a:t>
            </a:r>
            <a:r>
              <a:rPr lang="en-US" sz="1700" dirty="0" err="1" smtClean="0"/>
              <a:t>tugas</a:t>
            </a:r>
            <a:r>
              <a:rPr lang="en-US" sz="1700" dirty="0" smtClean="0"/>
              <a:t> </a:t>
            </a:r>
            <a:r>
              <a:rPr lang="en-US" sz="1700" dirty="0" err="1" smtClean="0"/>
              <a:t>baru</a:t>
            </a:r>
            <a:endParaRPr lang="en-US" sz="1700" dirty="0" smtClean="0"/>
          </a:p>
        </p:txBody>
      </p:sp>
      <p:sp>
        <p:nvSpPr>
          <p:cNvPr id="5" name="Footer Placeholder 4"/>
          <p:cNvSpPr>
            <a:spLocks noGrp="1"/>
          </p:cNvSpPr>
          <p:nvPr>
            <p:ph type="ftr" sz="quarter" idx="11"/>
          </p:nvPr>
        </p:nvSpPr>
        <p:spPr/>
        <p:txBody>
          <a:bodyPr/>
          <a:lstStyle/>
          <a:p>
            <a:r>
              <a:rPr lang="id-ID" smtClean="0"/>
              <a:t>Created by Yenny</a:t>
            </a:r>
            <a:endParaRPr lang="id-ID"/>
          </a:p>
        </p:txBody>
      </p:sp>
      <p:sp>
        <p:nvSpPr>
          <p:cNvPr id="6" name="Slide Number Placeholder 5"/>
          <p:cNvSpPr>
            <a:spLocks noGrp="1"/>
          </p:cNvSpPr>
          <p:nvPr>
            <p:ph type="sldNum" sz="quarter" idx="12"/>
          </p:nvPr>
        </p:nvSpPr>
        <p:spPr/>
        <p:txBody>
          <a:bodyPr/>
          <a:lstStyle/>
          <a:p>
            <a:fld id="{EDE02D6E-B074-428D-9717-5B26F726263D}" type="slidenum">
              <a:rPr lang="id-ID" smtClean="0"/>
              <a:pPr/>
              <a:t>13</a:t>
            </a:fld>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183880" cy="360040"/>
          </a:xfrm>
        </p:spPr>
        <p:txBody>
          <a:bodyPr>
            <a:normAutofit fontScale="90000"/>
          </a:bodyPr>
          <a:lstStyle/>
          <a:p>
            <a:pPr algn="ctr"/>
            <a:r>
              <a:rPr lang="id-ID" sz="2400" dirty="0" smtClean="0"/>
              <a:t>MANFAAT PELATIHAN UTK PERUSAHAAN</a:t>
            </a:r>
            <a:endParaRPr lang="id-ID" sz="2400" dirty="0"/>
          </a:p>
        </p:txBody>
      </p:sp>
      <p:sp>
        <p:nvSpPr>
          <p:cNvPr id="3" name="Content Placeholder 2"/>
          <p:cNvSpPr>
            <a:spLocks noGrp="1"/>
          </p:cNvSpPr>
          <p:nvPr>
            <p:ph sz="half" idx="1"/>
          </p:nvPr>
        </p:nvSpPr>
        <p:spPr>
          <a:xfrm>
            <a:off x="395536" y="1196752"/>
            <a:ext cx="4176464" cy="5040560"/>
          </a:xfrm>
        </p:spPr>
        <p:txBody>
          <a:bodyPr>
            <a:noAutofit/>
          </a:bodyPr>
          <a:lstStyle/>
          <a:p>
            <a:pPr>
              <a:lnSpc>
                <a:spcPct val="80000"/>
              </a:lnSpc>
              <a:spcBef>
                <a:spcPct val="20000"/>
              </a:spcBef>
              <a:spcAft>
                <a:spcPts val="600"/>
              </a:spcAft>
              <a:buClr>
                <a:srgbClr val="C00000"/>
              </a:buClr>
              <a:buFont typeface="Wingdings" pitchFamily="2" charset="2"/>
              <a:buChar char="§"/>
            </a:pPr>
            <a:r>
              <a:rPr lang="en-US" sz="1600" dirty="0" err="1" smtClean="0"/>
              <a:t>Mengarahkan</a:t>
            </a:r>
            <a:r>
              <a:rPr lang="en-US" sz="1600" dirty="0" smtClean="0"/>
              <a:t> </a:t>
            </a:r>
            <a:r>
              <a:rPr lang="en-US" sz="1600" dirty="0" err="1" smtClean="0"/>
              <a:t>peningkatan</a:t>
            </a:r>
            <a:r>
              <a:rPr lang="en-US" sz="1600" dirty="0" smtClean="0"/>
              <a:t> </a:t>
            </a:r>
            <a:r>
              <a:rPr lang="en-US" sz="1600" dirty="0" err="1" smtClean="0"/>
              <a:t>profitabilitas</a:t>
            </a:r>
            <a:r>
              <a:rPr lang="en-US" sz="1600" dirty="0" smtClean="0"/>
              <a:t>/</a:t>
            </a:r>
            <a:r>
              <a:rPr lang="en-US" sz="1600" dirty="0" err="1" smtClean="0"/>
              <a:t>sikap</a:t>
            </a:r>
            <a:r>
              <a:rPr lang="en-US" sz="1600" dirty="0" smtClean="0"/>
              <a:t> </a:t>
            </a:r>
            <a:r>
              <a:rPr lang="en-US" sz="1600" dirty="0" err="1" smtClean="0"/>
              <a:t>positif</a:t>
            </a:r>
            <a:r>
              <a:rPr lang="en-US" sz="1600" dirty="0" smtClean="0"/>
              <a:t> </a:t>
            </a:r>
            <a:r>
              <a:rPr lang="en-US" sz="1600" dirty="0" err="1" smtClean="0"/>
              <a:t>thdp</a:t>
            </a:r>
            <a:r>
              <a:rPr lang="en-US" sz="1600" dirty="0" smtClean="0"/>
              <a:t> profit</a:t>
            </a:r>
          </a:p>
          <a:p>
            <a:pPr>
              <a:lnSpc>
                <a:spcPct val="80000"/>
              </a:lnSpc>
              <a:spcBef>
                <a:spcPct val="20000"/>
              </a:spcBef>
              <a:spcAft>
                <a:spcPts val="600"/>
              </a:spcAft>
              <a:buClr>
                <a:srgbClr val="C00000"/>
              </a:buClr>
              <a:buFont typeface="Wingdings" pitchFamily="2" charset="2"/>
              <a:buChar char="§"/>
            </a:pPr>
            <a:r>
              <a:rPr lang="en-US" sz="1600" dirty="0" err="1" smtClean="0"/>
              <a:t>Memperbaiki</a:t>
            </a:r>
            <a:r>
              <a:rPr lang="en-US" sz="1600" dirty="0" smtClean="0"/>
              <a:t> </a:t>
            </a:r>
            <a:r>
              <a:rPr lang="en-US" sz="1600" dirty="0" err="1" smtClean="0"/>
              <a:t>pengetahuan</a:t>
            </a:r>
            <a:r>
              <a:rPr lang="en-US" sz="1600" dirty="0" smtClean="0"/>
              <a:t> </a:t>
            </a:r>
            <a:r>
              <a:rPr lang="en-US" sz="1600" dirty="0" err="1" smtClean="0"/>
              <a:t>kerja</a:t>
            </a:r>
            <a:r>
              <a:rPr lang="en-US" sz="1600" dirty="0" smtClean="0"/>
              <a:t> </a:t>
            </a:r>
            <a:r>
              <a:rPr lang="en-US" sz="1600" dirty="0" err="1" smtClean="0"/>
              <a:t>dan</a:t>
            </a:r>
            <a:r>
              <a:rPr lang="id-ID" sz="1600" dirty="0" smtClean="0"/>
              <a:t> </a:t>
            </a:r>
            <a:r>
              <a:rPr lang="en-US" sz="1600" dirty="0" err="1" smtClean="0"/>
              <a:t>keahlian</a:t>
            </a:r>
            <a:r>
              <a:rPr lang="en-US" sz="1600" dirty="0" smtClean="0"/>
              <a:t> </a:t>
            </a:r>
            <a:r>
              <a:rPr lang="en-US" sz="1600" dirty="0" err="1" smtClean="0"/>
              <a:t>pada</a:t>
            </a:r>
            <a:r>
              <a:rPr lang="en-US" sz="1600" dirty="0" smtClean="0"/>
              <a:t> </a:t>
            </a:r>
            <a:r>
              <a:rPr lang="en-US" sz="1600" dirty="0" err="1" smtClean="0"/>
              <a:t>semua</a:t>
            </a:r>
            <a:r>
              <a:rPr lang="en-US" sz="1600" dirty="0" smtClean="0"/>
              <a:t> level </a:t>
            </a:r>
            <a:r>
              <a:rPr lang="en-US" sz="1600" dirty="0" err="1" smtClean="0"/>
              <a:t>perush</a:t>
            </a:r>
            <a:endParaRPr lang="en-US" sz="1600" dirty="0" smtClean="0"/>
          </a:p>
          <a:p>
            <a:pPr>
              <a:lnSpc>
                <a:spcPct val="80000"/>
              </a:lnSpc>
              <a:spcBef>
                <a:spcPct val="20000"/>
              </a:spcBef>
              <a:spcAft>
                <a:spcPts val="600"/>
              </a:spcAft>
              <a:buClr>
                <a:srgbClr val="C00000"/>
              </a:buClr>
              <a:buFont typeface="Wingdings" pitchFamily="2" charset="2"/>
              <a:buChar char="§"/>
            </a:pPr>
            <a:r>
              <a:rPr lang="en-US" sz="1600" dirty="0" err="1" smtClean="0"/>
              <a:t>Memperbaiki</a:t>
            </a:r>
            <a:r>
              <a:rPr lang="en-US" sz="1600" dirty="0" smtClean="0"/>
              <a:t> moral SDM</a:t>
            </a:r>
          </a:p>
          <a:p>
            <a:pPr>
              <a:lnSpc>
                <a:spcPct val="80000"/>
              </a:lnSpc>
              <a:spcBef>
                <a:spcPct val="20000"/>
              </a:spcBef>
              <a:spcAft>
                <a:spcPts val="600"/>
              </a:spcAft>
              <a:buClr>
                <a:srgbClr val="C00000"/>
              </a:buClr>
              <a:buFont typeface="Wingdings" pitchFamily="2" charset="2"/>
              <a:buChar char="§"/>
            </a:pPr>
            <a:r>
              <a:rPr lang="en-US" sz="1600" dirty="0" err="1" smtClean="0"/>
              <a:t>Membantu</a:t>
            </a:r>
            <a:r>
              <a:rPr lang="en-US" sz="1600" dirty="0" smtClean="0"/>
              <a:t> </a:t>
            </a:r>
            <a:r>
              <a:rPr lang="en-US" sz="1600" dirty="0" err="1" smtClean="0"/>
              <a:t>memciptakan</a:t>
            </a:r>
            <a:r>
              <a:rPr lang="en-US" sz="1600" dirty="0" smtClean="0"/>
              <a:t> image</a:t>
            </a:r>
            <a:r>
              <a:rPr lang="id-ID" sz="1600" dirty="0" smtClean="0"/>
              <a:t> p</a:t>
            </a:r>
            <a:r>
              <a:rPr lang="en-US" sz="1600" dirty="0" err="1" smtClean="0"/>
              <a:t>erusahaan</a:t>
            </a:r>
            <a:r>
              <a:rPr lang="en-US" sz="1600" dirty="0" smtClean="0"/>
              <a:t> </a:t>
            </a:r>
            <a:r>
              <a:rPr lang="en-US" sz="1600" dirty="0" err="1" smtClean="0"/>
              <a:t>yg</a:t>
            </a:r>
            <a:r>
              <a:rPr lang="en-US" sz="1600" dirty="0" smtClean="0"/>
              <a:t> </a:t>
            </a:r>
            <a:r>
              <a:rPr lang="en-US" sz="1600" dirty="0" err="1" smtClean="0"/>
              <a:t>lebih</a:t>
            </a:r>
            <a:r>
              <a:rPr lang="en-US" sz="1600" dirty="0" smtClean="0"/>
              <a:t> </a:t>
            </a:r>
            <a:r>
              <a:rPr lang="en-US" sz="1600" dirty="0" err="1" smtClean="0"/>
              <a:t>baik</a:t>
            </a:r>
            <a:endParaRPr lang="en-US" sz="1600" dirty="0" smtClean="0"/>
          </a:p>
          <a:p>
            <a:pPr>
              <a:lnSpc>
                <a:spcPct val="80000"/>
              </a:lnSpc>
              <a:spcBef>
                <a:spcPct val="20000"/>
              </a:spcBef>
              <a:spcAft>
                <a:spcPts val="600"/>
              </a:spcAft>
              <a:buClr>
                <a:srgbClr val="C00000"/>
              </a:buClr>
              <a:buFont typeface="Wingdings" pitchFamily="2" charset="2"/>
              <a:buChar char="§"/>
            </a:pPr>
            <a:r>
              <a:rPr lang="en-US" sz="1600" dirty="0" err="1" smtClean="0"/>
              <a:t>Mendukung</a:t>
            </a:r>
            <a:r>
              <a:rPr lang="en-US" sz="1600" dirty="0" smtClean="0"/>
              <a:t> </a:t>
            </a:r>
            <a:r>
              <a:rPr lang="en-US" sz="1600" dirty="0" err="1" smtClean="0"/>
              <a:t>otentitas</a:t>
            </a:r>
            <a:r>
              <a:rPr lang="en-US" sz="1600" dirty="0" smtClean="0"/>
              <a:t>,</a:t>
            </a:r>
            <a:r>
              <a:rPr lang="id-ID" sz="1600" dirty="0" smtClean="0"/>
              <a:t> </a:t>
            </a:r>
            <a:r>
              <a:rPr lang="en-US" sz="1600" dirty="0" err="1" smtClean="0"/>
              <a:t>keterbukaan</a:t>
            </a:r>
            <a:r>
              <a:rPr lang="en-US" sz="1600" dirty="0" smtClean="0"/>
              <a:t> </a:t>
            </a:r>
            <a:r>
              <a:rPr lang="id-ID" sz="1600" dirty="0" smtClean="0"/>
              <a:t> </a:t>
            </a:r>
            <a:r>
              <a:rPr lang="en-US" sz="1600" dirty="0" err="1" smtClean="0"/>
              <a:t>dan</a:t>
            </a:r>
            <a:r>
              <a:rPr lang="en-US" sz="1600" dirty="0" smtClean="0"/>
              <a:t> </a:t>
            </a:r>
            <a:r>
              <a:rPr lang="en-US" sz="1600" dirty="0" err="1" smtClean="0"/>
              <a:t>kepercayaan</a:t>
            </a:r>
            <a:endParaRPr lang="en-US" sz="1600" dirty="0" smtClean="0"/>
          </a:p>
          <a:p>
            <a:pPr>
              <a:lnSpc>
                <a:spcPct val="80000"/>
              </a:lnSpc>
              <a:spcBef>
                <a:spcPct val="20000"/>
              </a:spcBef>
              <a:spcAft>
                <a:spcPts val="600"/>
              </a:spcAft>
              <a:buClr>
                <a:srgbClr val="C00000"/>
              </a:buClr>
              <a:buFont typeface="Wingdings" pitchFamily="2" charset="2"/>
              <a:buChar char="§"/>
            </a:pPr>
            <a:r>
              <a:rPr lang="en-US" sz="1600" dirty="0" err="1" smtClean="0"/>
              <a:t>Meningkatkan</a:t>
            </a:r>
            <a:r>
              <a:rPr lang="en-US" sz="1600" dirty="0" smtClean="0"/>
              <a:t> </a:t>
            </a:r>
            <a:r>
              <a:rPr lang="en-US" sz="1600" dirty="0" err="1" smtClean="0"/>
              <a:t>hubungan</a:t>
            </a:r>
            <a:r>
              <a:rPr lang="en-US" sz="1600" dirty="0" smtClean="0"/>
              <a:t> </a:t>
            </a:r>
            <a:r>
              <a:rPr lang="en-US" sz="1600" dirty="0" err="1" smtClean="0"/>
              <a:t>antara</a:t>
            </a:r>
            <a:r>
              <a:rPr lang="en-US" sz="1600" dirty="0" smtClean="0"/>
              <a:t> </a:t>
            </a:r>
            <a:r>
              <a:rPr lang="en-US" sz="1600" dirty="0" err="1" smtClean="0"/>
              <a:t>atasan</a:t>
            </a:r>
            <a:r>
              <a:rPr lang="en-US" sz="1600" dirty="0" smtClean="0"/>
              <a:t> </a:t>
            </a:r>
            <a:r>
              <a:rPr lang="en-US" sz="1600" dirty="0" err="1" smtClean="0"/>
              <a:t>dengan</a:t>
            </a:r>
            <a:r>
              <a:rPr lang="en-US" sz="1600" dirty="0" smtClean="0"/>
              <a:t> </a:t>
            </a:r>
            <a:r>
              <a:rPr lang="en-US" sz="1600" dirty="0" err="1" smtClean="0"/>
              <a:t>bawahan</a:t>
            </a:r>
            <a:endParaRPr lang="en-US" sz="1600" dirty="0" smtClean="0"/>
          </a:p>
          <a:p>
            <a:pPr>
              <a:lnSpc>
                <a:spcPct val="80000"/>
              </a:lnSpc>
              <a:spcBef>
                <a:spcPct val="20000"/>
              </a:spcBef>
              <a:spcAft>
                <a:spcPts val="600"/>
              </a:spcAft>
              <a:buClr>
                <a:srgbClr val="C00000"/>
              </a:buClr>
              <a:buFont typeface="Wingdings" pitchFamily="2" charset="2"/>
              <a:buChar char="§"/>
            </a:pPr>
            <a:r>
              <a:rPr lang="en-US" sz="1600" dirty="0" err="1" smtClean="0"/>
              <a:t>Membantu</a:t>
            </a:r>
            <a:r>
              <a:rPr lang="en-US" sz="1600" dirty="0" smtClean="0"/>
              <a:t> </a:t>
            </a:r>
            <a:r>
              <a:rPr lang="en-US" sz="1600" dirty="0" err="1" smtClean="0"/>
              <a:t>pengembangan</a:t>
            </a:r>
            <a:r>
              <a:rPr lang="en-US" sz="1600" dirty="0" smtClean="0"/>
              <a:t> </a:t>
            </a:r>
            <a:r>
              <a:rPr lang="en-US" sz="1600" dirty="0" err="1" smtClean="0"/>
              <a:t>perus</a:t>
            </a:r>
            <a:r>
              <a:rPr lang="id-ID" sz="1600" dirty="0" smtClean="0"/>
              <a:t>h</a:t>
            </a:r>
            <a:endParaRPr lang="en-US" sz="1600" dirty="0" smtClean="0"/>
          </a:p>
          <a:p>
            <a:pPr>
              <a:lnSpc>
                <a:spcPct val="80000"/>
              </a:lnSpc>
              <a:spcBef>
                <a:spcPct val="20000"/>
              </a:spcBef>
              <a:spcAft>
                <a:spcPts val="600"/>
              </a:spcAft>
              <a:buClr>
                <a:srgbClr val="C00000"/>
              </a:buClr>
              <a:buFont typeface="Wingdings" pitchFamily="2" charset="2"/>
              <a:buChar char="§"/>
            </a:pPr>
            <a:r>
              <a:rPr lang="en-US" sz="1600" dirty="0" err="1" smtClean="0"/>
              <a:t>Belajar</a:t>
            </a:r>
            <a:r>
              <a:rPr lang="en-US" sz="1600" dirty="0" smtClean="0"/>
              <a:t> </a:t>
            </a:r>
            <a:r>
              <a:rPr lang="en-US" sz="1600" dirty="0" err="1" smtClean="0"/>
              <a:t>dari</a:t>
            </a:r>
            <a:r>
              <a:rPr lang="en-US" sz="1600" dirty="0" smtClean="0"/>
              <a:t> </a:t>
            </a:r>
            <a:r>
              <a:rPr lang="en-US" sz="1600" dirty="0" err="1" smtClean="0"/>
              <a:t>peserta</a:t>
            </a:r>
            <a:endParaRPr lang="en-US" sz="1600" dirty="0" smtClean="0"/>
          </a:p>
          <a:p>
            <a:pPr>
              <a:lnSpc>
                <a:spcPct val="80000"/>
              </a:lnSpc>
              <a:spcBef>
                <a:spcPct val="20000"/>
              </a:spcBef>
              <a:spcAft>
                <a:spcPts val="600"/>
              </a:spcAft>
              <a:buClr>
                <a:srgbClr val="C00000"/>
              </a:buClr>
              <a:buFont typeface="Wingdings" pitchFamily="2" charset="2"/>
              <a:buChar char="§"/>
            </a:pPr>
            <a:r>
              <a:rPr lang="en-US" sz="1600" dirty="0" err="1" smtClean="0"/>
              <a:t>Mendorong</a:t>
            </a:r>
            <a:r>
              <a:rPr lang="en-US" sz="1600" dirty="0" smtClean="0"/>
              <a:t> </a:t>
            </a:r>
            <a:r>
              <a:rPr lang="en-US" sz="1600" dirty="0" err="1" smtClean="0"/>
              <a:t>mengurangi</a:t>
            </a:r>
            <a:r>
              <a:rPr lang="en-US" sz="1600" dirty="0" smtClean="0"/>
              <a:t> </a:t>
            </a:r>
            <a:r>
              <a:rPr lang="en-US" sz="1600" dirty="0" err="1" smtClean="0"/>
              <a:t>perilaku</a:t>
            </a:r>
            <a:r>
              <a:rPr lang="en-US" sz="1600" dirty="0" smtClean="0"/>
              <a:t> ne</a:t>
            </a:r>
            <a:r>
              <a:rPr lang="id-ID" sz="1600" dirty="0" smtClean="0"/>
              <a:t>g</a:t>
            </a:r>
            <a:r>
              <a:rPr lang="en-US" sz="1600" dirty="0" err="1" smtClean="0"/>
              <a:t>atif</a:t>
            </a:r>
            <a:r>
              <a:rPr lang="en-US" sz="1600" dirty="0" smtClean="0"/>
              <a:t> </a:t>
            </a:r>
            <a:endParaRPr lang="id-ID" sz="1600" dirty="0" smtClean="0"/>
          </a:p>
          <a:p>
            <a:pPr>
              <a:lnSpc>
                <a:spcPct val="80000"/>
              </a:lnSpc>
              <a:spcBef>
                <a:spcPct val="20000"/>
              </a:spcBef>
              <a:spcAft>
                <a:spcPts val="600"/>
              </a:spcAft>
              <a:buClr>
                <a:srgbClr val="C00000"/>
              </a:buClr>
              <a:buFont typeface="Wingdings" pitchFamily="2" charset="2"/>
              <a:buChar char="§"/>
            </a:pPr>
            <a:r>
              <a:rPr lang="en-US" sz="1600" dirty="0" err="1" smtClean="0"/>
              <a:t>Mempersiapkan</a:t>
            </a:r>
            <a:r>
              <a:rPr lang="en-US" sz="1600" dirty="0" smtClean="0"/>
              <a:t> </a:t>
            </a:r>
            <a:r>
              <a:rPr lang="en-US" sz="1600" dirty="0" err="1" smtClean="0"/>
              <a:t>kebijakan</a:t>
            </a:r>
            <a:r>
              <a:rPr lang="en-US" sz="1600" dirty="0" smtClean="0"/>
              <a:t> </a:t>
            </a:r>
            <a:r>
              <a:rPr lang="en-US" sz="1600" dirty="0" err="1" smtClean="0"/>
              <a:t>perus</a:t>
            </a:r>
            <a:r>
              <a:rPr lang="id-ID" sz="1600" dirty="0" smtClean="0"/>
              <a:t>h</a:t>
            </a:r>
            <a:endParaRPr lang="en-US" sz="1600" dirty="0" smtClean="0"/>
          </a:p>
          <a:p>
            <a:pPr>
              <a:lnSpc>
                <a:spcPct val="80000"/>
              </a:lnSpc>
              <a:spcBef>
                <a:spcPct val="20000"/>
              </a:spcBef>
              <a:spcAft>
                <a:spcPts val="600"/>
              </a:spcAft>
              <a:buClr>
                <a:srgbClr val="C00000"/>
              </a:buClr>
              <a:buFont typeface="Wingdings" pitchFamily="2" charset="2"/>
              <a:buChar char="§"/>
            </a:pPr>
            <a:endParaRPr lang="en-US" sz="1600" dirty="0" smtClean="0"/>
          </a:p>
        </p:txBody>
      </p:sp>
      <p:sp>
        <p:nvSpPr>
          <p:cNvPr id="4" name="Content Placeholder 3"/>
          <p:cNvSpPr>
            <a:spLocks noGrp="1"/>
          </p:cNvSpPr>
          <p:nvPr>
            <p:ph sz="half" idx="2"/>
          </p:nvPr>
        </p:nvSpPr>
        <p:spPr>
          <a:xfrm>
            <a:off x="4644008" y="1124744"/>
            <a:ext cx="4065112" cy="5112568"/>
          </a:xfrm>
        </p:spPr>
        <p:txBody>
          <a:bodyPr>
            <a:noAutofit/>
          </a:bodyPr>
          <a:lstStyle/>
          <a:p>
            <a:pPr>
              <a:spcBef>
                <a:spcPct val="20000"/>
              </a:spcBef>
              <a:spcAft>
                <a:spcPts val="600"/>
              </a:spcAft>
              <a:buClr>
                <a:srgbClr val="C00000"/>
              </a:buClr>
              <a:buFont typeface="Wingdings" pitchFamily="2" charset="2"/>
              <a:buChar char="§"/>
            </a:pPr>
            <a:r>
              <a:rPr lang="en-US" sz="1600" dirty="0" err="1" smtClean="0"/>
              <a:t>Membantu</a:t>
            </a:r>
            <a:r>
              <a:rPr lang="en-US" sz="1600" dirty="0" smtClean="0"/>
              <a:t> </a:t>
            </a:r>
            <a:r>
              <a:rPr lang="en-US" sz="1600" dirty="0" err="1" smtClean="0"/>
              <a:t>meningkatkan</a:t>
            </a:r>
            <a:r>
              <a:rPr lang="en-US" sz="1600" dirty="0" smtClean="0"/>
              <a:t> </a:t>
            </a:r>
            <a:r>
              <a:rPr lang="en-US" sz="1600" dirty="0" err="1" smtClean="0"/>
              <a:t>efisiensi</a:t>
            </a:r>
            <a:r>
              <a:rPr lang="en-US" sz="1600" dirty="0" smtClean="0"/>
              <a:t>,</a:t>
            </a:r>
            <a:r>
              <a:rPr lang="id-ID" sz="1600" dirty="0" smtClean="0"/>
              <a:t> </a:t>
            </a:r>
            <a:r>
              <a:rPr lang="en-US" sz="1600" dirty="0" err="1" smtClean="0"/>
              <a:t>efektivitas</a:t>
            </a:r>
            <a:r>
              <a:rPr lang="en-US" sz="1600" dirty="0" smtClean="0"/>
              <a:t>, </a:t>
            </a:r>
            <a:r>
              <a:rPr lang="en-US" sz="1600" dirty="0" err="1" smtClean="0"/>
              <a:t>produktivitas</a:t>
            </a:r>
            <a:r>
              <a:rPr lang="en-US" sz="1600" dirty="0" smtClean="0"/>
              <a:t> &amp; </a:t>
            </a:r>
            <a:r>
              <a:rPr lang="en-US" sz="1600" dirty="0" err="1" smtClean="0"/>
              <a:t>kualitas</a:t>
            </a:r>
            <a:r>
              <a:rPr lang="en-US" sz="1600" dirty="0" smtClean="0"/>
              <a:t> </a:t>
            </a:r>
            <a:r>
              <a:rPr lang="en-US" sz="1600" dirty="0" err="1" smtClean="0"/>
              <a:t>kerja</a:t>
            </a:r>
            <a:endParaRPr lang="en-US" sz="1600" dirty="0" smtClean="0"/>
          </a:p>
          <a:p>
            <a:pPr>
              <a:spcBef>
                <a:spcPct val="20000"/>
              </a:spcBef>
              <a:spcAft>
                <a:spcPts val="600"/>
              </a:spcAft>
              <a:buClr>
                <a:srgbClr val="C00000"/>
              </a:buClr>
              <a:buFont typeface="Wingdings" pitchFamily="2" charset="2"/>
              <a:buChar char="§"/>
            </a:pPr>
            <a:r>
              <a:rPr lang="id-ID" sz="1600" dirty="0" smtClean="0"/>
              <a:t>M</a:t>
            </a:r>
            <a:r>
              <a:rPr lang="en-US" sz="1600" dirty="0" err="1" smtClean="0"/>
              <a:t>embantu</a:t>
            </a:r>
            <a:r>
              <a:rPr lang="en-US" sz="1600" dirty="0" smtClean="0"/>
              <a:t> </a:t>
            </a:r>
            <a:r>
              <a:rPr lang="en-US" sz="1600" dirty="0" err="1" smtClean="0"/>
              <a:t>menekan</a:t>
            </a:r>
            <a:r>
              <a:rPr lang="en-US" sz="1600" dirty="0" smtClean="0"/>
              <a:t> </a:t>
            </a:r>
            <a:r>
              <a:rPr lang="en-US" sz="1600" dirty="0" err="1" smtClean="0"/>
              <a:t>biaya</a:t>
            </a:r>
            <a:r>
              <a:rPr lang="en-US" sz="1600" dirty="0" smtClean="0"/>
              <a:t> </a:t>
            </a:r>
            <a:r>
              <a:rPr lang="en-US" sz="1600" dirty="0" err="1" smtClean="0"/>
              <a:t>dlm</a:t>
            </a:r>
            <a:r>
              <a:rPr lang="en-US" sz="1600" dirty="0" smtClean="0"/>
              <a:t> </a:t>
            </a:r>
            <a:r>
              <a:rPr lang="en-US" sz="1600" dirty="0" err="1" smtClean="0"/>
              <a:t>berbagai</a:t>
            </a:r>
            <a:r>
              <a:rPr lang="id-ID" sz="1600" dirty="0" smtClean="0"/>
              <a:t> </a:t>
            </a:r>
            <a:r>
              <a:rPr lang="en-US" sz="1600" dirty="0" err="1" smtClean="0"/>
              <a:t>bidang</a:t>
            </a:r>
            <a:endParaRPr lang="en-US" sz="1600" dirty="0" smtClean="0"/>
          </a:p>
          <a:p>
            <a:pPr>
              <a:spcBef>
                <a:spcPct val="20000"/>
              </a:spcBef>
              <a:spcAft>
                <a:spcPts val="600"/>
              </a:spcAft>
              <a:buClr>
                <a:srgbClr val="C00000"/>
              </a:buClr>
              <a:buFont typeface="Wingdings" pitchFamily="2" charset="2"/>
              <a:buChar char="§"/>
            </a:pPr>
            <a:r>
              <a:rPr lang="en-US" sz="1600" dirty="0" err="1" smtClean="0"/>
              <a:t>Meningkatkan</a:t>
            </a:r>
            <a:r>
              <a:rPr lang="en-US" sz="1600" dirty="0" smtClean="0"/>
              <a:t> rasa </a:t>
            </a:r>
            <a:r>
              <a:rPr lang="id-ID" sz="1600" dirty="0" smtClean="0"/>
              <a:t>tg </a:t>
            </a:r>
            <a:r>
              <a:rPr lang="en-US" sz="1600" dirty="0" err="1" smtClean="0"/>
              <a:t>jawab</a:t>
            </a:r>
            <a:endParaRPr lang="en-US" sz="1600" dirty="0" smtClean="0"/>
          </a:p>
          <a:p>
            <a:pPr>
              <a:spcBef>
                <a:spcPct val="20000"/>
              </a:spcBef>
              <a:spcAft>
                <a:spcPts val="600"/>
              </a:spcAft>
              <a:buClr>
                <a:srgbClr val="C00000"/>
              </a:buClr>
              <a:buFont typeface="Wingdings" pitchFamily="2" charset="2"/>
              <a:buChar char="§"/>
            </a:pPr>
            <a:r>
              <a:rPr lang="en-US" sz="1600" dirty="0" err="1" smtClean="0"/>
              <a:t>Meningkatkan</a:t>
            </a:r>
            <a:r>
              <a:rPr lang="en-US" sz="1600" dirty="0" smtClean="0"/>
              <a:t> </a:t>
            </a:r>
            <a:r>
              <a:rPr lang="en-US" sz="1600" dirty="0" err="1" smtClean="0"/>
              <a:t>hubungan</a:t>
            </a:r>
            <a:r>
              <a:rPr lang="en-US" sz="1600" dirty="0" smtClean="0"/>
              <a:t> </a:t>
            </a:r>
            <a:r>
              <a:rPr lang="en-US" sz="1600" dirty="0" err="1" smtClean="0"/>
              <a:t>antara</a:t>
            </a:r>
            <a:r>
              <a:rPr lang="id-ID" sz="1600" dirty="0" smtClean="0"/>
              <a:t> </a:t>
            </a:r>
            <a:r>
              <a:rPr lang="en-US" sz="1600" dirty="0" err="1" smtClean="0"/>
              <a:t>buruh</a:t>
            </a:r>
            <a:r>
              <a:rPr lang="id-ID" sz="1600" dirty="0" smtClean="0"/>
              <a:t> </a:t>
            </a:r>
            <a:r>
              <a:rPr lang="en-US" sz="1600" dirty="0" err="1" smtClean="0"/>
              <a:t>dengan</a:t>
            </a:r>
            <a:r>
              <a:rPr lang="en-US" sz="1600" dirty="0" smtClean="0"/>
              <a:t> </a:t>
            </a:r>
            <a:r>
              <a:rPr lang="en-US" sz="1600" dirty="0" err="1" smtClean="0"/>
              <a:t>manajemen</a:t>
            </a:r>
            <a:endParaRPr lang="en-US" sz="1600" dirty="0" smtClean="0"/>
          </a:p>
          <a:p>
            <a:pPr>
              <a:spcBef>
                <a:spcPct val="20000"/>
              </a:spcBef>
              <a:spcAft>
                <a:spcPts val="600"/>
              </a:spcAft>
              <a:buClr>
                <a:srgbClr val="C00000"/>
              </a:buClr>
              <a:buFont typeface="Wingdings" pitchFamily="2" charset="2"/>
              <a:buChar char="§"/>
            </a:pPr>
            <a:r>
              <a:rPr lang="en-US" sz="1600" dirty="0" err="1" smtClean="0"/>
              <a:t>Mciptakan</a:t>
            </a:r>
            <a:r>
              <a:rPr lang="en-US" sz="1600" dirty="0" smtClean="0"/>
              <a:t> </a:t>
            </a:r>
            <a:r>
              <a:rPr lang="en-US" sz="1600" dirty="0" err="1" smtClean="0"/>
              <a:t>iklim</a:t>
            </a:r>
            <a:r>
              <a:rPr lang="en-US" sz="1600" dirty="0" smtClean="0"/>
              <a:t> </a:t>
            </a:r>
            <a:r>
              <a:rPr lang="id-ID" sz="1600" dirty="0" smtClean="0"/>
              <a:t>yg </a:t>
            </a:r>
            <a:r>
              <a:rPr lang="en-US" sz="1600" dirty="0" err="1" smtClean="0"/>
              <a:t>baik</a:t>
            </a:r>
            <a:r>
              <a:rPr lang="en-US" sz="1600" dirty="0" smtClean="0"/>
              <a:t> &amp; </a:t>
            </a:r>
            <a:r>
              <a:rPr lang="en-US" sz="1600" dirty="0" err="1" smtClean="0"/>
              <a:t>positif</a:t>
            </a:r>
            <a:endParaRPr lang="en-US" sz="1600" dirty="0" smtClean="0"/>
          </a:p>
          <a:p>
            <a:pPr>
              <a:spcBef>
                <a:spcPct val="20000"/>
              </a:spcBef>
              <a:spcAft>
                <a:spcPts val="600"/>
              </a:spcAft>
              <a:buClr>
                <a:srgbClr val="C00000"/>
              </a:buClr>
              <a:buFont typeface="Wingdings" pitchFamily="2" charset="2"/>
              <a:buChar char="§"/>
            </a:pPr>
            <a:r>
              <a:rPr lang="en-US" sz="1600" dirty="0" err="1" smtClean="0"/>
              <a:t>Meningkatkan</a:t>
            </a:r>
            <a:r>
              <a:rPr lang="en-US" sz="1600" dirty="0" smtClean="0"/>
              <a:t> </a:t>
            </a:r>
            <a:r>
              <a:rPr lang="en-US" sz="1600" dirty="0" err="1" smtClean="0"/>
              <a:t>komunikasi</a:t>
            </a:r>
            <a:r>
              <a:rPr lang="en-US" sz="1600" dirty="0" smtClean="0"/>
              <a:t> </a:t>
            </a:r>
            <a:r>
              <a:rPr lang="en-US" sz="1600" dirty="0" err="1" smtClean="0"/>
              <a:t>orga</a:t>
            </a:r>
            <a:r>
              <a:rPr lang="id-ID" sz="1600" dirty="0" smtClean="0"/>
              <a:t>s</a:t>
            </a:r>
            <a:endParaRPr lang="en-US" sz="1600" dirty="0" smtClean="0"/>
          </a:p>
          <a:p>
            <a:pPr>
              <a:spcBef>
                <a:spcPct val="20000"/>
              </a:spcBef>
              <a:spcAft>
                <a:spcPts val="600"/>
              </a:spcAft>
              <a:buClr>
                <a:srgbClr val="C00000"/>
              </a:buClr>
              <a:buFont typeface="Wingdings" pitchFamily="2" charset="2"/>
              <a:buChar char="§"/>
            </a:pPr>
            <a:r>
              <a:rPr lang="en-US" sz="1600" dirty="0" err="1" smtClean="0"/>
              <a:t>Mengurangi</a:t>
            </a:r>
            <a:r>
              <a:rPr lang="en-US" sz="1600" dirty="0" smtClean="0"/>
              <a:t> </a:t>
            </a:r>
            <a:r>
              <a:rPr lang="en-US" sz="1600" dirty="0" err="1" smtClean="0"/>
              <a:t>biaya</a:t>
            </a:r>
            <a:r>
              <a:rPr lang="en-US" sz="1600" dirty="0" smtClean="0"/>
              <a:t> </a:t>
            </a:r>
            <a:r>
              <a:rPr lang="en-US" sz="1600" dirty="0" err="1" smtClean="0"/>
              <a:t>konsultan</a:t>
            </a:r>
            <a:r>
              <a:rPr lang="en-US" sz="1600" dirty="0" smtClean="0"/>
              <a:t> </a:t>
            </a:r>
            <a:r>
              <a:rPr lang="en-US" sz="1600" dirty="0" err="1" smtClean="0"/>
              <a:t>luar</a:t>
            </a:r>
            <a:endParaRPr lang="en-US" sz="1600" dirty="0" smtClean="0"/>
          </a:p>
          <a:p>
            <a:pPr>
              <a:spcBef>
                <a:spcPct val="20000"/>
              </a:spcBef>
              <a:spcAft>
                <a:spcPts val="600"/>
              </a:spcAft>
              <a:buClr>
                <a:srgbClr val="C00000"/>
              </a:buClr>
              <a:buFont typeface="Wingdings" pitchFamily="2" charset="2"/>
              <a:buChar char="§"/>
            </a:pPr>
            <a:r>
              <a:rPr lang="en-US" sz="1600" dirty="0" err="1" smtClean="0"/>
              <a:t>Membantu</a:t>
            </a:r>
            <a:r>
              <a:rPr lang="en-US" sz="1600" dirty="0" smtClean="0"/>
              <a:t> </a:t>
            </a:r>
            <a:r>
              <a:rPr lang="en-US" sz="1600" dirty="0" err="1" smtClean="0"/>
              <a:t>menangani</a:t>
            </a:r>
            <a:r>
              <a:rPr lang="en-US" sz="1600" dirty="0" smtClean="0"/>
              <a:t> </a:t>
            </a:r>
            <a:r>
              <a:rPr lang="en-US" sz="1600" dirty="0" err="1" smtClean="0"/>
              <a:t>konp</a:t>
            </a:r>
            <a:r>
              <a:rPr lang="id-ID" sz="1600" dirty="0" smtClean="0"/>
              <a:t>f</a:t>
            </a:r>
            <a:r>
              <a:rPr lang="en-US" sz="1600" dirty="0" err="1" smtClean="0"/>
              <a:t>ik</a:t>
            </a:r>
            <a:endParaRPr lang="en-US" sz="1600" dirty="0" smtClean="0"/>
          </a:p>
          <a:p>
            <a:pPr>
              <a:spcBef>
                <a:spcPct val="20000"/>
              </a:spcBef>
              <a:spcAft>
                <a:spcPts val="600"/>
              </a:spcAft>
              <a:buClr>
                <a:srgbClr val="C00000"/>
              </a:buClr>
              <a:buFont typeface="Wingdings" pitchFamily="2" charset="2"/>
              <a:buChar char="§"/>
            </a:pPr>
            <a:r>
              <a:rPr lang="en-US" sz="1600" dirty="0" err="1" smtClean="0"/>
              <a:t>Memotivasi</a:t>
            </a:r>
            <a:r>
              <a:rPr lang="en-US" sz="1600" dirty="0" smtClean="0"/>
              <a:t> </a:t>
            </a:r>
            <a:r>
              <a:rPr lang="en-US" sz="1600" dirty="0" err="1" smtClean="0"/>
              <a:t>kerja</a:t>
            </a:r>
            <a:endParaRPr lang="en-US" sz="1600" dirty="0" smtClean="0"/>
          </a:p>
          <a:p>
            <a:pPr>
              <a:spcBef>
                <a:spcPct val="20000"/>
              </a:spcBef>
              <a:spcAft>
                <a:spcPts val="600"/>
              </a:spcAft>
              <a:buClr>
                <a:srgbClr val="C00000"/>
              </a:buClr>
              <a:buFont typeface="Wingdings" pitchFamily="2" charset="2"/>
              <a:buChar char="§"/>
            </a:pPr>
            <a:r>
              <a:rPr lang="en-US" sz="1600" dirty="0" err="1" smtClean="0"/>
              <a:t>Meningkatkan</a:t>
            </a:r>
            <a:r>
              <a:rPr lang="en-US" sz="1600" dirty="0" smtClean="0"/>
              <a:t> </a:t>
            </a:r>
            <a:r>
              <a:rPr lang="en-US" sz="1600" dirty="0" err="1" smtClean="0"/>
              <a:t>kinerja</a:t>
            </a:r>
            <a:r>
              <a:rPr lang="en-US" sz="1600" dirty="0" smtClean="0"/>
              <a:t> </a:t>
            </a:r>
            <a:r>
              <a:rPr lang="en-US" sz="1600" dirty="0" err="1" smtClean="0"/>
              <a:t>perusahaan</a:t>
            </a:r>
            <a:endParaRPr lang="id-ID" sz="1600" dirty="0"/>
          </a:p>
        </p:txBody>
      </p:sp>
      <p:sp>
        <p:nvSpPr>
          <p:cNvPr id="5" name="Footer Placeholder 4"/>
          <p:cNvSpPr>
            <a:spLocks noGrp="1"/>
          </p:cNvSpPr>
          <p:nvPr>
            <p:ph type="ftr" sz="quarter" idx="11"/>
          </p:nvPr>
        </p:nvSpPr>
        <p:spPr/>
        <p:txBody>
          <a:bodyPr/>
          <a:lstStyle/>
          <a:p>
            <a:r>
              <a:rPr lang="id-ID" smtClean="0"/>
              <a:t>Created by Yenny</a:t>
            </a:r>
            <a:endParaRPr lang="id-ID"/>
          </a:p>
        </p:txBody>
      </p:sp>
      <p:sp>
        <p:nvSpPr>
          <p:cNvPr id="6" name="Slide Number Placeholder 5"/>
          <p:cNvSpPr>
            <a:spLocks noGrp="1"/>
          </p:cNvSpPr>
          <p:nvPr>
            <p:ph type="sldNum" sz="quarter" idx="12"/>
          </p:nvPr>
        </p:nvSpPr>
        <p:spPr/>
        <p:txBody>
          <a:bodyPr/>
          <a:lstStyle/>
          <a:p>
            <a:fld id="{EDE02D6E-B074-428D-9717-5B26F726263D}" type="slidenum">
              <a:rPr lang="id-ID" smtClean="0"/>
              <a:pPr/>
              <a:t>14</a:t>
            </a:fld>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183880" cy="1008112"/>
          </a:xfrm>
        </p:spPr>
        <p:txBody>
          <a:bodyPr>
            <a:noAutofit/>
          </a:bodyPr>
          <a:lstStyle/>
          <a:p>
            <a:pPr algn="ctr"/>
            <a:r>
              <a:rPr lang="id-ID" sz="2400" dirty="0" smtClean="0">
                <a:solidFill>
                  <a:schemeClr val="accent1"/>
                </a:solidFill>
              </a:rPr>
              <a:t>MANFAAT PELATIHAN </a:t>
            </a:r>
            <a:r>
              <a:rPr lang="en-US" sz="2400" dirty="0" smtClean="0">
                <a:solidFill>
                  <a:schemeClr val="accent1"/>
                </a:solidFill>
              </a:rPr>
              <a:t>DALAM HUBUNGAN SDM, INTRA,</a:t>
            </a:r>
            <a:r>
              <a:rPr lang="id-ID" sz="2400" dirty="0" smtClean="0">
                <a:solidFill>
                  <a:schemeClr val="accent1"/>
                </a:solidFill>
              </a:rPr>
              <a:t> </a:t>
            </a:r>
            <a:r>
              <a:rPr lang="en-US" sz="2400" dirty="0" smtClean="0">
                <a:solidFill>
                  <a:schemeClr val="accent1"/>
                </a:solidFill>
              </a:rPr>
              <a:t>ANTARGRUP DAN PELAKSANA</a:t>
            </a:r>
            <a:r>
              <a:rPr lang="id-ID" sz="2400" dirty="0" smtClean="0">
                <a:solidFill>
                  <a:srgbClr val="EAEAEA"/>
                </a:solidFill>
              </a:rPr>
              <a:t> </a:t>
            </a:r>
            <a:endParaRPr lang="id-ID" sz="2400" dirty="0"/>
          </a:p>
        </p:txBody>
      </p:sp>
      <p:sp>
        <p:nvSpPr>
          <p:cNvPr id="3" name="Content Placeholder 2"/>
          <p:cNvSpPr>
            <a:spLocks noGrp="1"/>
          </p:cNvSpPr>
          <p:nvPr>
            <p:ph sz="half" idx="1"/>
          </p:nvPr>
        </p:nvSpPr>
        <p:spPr>
          <a:xfrm>
            <a:off x="395536" y="1772816"/>
            <a:ext cx="3960440" cy="4104456"/>
          </a:xfrm>
        </p:spPr>
        <p:txBody>
          <a:bodyPr>
            <a:noAutofit/>
          </a:bodyPr>
          <a:lstStyle/>
          <a:p>
            <a:pPr>
              <a:lnSpc>
                <a:spcPct val="80000"/>
              </a:lnSpc>
              <a:spcBef>
                <a:spcPct val="20000"/>
              </a:spcBef>
              <a:spcAft>
                <a:spcPts val="600"/>
              </a:spcAft>
              <a:buClr>
                <a:srgbClr val="C00000"/>
              </a:buClr>
              <a:buFont typeface="Wingdings" pitchFamily="2" charset="2"/>
              <a:buChar char="§"/>
            </a:pPr>
            <a:r>
              <a:rPr lang="en-US" sz="2200" dirty="0" err="1" smtClean="0"/>
              <a:t>Meningkatkan</a:t>
            </a:r>
            <a:r>
              <a:rPr lang="en-US" sz="2200" dirty="0" smtClean="0"/>
              <a:t> </a:t>
            </a:r>
            <a:r>
              <a:rPr lang="en-US" sz="2200" dirty="0" err="1" smtClean="0"/>
              <a:t>komunikasi</a:t>
            </a:r>
            <a:r>
              <a:rPr lang="en-US" sz="2200" dirty="0" smtClean="0"/>
              <a:t> </a:t>
            </a:r>
            <a:r>
              <a:rPr lang="en-US" sz="2200" dirty="0" err="1" smtClean="0"/>
              <a:t>antar</a:t>
            </a:r>
            <a:r>
              <a:rPr lang="en-US" sz="2200" dirty="0" smtClean="0"/>
              <a:t> </a:t>
            </a:r>
            <a:r>
              <a:rPr lang="en-US" sz="2200" dirty="0" err="1" smtClean="0"/>
              <a:t>grup</a:t>
            </a:r>
            <a:r>
              <a:rPr lang="en-US" sz="2200" dirty="0" smtClean="0"/>
              <a:t> </a:t>
            </a:r>
            <a:r>
              <a:rPr lang="en-US" sz="2200" dirty="0" err="1" smtClean="0"/>
              <a:t>dan</a:t>
            </a:r>
            <a:r>
              <a:rPr lang="en-US" sz="2200" dirty="0" smtClean="0"/>
              <a:t> </a:t>
            </a:r>
            <a:r>
              <a:rPr lang="en-US" sz="2200" dirty="0" err="1" smtClean="0"/>
              <a:t>individu</a:t>
            </a:r>
            <a:endParaRPr lang="en-US" sz="2200" dirty="0" smtClean="0"/>
          </a:p>
          <a:p>
            <a:pPr>
              <a:lnSpc>
                <a:spcPct val="80000"/>
              </a:lnSpc>
              <a:spcBef>
                <a:spcPct val="20000"/>
              </a:spcBef>
              <a:spcAft>
                <a:spcPts val="600"/>
              </a:spcAft>
              <a:buClr>
                <a:srgbClr val="C00000"/>
              </a:buClr>
              <a:buFont typeface="Wingdings" pitchFamily="2" charset="2"/>
              <a:buChar char="§"/>
            </a:pPr>
            <a:r>
              <a:rPr lang="en-US" sz="2200" dirty="0" err="1" smtClean="0"/>
              <a:t>Membantu</a:t>
            </a:r>
            <a:r>
              <a:rPr lang="en-US" sz="2200" dirty="0" smtClean="0"/>
              <a:t> </a:t>
            </a:r>
            <a:r>
              <a:rPr lang="en-US" sz="2200" dirty="0" err="1" smtClean="0"/>
              <a:t>dalam</a:t>
            </a:r>
            <a:r>
              <a:rPr lang="en-US" sz="2200" dirty="0" smtClean="0"/>
              <a:t> </a:t>
            </a:r>
            <a:r>
              <a:rPr lang="en-US" sz="2200" dirty="0" err="1" smtClean="0"/>
              <a:t>orientasi</a:t>
            </a:r>
            <a:r>
              <a:rPr lang="en-US" sz="2200" dirty="0" smtClean="0"/>
              <a:t> </a:t>
            </a:r>
            <a:r>
              <a:rPr lang="en-US" sz="2200" dirty="0" err="1" smtClean="0"/>
              <a:t>bagi</a:t>
            </a:r>
            <a:r>
              <a:rPr lang="en-US" sz="2200" dirty="0" smtClean="0"/>
              <a:t> </a:t>
            </a:r>
            <a:r>
              <a:rPr lang="en-US" sz="2200" dirty="0" err="1" smtClean="0"/>
              <a:t>karyawan</a:t>
            </a:r>
            <a:r>
              <a:rPr lang="en-US" sz="2200" dirty="0" smtClean="0"/>
              <a:t> </a:t>
            </a:r>
            <a:r>
              <a:rPr lang="en-US" sz="2200" dirty="0" err="1" smtClean="0"/>
              <a:t>baru</a:t>
            </a:r>
            <a:r>
              <a:rPr lang="en-US" sz="2200" dirty="0" smtClean="0"/>
              <a:t>, transfer </a:t>
            </a:r>
            <a:r>
              <a:rPr lang="en-US" sz="2200" dirty="0" err="1" smtClean="0"/>
              <a:t>atau</a:t>
            </a:r>
            <a:r>
              <a:rPr lang="en-US" sz="2200" dirty="0" smtClean="0"/>
              <a:t> </a:t>
            </a:r>
            <a:r>
              <a:rPr lang="en-US" sz="2200" dirty="0" err="1" smtClean="0"/>
              <a:t>promosi</a:t>
            </a:r>
            <a:endParaRPr lang="en-US" sz="2200" dirty="0" smtClean="0"/>
          </a:p>
          <a:p>
            <a:pPr>
              <a:lnSpc>
                <a:spcPct val="80000"/>
              </a:lnSpc>
              <a:spcBef>
                <a:spcPct val="20000"/>
              </a:spcBef>
              <a:spcAft>
                <a:spcPts val="600"/>
              </a:spcAft>
              <a:buClr>
                <a:srgbClr val="C00000"/>
              </a:buClr>
              <a:buFont typeface="Wingdings" pitchFamily="2" charset="2"/>
              <a:buChar char="§"/>
            </a:pPr>
            <a:r>
              <a:rPr lang="en-US" sz="2200" dirty="0" err="1" smtClean="0"/>
              <a:t>Memberikan</a:t>
            </a:r>
            <a:r>
              <a:rPr lang="en-US" sz="2200" dirty="0" smtClean="0"/>
              <a:t> </a:t>
            </a:r>
            <a:r>
              <a:rPr lang="en-US" sz="2200" dirty="0" err="1" smtClean="0"/>
              <a:t>iklim</a:t>
            </a:r>
            <a:r>
              <a:rPr lang="en-US" sz="2200" dirty="0" smtClean="0"/>
              <a:t> yang </a:t>
            </a:r>
            <a:r>
              <a:rPr lang="en-US" sz="2200" dirty="0" err="1" smtClean="0"/>
              <a:t>baik</a:t>
            </a:r>
            <a:r>
              <a:rPr lang="en-US" sz="2200" dirty="0" smtClean="0"/>
              <a:t> </a:t>
            </a:r>
            <a:r>
              <a:rPr lang="en-US" sz="2200" dirty="0" err="1" smtClean="0"/>
              <a:t>untuk</a:t>
            </a:r>
            <a:r>
              <a:rPr lang="en-US" sz="2200" dirty="0" smtClean="0"/>
              <a:t> </a:t>
            </a:r>
            <a:r>
              <a:rPr lang="en-US" sz="2200" dirty="0" err="1" smtClean="0"/>
              <a:t>belajar</a:t>
            </a:r>
            <a:endParaRPr lang="en-US" sz="2200" dirty="0" smtClean="0"/>
          </a:p>
          <a:p>
            <a:pPr>
              <a:lnSpc>
                <a:spcPct val="80000"/>
              </a:lnSpc>
              <a:spcBef>
                <a:spcPct val="20000"/>
              </a:spcBef>
              <a:spcAft>
                <a:spcPts val="600"/>
              </a:spcAft>
              <a:buClr>
                <a:srgbClr val="C00000"/>
              </a:buClr>
              <a:buFont typeface="Wingdings" pitchFamily="2" charset="2"/>
              <a:buChar char="§"/>
            </a:pPr>
            <a:r>
              <a:rPr lang="en-US" sz="2200" dirty="0" err="1" smtClean="0"/>
              <a:t>Membuat</a:t>
            </a:r>
            <a:r>
              <a:rPr lang="en-US" sz="2200" dirty="0" smtClean="0"/>
              <a:t> </a:t>
            </a:r>
            <a:r>
              <a:rPr lang="en-US" sz="2200" dirty="0" err="1" smtClean="0"/>
              <a:t>perusahaan</a:t>
            </a:r>
            <a:r>
              <a:rPr lang="en-US" sz="2200" dirty="0" smtClean="0"/>
              <a:t> </a:t>
            </a:r>
            <a:r>
              <a:rPr lang="en-US" sz="2200" dirty="0" err="1" smtClean="0"/>
              <a:t>menjadi</a:t>
            </a:r>
            <a:r>
              <a:rPr lang="id-ID" sz="2200" dirty="0" smtClean="0"/>
              <a:t> </a:t>
            </a:r>
            <a:r>
              <a:rPr lang="en-US" sz="2200" dirty="0" err="1" smtClean="0"/>
              <a:t>tempat</a:t>
            </a:r>
            <a:r>
              <a:rPr lang="en-US" sz="2200" dirty="0" smtClean="0"/>
              <a:t> yang </a:t>
            </a:r>
            <a:r>
              <a:rPr lang="en-US" sz="2200" dirty="0" err="1" smtClean="0"/>
              <a:t>lebih</a:t>
            </a:r>
            <a:r>
              <a:rPr lang="en-US" sz="2200" dirty="0" smtClean="0"/>
              <a:t> </a:t>
            </a:r>
            <a:r>
              <a:rPr lang="en-US" sz="2200" dirty="0" err="1" smtClean="0"/>
              <a:t>baik</a:t>
            </a:r>
            <a:r>
              <a:rPr lang="en-US" sz="2200" dirty="0" smtClean="0"/>
              <a:t> </a:t>
            </a:r>
            <a:r>
              <a:rPr lang="en-US" sz="2200" dirty="0" err="1" smtClean="0"/>
              <a:t>untuk</a:t>
            </a:r>
            <a:r>
              <a:rPr lang="id-ID" sz="2200" dirty="0" smtClean="0"/>
              <a:t> </a:t>
            </a:r>
            <a:r>
              <a:rPr lang="en-US" sz="2200" dirty="0" err="1" smtClean="0"/>
              <a:t>bekerja</a:t>
            </a:r>
            <a:endParaRPr lang="en-US" sz="2200" dirty="0" smtClean="0"/>
          </a:p>
        </p:txBody>
      </p:sp>
      <p:sp>
        <p:nvSpPr>
          <p:cNvPr id="4" name="Content Placeholder 3"/>
          <p:cNvSpPr>
            <a:spLocks noGrp="1"/>
          </p:cNvSpPr>
          <p:nvPr>
            <p:ph sz="half" idx="2"/>
          </p:nvPr>
        </p:nvSpPr>
        <p:spPr>
          <a:xfrm>
            <a:off x="4427984" y="1844824"/>
            <a:ext cx="4320480" cy="3960440"/>
          </a:xfrm>
        </p:spPr>
        <p:txBody>
          <a:bodyPr>
            <a:noAutofit/>
          </a:bodyPr>
          <a:lstStyle/>
          <a:p>
            <a:pPr>
              <a:lnSpc>
                <a:spcPct val="80000"/>
              </a:lnSpc>
              <a:spcBef>
                <a:spcPct val="20000"/>
              </a:spcBef>
              <a:spcAft>
                <a:spcPts val="600"/>
              </a:spcAft>
              <a:buClr>
                <a:srgbClr val="C00000"/>
              </a:buClr>
              <a:buFont typeface="Wingdings" pitchFamily="2" charset="2"/>
              <a:buChar char="§"/>
            </a:pPr>
            <a:r>
              <a:rPr lang="en-US" sz="2200" dirty="0" err="1" smtClean="0"/>
              <a:t>Memberikan</a:t>
            </a:r>
            <a:r>
              <a:rPr lang="en-US" sz="2200" dirty="0" smtClean="0"/>
              <a:t> </a:t>
            </a:r>
            <a:r>
              <a:rPr lang="en-US" sz="2200" dirty="0" err="1" smtClean="0"/>
              <a:t>informasi</a:t>
            </a:r>
            <a:r>
              <a:rPr lang="en-US" sz="2200" dirty="0" smtClean="0"/>
              <a:t> </a:t>
            </a:r>
            <a:r>
              <a:rPr lang="en-US" sz="2200" dirty="0" err="1" smtClean="0"/>
              <a:t>ttg</a:t>
            </a:r>
            <a:r>
              <a:rPr lang="en-US" sz="2200" dirty="0" smtClean="0"/>
              <a:t> </a:t>
            </a:r>
            <a:r>
              <a:rPr lang="en-US" sz="2200" dirty="0" err="1" smtClean="0"/>
              <a:t>kesamaan</a:t>
            </a:r>
            <a:r>
              <a:rPr lang="en-US" sz="2200" dirty="0" smtClean="0"/>
              <a:t> </a:t>
            </a:r>
            <a:r>
              <a:rPr lang="en-US" sz="2200" dirty="0" err="1" smtClean="0"/>
              <a:t>kesempatan</a:t>
            </a:r>
            <a:endParaRPr lang="en-US" sz="2200" dirty="0" smtClean="0"/>
          </a:p>
          <a:p>
            <a:pPr>
              <a:lnSpc>
                <a:spcPct val="80000"/>
              </a:lnSpc>
              <a:spcBef>
                <a:spcPct val="20000"/>
              </a:spcBef>
              <a:spcAft>
                <a:spcPts val="600"/>
              </a:spcAft>
              <a:buClr>
                <a:srgbClr val="C00000"/>
              </a:buClr>
              <a:buFont typeface="Wingdings" pitchFamily="2" charset="2"/>
              <a:buChar char="§"/>
            </a:pPr>
            <a:r>
              <a:rPr lang="en-US" sz="2200" dirty="0" err="1" smtClean="0"/>
              <a:t>Memberikan</a:t>
            </a:r>
            <a:r>
              <a:rPr lang="en-US" sz="2200" dirty="0" smtClean="0"/>
              <a:t> </a:t>
            </a:r>
            <a:r>
              <a:rPr lang="en-US" sz="2200" dirty="0" err="1" smtClean="0"/>
              <a:t>informasi</a:t>
            </a:r>
            <a:r>
              <a:rPr lang="en-US" sz="2200" dirty="0" smtClean="0"/>
              <a:t> </a:t>
            </a:r>
            <a:r>
              <a:rPr lang="en-US" sz="2200" dirty="0" err="1" smtClean="0"/>
              <a:t>tentang</a:t>
            </a:r>
            <a:r>
              <a:rPr lang="en-US" sz="2200" dirty="0" smtClean="0"/>
              <a:t> </a:t>
            </a:r>
            <a:r>
              <a:rPr lang="en-US" sz="2200" dirty="0" err="1" smtClean="0"/>
              <a:t>hukum</a:t>
            </a:r>
            <a:r>
              <a:rPr lang="id-ID" sz="2200" dirty="0" smtClean="0"/>
              <a:t> &amp; </a:t>
            </a:r>
            <a:r>
              <a:rPr lang="en-US" sz="2200" dirty="0" err="1" smtClean="0"/>
              <a:t>kebijakan</a:t>
            </a:r>
            <a:endParaRPr lang="en-US" sz="2200" dirty="0" smtClean="0"/>
          </a:p>
          <a:p>
            <a:pPr>
              <a:lnSpc>
                <a:spcPct val="80000"/>
              </a:lnSpc>
              <a:spcBef>
                <a:spcPct val="20000"/>
              </a:spcBef>
              <a:spcAft>
                <a:spcPts val="600"/>
              </a:spcAft>
              <a:buClr>
                <a:srgbClr val="C00000"/>
              </a:buClr>
              <a:buFont typeface="Wingdings" pitchFamily="2" charset="2"/>
              <a:buChar char="§"/>
            </a:pPr>
            <a:r>
              <a:rPr lang="en-US" sz="2200" dirty="0" err="1" smtClean="0"/>
              <a:t>Meningkatkan</a:t>
            </a:r>
            <a:r>
              <a:rPr lang="en-US" sz="2200" dirty="0" smtClean="0"/>
              <a:t> </a:t>
            </a:r>
            <a:r>
              <a:rPr lang="en-US" sz="2200" dirty="0" err="1" smtClean="0"/>
              <a:t>ketrampilan</a:t>
            </a:r>
            <a:r>
              <a:rPr lang="en-US" sz="2200" dirty="0" smtClean="0"/>
              <a:t> </a:t>
            </a:r>
            <a:r>
              <a:rPr lang="en-US" sz="2200" dirty="0" err="1" smtClean="0"/>
              <a:t>interpresonal</a:t>
            </a:r>
            <a:endParaRPr lang="en-US" sz="2200" dirty="0" smtClean="0"/>
          </a:p>
          <a:p>
            <a:pPr>
              <a:lnSpc>
                <a:spcPct val="80000"/>
              </a:lnSpc>
              <a:spcBef>
                <a:spcPct val="20000"/>
              </a:spcBef>
              <a:spcAft>
                <a:spcPts val="600"/>
              </a:spcAft>
              <a:buClr>
                <a:srgbClr val="C00000"/>
              </a:buClr>
              <a:buFont typeface="Wingdings" pitchFamily="2" charset="2"/>
              <a:buChar char="§"/>
            </a:pPr>
            <a:r>
              <a:rPr lang="en-US" sz="2200" dirty="0" err="1" smtClean="0"/>
              <a:t>Membuat</a:t>
            </a:r>
            <a:r>
              <a:rPr lang="en-US" sz="2200" dirty="0" smtClean="0"/>
              <a:t> </a:t>
            </a:r>
            <a:r>
              <a:rPr lang="en-US" sz="2200" dirty="0" err="1" smtClean="0"/>
              <a:t>kebijakan</a:t>
            </a:r>
            <a:r>
              <a:rPr lang="en-US" sz="2200" dirty="0" smtClean="0"/>
              <a:t> </a:t>
            </a:r>
            <a:r>
              <a:rPr lang="en-US" sz="2200" dirty="0" err="1" smtClean="0"/>
              <a:t>perus</a:t>
            </a:r>
            <a:r>
              <a:rPr lang="id-ID" sz="2200" dirty="0" smtClean="0"/>
              <a:t>h</a:t>
            </a:r>
            <a:r>
              <a:rPr lang="en-US" sz="2200" dirty="0" smtClean="0"/>
              <a:t>, </a:t>
            </a:r>
            <a:r>
              <a:rPr lang="en-US" sz="2200" dirty="0" err="1" smtClean="0"/>
              <a:t>aturan</a:t>
            </a:r>
            <a:endParaRPr lang="en-US" sz="2200" dirty="0" smtClean="0"/>
          </a:p>
          <a:p>
            <a:pPr>
              <a:lnSpc>
                <a:spcPct val="80000"/>
              </a:lnSpc>
              <a:spcBef>
                <a:spcPct val="20000"/>
              </a:spcBef>
              <a:spcAft>
                <a:spcPts val="600"/>
              </a:spcAft>
              <a:buClr>
                <a:srgbClr val="C00000"/>
              </a:buClr>
              <a:buFont typeface="Wingdings" pitchFamily="2" charset="2"/>
              <a:buChar char="§"/>
            </a:pPr>
            <a:r>
              <a:rPr lang="en-US" sz="2200" dirty="0" err="1" smtClean="0"/>
              <a:t>Meningkatkan</a:t>
            </a:r>
            <a:r>
              <a:rPr lang="en-US" sz="2200" dirty="0" smtClean="0"/>
              <a:t> </a:t>
            </a:r>
            <a:r>
              <a:rPr lang="en-US" sz="2200" dirty="0" err="1" smtClean="0"/>
              <a:t>kualitas</a:t>
            </a:r>
            <a:r>
              <a:rPr lang="en-US" sz="2200" dirty="0" smtClean="0"/>
              <a:t> moral</a:t>
            </a:r>
          </a:p>
          <a:p>
            <a:pPr>
              <a:spcBef>
                <a:spcPct val="20000"/>
              </a:spcBef>
              <a:spcAft>
                <a:spcPts val="600"/>
              </a:spcAft>
              <a:buClr>
                <a:srgbClr val="C00000"/>
              </a:buClr>
              <a:buFont typeface="Wingdings" pitchFamily="2" charset="2"/>
              <a:buChar char="§"/>
            </a:pPr>
            <a:endParaRPr lang="id-ID" sz="1600" dirty="0"/>
          </a:p>
        </p:txBody>
      </p:sp>
      <p:sp>
        <p:nvSpPr>
          <p:cNvPr id="5" name="Footer Placeholder 4"/>
          <p:cNvSpPr>
            <a:spLocks noGrp="1"/>
          </p:cNvSpPr>
          <p:nvPr>
            <p:ph type="ftr" sz="quarter" idx="11"/>
          </p:nvPr>
        </p:nvSpPr>
        <p:spPr/>
        <p:txBody>
          <a:bodyPr/>
          <a:lstStyle/>
          <a:p>
            <a:r>
              <a:rPr lang="id-ID" smtClean="0"/>
              <a:t>Created by Yenny</a:t>
            </a:r>
            <a:endParaRPr lang="id-ID"/>
          </a:p>
        </p:txBody>
      </p:sp>
      <p:sp>
        <p:nvSpPr>
          <p:cNvPr id="6" name="Slide Number Placeholder 5"/>
          <p:cNvSpPr>
            <a:spLocks noGrp="1"/>
          </p:cNvSpPr>
          <p:nvPr>
            <p:ph type="sldNum" sz="quarter" idx="12"/>
          </p:nvPr>
        </p:nvSpPr>
        <p:spPr/>
        <p:txBody>
          <a:bodyPr/>
          <a:lstStyle/>
          <a:p>
            <a:fld id="{EDE02D6E-B074-428D-9717-5B26F726263D}" type="slidenum">
              <a:rPr lang="id-ID" smtClean="0"/>
              <a:pPr/>
              <a:t>15</a:t>
            </a:fld>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609600" y="2132856"/>
            <a:ext cx="7924800" cy="3816424"/>
          </a:xfrm>
        </p:spPr>
        <p:txBody>
          <a:bodyPr>
            <a:normAutofit/>
          </a:bodyPr>
          <a:lstStyle/>
          <a:p>
            <a:pPr marL="0" indent="0" eaLnBrk="1" hangingPunct="1">
              <a:lnSpc>
                <a:spcPct val="90000"/>
              </a:lnSpc>
              <a:buSzPct val="85000"/>
              <a:buFontTx/>
              <a:buNone/>
            </a:pPr>
            <a:r>
              <a:rPr lang="en-US" sz="3800" dirty="0" err="1" smtClean="0"/>
              <a:t>Upaya</a:t>
            </a:r>
            <a:r>
              <a:rPr lang="en-US" sz="3800" dirty="0" smtClean="0"/>
              <a:t> </a:t>
            </a:r>
            <a:r>
              <a:rPr lang="en-US" sz="3800" dirty="0" err="1" smtClean="0"/>
              <a:t>mengelola</a:t>
            </a:r>
            <a:r>
              <a:rPr lang="en-US" sz="3800" dirty="0" smtClean="0"/>
              <a:t> </a:t>
            </a:r>
            <a:r>
              <a:rPr lang="en-US" sz="3800" dirty="0" err="1" smtClean="0"/>
              <a:t>unsur</a:t>
            </a:r>
            <a:r>
              <a:rPr lang="en-US" sz="3800" dirty="0" smtClean="0"/>
              <a:t> </a:t>
            </a:r>
            <a:r>
              <a:rPr lang="en-US" sz="3800" dirty="0" err="1" smtClean="0"/>
              <a:t>manusia</a:t>
            </a:r>
            <a:r>
              <a:rPr lang="en-US" sz="3800" dirty="0" smtClean="0"/>
              <a:t> </a:t>
            </a:r>
            <a:r>
              <a:rPr lang="en-US" sz="3800" dirty="0" err="1" smtClean="0"/>
              <a:t>dengan</a:t>
            </a:r>
            <a:r>
              <a:rPr lang="en-US" sz="3800" dirty="0" smtClean="0"/>
              <a:t> </a:t>
            </a:r>
            <a:r>
              <a:rPr lang="en-US" sz="3800" dirty="0" err="1" smtClean="0"/>
              <a:t>segala</a:t>
            </a:r>
            <a:r>
              <a:rPr lang="en-US" sz="3800" dirty="0" smtClean="0"/>
              <a:t> </a:t>
            </a:r>
            <a:r>
              <a:rPr lang="en-US" sz="3800" dirty="0" err="1" smtClean="0"/>
              <a:t>potensinya</a:t>
            </a:r>
            <a:r>
              <a:rPr lang="en-US" sz="3800" dirty="0" smtClean="0"/>
              <a:t> </a:t>
            </a:r>
            <a:r>
              <a:rPr lang="en-US" sz="3800" dirty="0" err="1" smtClean="0"/>
              <a:t>seefektif</a:t>
            </a:r>
            <a:r>
              <a:rPr lang="en-US" sz="3800" dirty="0" smtClean="0"/>
              <a:t> </a:t>
            </a:r>
            <a:r>
              <a:rPr lang="en-US" sz="3800" dirty="0" err="1" smtClean="0"/>
              <a:t>mungkin</a:t>
            </a:r>
            <a:r>
              <a:rPr lang="en-US" sz="3800" dirty="0" smtClean="0"/>
              <a:t>, </a:t>
            </a:r>
            <a:r>
              <a:rPr lang="en-US" sz="3800" dirty="0" err="1" smtClean="0"/>
              <a:t>sehingga</a:t>
            </a:r>
            <a:r>
              <a:rPr lang="en-US" sz="3800" dirty="0" smtClean="0"/>
              <a:t> </a:t>
            </a:r>
            <a:r>
              <a:rPr lang="en-US" sz="3800" dirty="0" err="1" smtClean="0"/>
              <a:t>dapat</a:t>
            </a:r>
            <a:r>
              <a:rPr lang="en-US" sz="3800" dirty="0" smtClean="0"/>
              <a:t> </a:t>
            </a:r>
            <a:r>
              <a:rPr lang="en-US" sz="3800" dirty="0" err="1" smtClean="0"/>
              <a:t>diperoleh</a:t>
            </a:r>
            <a:r>
              <a:rPr lang="en-US" sz="3800" dirty="0" smtClean="0"/>
              <a:t> SDM yang </a:t>
            </a:r>
            <a:r>
              <a:rPr lang="en-US" sz="3800" dirty="0" err="1" smtClean="0"/>
              <a:t>puas</a:t>
            </a:r>
            <a:r>
              <a:rPr lang="en-US" sz="3800" dirty="0" smtClean="0"/>
              <a:t> (</a:t>
            </a:r>
            <a:r>
              <a:rPr lang="en-US" sz="3800" i="1" dirty="0" smtClean="0"/>
              <a:t>satisfied</a:t>
            </a:r>
            <a:r>
              <a:rPr lang="en-US" sz="3800" dirty="0" smtClean="0"/>
              <a:t>) </a:t>
            </a:r>
            <a:r>
              <a:rPr lang="en-US" sz="3800" dirty="0" err="1" smtClean="0"/>
              <a:t>dan</a:t>
            </a:r>
            <a:r>
              <a:rPr lang="en-US" sz="3800" dirty="0" smtClean="0"/>
              <a:t> </a:t>
            </a:r>
            <a:r>
              <a:rPr lang="en-US" sz="3800" dirty="0" err="1" smtClean="0"/>
              <a:t>memuaskan</a:t>
            </a:r>
            <a:r>
              <a:rPr lang="en-US" sz="3800" dirty="0" smtClean="0"/>
              <a:t> (</a:t>
            </a:r>
            <a:r>
              <a:rPr lang="en-US" sz="3800" i="1" dirty="0" smtClean="0"/>
              <a:t>satisfactory</a:t>
            </a:r>
            <a:r>
              <a:rPr lang="en-US" sz="3800" dirty="0" smtClean="0"/>
              <a:t>) </a:t>
            </a:r>
            <a:r>
              <a:rPr lang="en-US" sz="3800" dirty="0" err="1" smtClean="0"/>
              <a:t>bagi</a:t>
            </a:r>
            <a:r>
              <a:rPr lang="en-US" sz="3800" dirty="0" smtClean="0"/>
              <a:t> </a:t>
            </a:r>
            <a:r>
              <a:rPr lang="en-US" sz="3800" dirty="0" err="1" smtClean="0"/>
              <a:t>organisasi</a:t>
            </a:r>
            <a:r>
              <a:rPr lang="en-US" sz="3800" dirty="0" smtClean="0"/>
              <a:t>/</a:t>
            </a:r>
            <a:r>
              <a:rPr lang="en-US" sz="3800" dirty="0" err="1" smtClean="0"/>
              <a:t>perusahaan</a:t>
            </a:r>
            <a:r>
              <a:rPr lang="en-US" sz="3800" dirty="0" smtClean="0"/>
              <a:t>.</a:t>
            </a:r>
          </a:p>
        </p:txBody>
      </p:sp>
      <p:sp>
        <p:nvSpPr>
          <p:cNvPr id="4" name="Title 3"/>
          <p:cNvSpPr>
            <a:spLocks noGrp="1"/>
          </p:cNvSpPr>
          <p:nvPr>
            <p:ph type="title"/>
          </p:nvPr>
        </p:nvSpPr>
        <p:spPr>
          <a:xfrm>
            <a:off x="467544" y="548680"/>
            <a:ext cx="8424936" cy="1051560"/>
          </a:xfrm>
        </p:spPr>
        <p:txBody>
          <a:bodyPr>
            <a:noAutofit/>
          </a:bodyPr>
          <a:lstStyle/>
          <a:p>
            <a:r>
              <a:rPr lang="id-ID" sz="3200" dirty="0" smtClean="0"/>
              <a:t>Peranan Pelatihan &amp; Pengembangan Bagi Organisasi</a:t>
            </a:r>
            <a:endParaRPr lang="id-ID" sz="3200" dirty="0"/>
          </a:p>
        </p:txBody>
      </p:sp>
      <p:sp>
        <p:nvSpPr>
          <p:cNvPr id="5" name="Slide Number Placeholder 4"/>
          <p:cNvSpPr>
            <a:spLocks noGrp="1"/>
          </p:cNvSpPr>
          <p:nvPr>
            <p:ph type="sldNum" sz="quarter" idx="12"/>
          </p:nvPr>
        </p:nvSpPr>
        <p:spPr/>
        <p:txBody>
          <a:bodyPr/>
          <a:lstStyle/>
          <a:p>
            <a:fld id="{EDE02D6E-B074-428D-9717-5B26F726263D}" type="slidenum">
              <a:rPr lang="id-ID" smtClean="0"/>
              <a:pPr/>
              <a:t>16</a:t>
            </a:fld>
            <a:endParaRPr lang="id-ID"/>
          </a:p>
        </p:txBody>
      </p:sp>
      <p:sp>
        <p:nvSpPr>
          <p:cNvPr id="6" name="Footer Placeholder 5"/>
          <p:cNvSpPr>
            <a:spLocks noGrp="1"/>
          </p:cNvSpPr>
          <p:nvPr>
            <p:ph type="ftr" sz="quarter" idx="11"/>
          </p:nvPr>
        </p:nvSpPr>
        <p:spPr/>
        <p:txBody>
          <a:bodyPr/>
          <a:lstStyle/>
          <a:p>
            <a:r>
              <a:rPr lang="id-ID" smtClean="0"/>
              <a:t>Created by Yenny</a:t>
            </a:r>
            <a:endParaRPr lang="id-ID"/>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7544" y="476672"/>
            <a:ext cx="8183880" cy="1051560"/>
          </a:xfrm>
        </p:spPr>
        <p:txBody>
          <a:bodyPr>
            <a:normAutofit fontScale="90000"/>
          </a:bodyPr>
          <a:lstStyle/>
          <a:p>
            <a:pPr algn="l"/>
            <a:r>
              <a:rPr lang="id-ID" sz="3200" b="1" dirty="0" smtClean="0">
                <a:solidFill>
                  <a:schemeClr val="accent1"/>
                </a:solidFill>
              </a:rPr>
              <a:t>7 </a:t>
            </a:r>
            <a:r>
              <a:rPr lang="en-US" sz="3200" b="1" dirty="0" err="1" smtClean="0">
                <a:solidFill>
                  <a:schemeClr val="accent1"/>
                </a:solidFill>
              </a:rPr>
              <a:t>Gejala</a:t>
            </a:r>
            <a:r>
              <a:rPr lang="en-US" sz="3200" b="1" dirty="0" smtClean="0">
                <a:solidFill>
                  <a:schemeClr val="accent1"/>
                </a:solidFill>
              </a:rPr>
              <a:t> </a:t>
            </a:r>
            <a:r>
              <a:rPr lang="en-US" sz="3200" b="1" dirty="0" err="1" smtClean="0">
                <a:solidFill>
                  <a:schemeClr val="accent1"/>
                </a:solidFill>
              </a:rPr>
              <a:t>Pemicu</a:t>
            </a:r>
            <a:r>
              <a:rPr lang="en-US" sz="3200" b="1" dirty="0" smtClean="0">
                <a:solidFill>
                  <a:schemeClr val="accent1"/>
                </a:solidFill>
              </a:rPr>
              <a:t> </a:t>
            </a:r>
            <a:r>
              <a:rPr lang="en-US" sz="3200" b="1" dirty="0" err="1" smtClean="0">
                <a:solidFill>
                  <a:schemeClr val="accent1"/>
                </a:solidFill>
              </a:rPr>
              <a:t>Pelatihan</a:t>
            </a:r>
            <a:r>
              <a:rPr lang="en-US" sz="3200" b="1" dirty="0" smtClean="0">
                <a:solidFill>
                  <a:schemeClr val="accent1"/>
                </a:solidFill>
              </a:rPr>
              <a:t> </a:t>
            </a:r>
            <a:r>
              <a:rPr lang="en-US" sz="3200" b="1" dirty="0" err="1" smtClean="0">
                <a:solidFill>
                  <a:schemeClr val="accent1"/>
                </a:solidFill>
              </a:rPr>
              <a:t>dan</a:t>
            </a:r>
            <a:r>
              <a:rPr lang="en-US" sz="3200" b="1" dirty="0" smtClean="0">
                <a:solidFill>
                  <a:schemeClr val="accent1"/>
                </a:solidFill>
              </a:rPr>
              <a:t> </a:t>
            </a:r>
            <a:r>
              <a:rPr lang="en-US" sz="3200" b="1" dirty="0" err="1" smtClean="0">
                <a:solidFill>
                  <a:schemeClr val="accent1"/>
                </a:solidFill>
              </a:rPr>
              <a:t>Pengembangan</a:t>
            </a:r>
            <a:endParaRPr lang="id-ID" sz="3200" dirty="0" smtClean="0">
              <a:solidFill>
                <a:schemeClr val="accent1"/>
              </a:solidFill>
            </a:endParaRPr>
          </a:p>
        </p:txBody>
      </p:sp>
      <p:sp>
        <p:nvSpPr>
          <p:cNvPr id="6147" name="Content Placeholder 2"/>
          <p:cNvSpPr>
            <a:spLocks noGrp="1"/>
          </p:cNvSpPr>
          <p:nvPr>
            <p:ph idx="1"/>
          </p:nvPr>
        </p:nvSpPr>
        <p:spPr>
          <a:xfrm>
            <a:off x="467544" y="1700808"/>
            <a:ext cx="8183880" cy="4403976"/>
          </a:xfrm>
        </p:spPr>
        <p:txBody>
          <a:bodyPr>
            <a:normAutofit/>
          </a:bodyPr>
          <a:lstStyle/>
          <a:p>
            <a:pPr marL="360000" lvl="1" indent="-514350" algn="just" eaLnBrk="1" hangingPunct="1">
              <a:spcAft>
                <a:spcPts val="600"/>
              </a:spcAft>
              <a:buFont typeface="Arial" charset="0"/>
              <a:buAutoNum type="arabicPeriod"/>
            </a:pPr>
            <a:r>
              <a:rPr lang="en-US" sz="2800" i="1" dirty="0" smtClean="0"/>
              <a:t>Low productivity</a:t>
            </a:r>
          </a:p>
          <a:p>
            <a:pPr marL="360000" lvl="1" indent="-514350" algn="just" eaLnBrk="1" hangingPunct="1">
              <a:spcAft>
                <a:spcPts val="600"/>
              </a:spcAft>
              <a:buFont typeface="Arial" charset="0"/>
              <a:buAutoNum type="arabicPeriod"/>
            </a:pPr>
            <a:r>
              <a:rPr lang="en-US" sz="2800" i="1" dirty="0" smtClean="0"/>
              <a:t>High absenteeism</a:t>
            </a:r>
          </a:p>
          <a:p>
            <a:pPr marL="360000" lvl="1" indent="-514350" algn="just" eaLnBrk="1" hangingPunct="1">
              <a:spcAft>
                <a:spcPts val="600"/>
              </a:spcAft>
              <a:buFont typeface="Arial" charset="0"/>
              <a:buAutoNum type="arabicPeriod"/>
            </a:pPr>
            <a:r>
              <a:rPr lang="en-US" sz="2800" i="1" dirty="0" smtClean="0"/>
              <a:t>High turnover</a:t>
            </a:r>
          </a:p>
          <a:p>
            <a:pPr marL="360000" lvl="1" indent="-514350" algn="just" eaLnBrk="1" hangingPunct="1">
              <a:spcAft>
                <a:spcPts val="600"/>
              </a:spcAft>
              <a:buFont typeface="Arial" charset="0"/>
              <a:buAutoNum type="arabicPeriod"/>
            </a:pPr>
            <a:r>
              <a:rPr lang="en-US" sz="2800" i="1" dirty="0" smtClean="0"/>
              <a:t>Low employee morale</a:t>
            </a:r>
          </a:p>
          <a:p>
            <a:pPr marL="360000" lvl="1" indent="-514350" algn="just" eaLnBrk="1" hangingPunct="1">
              <a:spcAft>
                <a:spcPts val="600"/>
              </a:spcAft>
              <a:buFont typeface="Arial" charset="0"/>
              <a:buAutoNum type="arabicPeriod"/>
            </a:pPr>
            <a:r>
              <a:rPr lang="en-US" sz="2800" i="1" dirty="0" smtClean="0"/>
              <a:t>High grievances/</a:t>
            </a:r>
            <a:r>
              <a:rPr lang="en-US" sz="2800" i="1" dirty="0" err="1" smtClean="0"/>
              <a:t>keluhan</a:t>
            </a:r>
            <a:r>
              <a:rPr lang="en-US" sz="2800" i="1" dirty="0" smtClean="0"/>
              <a:t> </a:t>
            </a:r>
            <a:r>
              <a:rPr lang="en-US" sz="2800" i="1" dirty="0" err="1" smtClean="0"/>
              <a:t>tinggi</a:t>
            </a:r>
            <a:r>
              <a:rPr lang="en-US" sz="2800" i="1" dirty="0" smtClean="0"/>
              <a:t> </a:t>
            </a:r>
          </a:p>
          <a:p>
            <a:pPr marL="360000" lvl="1" indent="-514350" algn="just" eaLnBrk="1" hangingPunct="1">
              <a:spcAft>
                <a:spcPts val="600"/>
              </a:spcAft>
              <a:buFont typeface="Arial" charset="0"/>
              <a:buAutoNum type="arabicPeriod"/>
            </a:pPr>
            <a:r>
              <a:rPr lang="en-US" sz="2800" i="1" dirty="0" smtClean="0"/>
              <a:t>Strike/</a:t>
            </a:r>
            <a:r>
              <a:rPr lang="en-US" sz="2800" i="1" dirty="0" err="1" smtClean="0"/>
              <a:t>mogok</a:t>
            </a:r>
            <a:endParaRPr lang="en-US" sz="2800" i="1" dirty="0" smtClean="0"/>
          </a:p>
          <a:p>
            <a:pPr marL="360000" lvl="1" indent="-514350" algn="just" eaLnBrk="1" hangingPunct="1">
              <a:spcAft>
                <a:spcPts val="600"/>
              </a:spcAft>
              <a:buFont typeface="Arial" charset="0"/>
              <a:buAutoNum type="arabicPeriod"/>
            </a:pPr>
            <a:r>
              <a:rPr lang="en-US" sz="2800" i="1" dirty="0" smtClean="0"/>
              <a:t>Low profitability</a:t>
            </a:r>
            <a:endParaRPr lang="en-US" sz="2800" dirty="0" smtClean="0"/>
          </a:p>
          <a:p>
            <a:pPr marL="365125" indent="-282575" eaLnBrk="1" hangingPunct="1">
              <a:buFont typeface="Wingdings 2" pitchFamily="18" charset="2"/>
              <a:buChar char=""/>
            </a:pPr>
            <a:endParaRPr lang="en-US" sz="2400" dirty="0" smtClean="0"/>
          </a:p>
          <a:p>
            <a:pPr marL="365125" indent="-282575"/>
            <a:endParaRPr lang="id-ID" sz="2400" dirty="0" smtClean="0"/>
          </a:p>
        </p:txBody>
      </p:sp>
      <p:sp>
        <p:nvSpPr>
          <p:cNvPr id="4" name="Footer Placeholder 3"/>
          <p:cNvSpPr>
            <a:spLocks noGrp="1"/>
          </p:cNvSpPr>
          <p:nvPr>
            <p:ph type="ftr" sz="quarter" idx="11"/>
          </p:nvPr>
        </p:nvSpPr>
        <p:spPr/>
        <p:txBody>
          <a:bodyPr/>
          <a:lstStyle/>
          <a:p>
            <a:pPr>
              <a:defRPr/>
            </a:pPr>
            <a:r>
              <a:rPr lang="en-US" smtClean="0"/>
              <a:t>Created by Yenny</a:t>
            </a:r>
            <a:endParaRPr lang="en-US"/>
          </a:p>
        </p:txBody>
      </p:sp>
      <p:sp>
        <p:nvSpPr>
          <p:cNvPr id="6149" name="Slide Number Placeholder 4"/>
          <p:cNvSpPr>
            <a:spLocks noGrp="1"/>
          </p:cNvSpPr>
          <p:nvPr>
            <p:ph type="sldNum" sz="quarter" idx="12"/>
          </p:nvPr>
        </p:nvSpPr>
        <p:spPr bwMode="auto">
          <a:noFill/>
          <a:ln>
            <a:miter lim="800000"/>
            <a:headEnd/>
            <a:tailEnd/>
          </a:ln>
        </p:spPr>
        <p:txBody>
          <a:bodyPr/>
          <a:lstStyle/>
          <a:p>
            <a:fld id="{8FF156BE-1121-4FC9-9E69-723A0B94A94E}"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67544" y="548680"/>
            <a:ext cx="8183880" cy="720080"/>
          </a:xfrm>
        </p:spPr>
        <p:txBody>
          <a:bodyPr>
            <a:normAutofit/>
          </a:bodyPr>
          <a:lstStyle/>
          <a:p>
            <a:pPr algn="l"/>
            <a:r>
              <a:rPr lang="id-ID" sz="3200" b="1" dirty="0" smtClean="0">
                <a:solidFill>
                  <a:schemeClr val="accent1"/>
                </a:solidFill>
              </a:rPr>
              <a:t>Penyebab munculnya 7 Gejala tsb:</a:t>
            </a:r>
          </a:p>
        </p:txBody>
      </p:sp>
      <p:sp>
        <p:nvSpPr>
          <p:cNvPr id="7171" name="Content Placeholder 2"/>
          <p:cNvSpPr>
            <a:spLocks noGrp="1"/>
          </p:cNvSpPr>
          <p:nvPr>
            <p:ph idx="1"/>
          </p:nvPr>
        </p:nvSpPr>
        <p:spPr>
          <a:xfrm>
            <a:off x="467544" y="1556792"/>
            <a:ext cx="8183880" cy="4536504"/>
          </a:xfrm>
        </p:spPr>
        <p:txBody>
          <a:bodyPr>
            <a:normAutofit/>
          </a:bodyPr>
          <a:lstStyle/>
          <a:p>
            <a:pPr marL="514350" indent="-514350">
              <a:spcAft>
                <a:spcPts val="1200"/>
              </a:spcAft>
              <a:buFont typeface="Arial" charset="0"/>
              <a:buAutoNum type="arabicPeriod"/>
            </a:pPr>
            <a:r>
              <a:rPr lang="id-ID" dirty="0" err="1" smtClean="0"/>
              <a:t>K</a:t>
            </a:r>
            <a:r>
              <a:rPr lang="en-US" dirty="0" err="1" smtClean="0"/>
              <a:t>egagalan</a:t>
            </a:r>
            <a:r>
              <a:rPr lang="en-US" dirty="0" smtClean="0"/>
              <a:t> </a:t>
            </a:r>
            <a:r>
              <a:rPr lang="en-US" dirty="0" err="1" smtClean="0"/>
              <a:t>dalam</a:t>
            </a:r>
            <a:r>
              <a:rPr lang="en-US" dirty="0" smtClean="0"/>
              <a:t> </a:t>
            </a:r>
            <a:r>
              <a:rPr lang="en-US" dirty="0" err="1" smtClean="0"/>
              <a:t>memotivasi</a:t>
            </a:r>
            <a:r>
              <a:rPr lang="en-US" dirty="0" smtClean="0"/>
              <a:t> </a:t>
            </a:r>
            <a:r>
              <a:rPr lang="en-US" dirty="0" err="1" smtClean="0"/>
              <a:t>karyawan</a:t>
            </a:r>
            <a:r>
              <a:rPr lang="en-US" dirty="0" smtClean="0"/>
              <a:t>,</a:t>
            </a:r>
            <a:endParaRPr lang="id-ID" dirty="0" smtClean="0"/>
          </a:p>
          <a:p>
            <a:pPr marL="514350" indent="-514350">
              <a:spcAft>
                <a:spcPts val="1200"/>
              </a:spcAft>
              <a:buFont typeface="Arial" charset="0"/>
              <a:buAutoNum type="arabicPeriod"/>
            </a:pPr>
            <a:r>
              <a:rPr lang="id-ID" dirty="0" err="1" smtClean="0"/>
              <a:t>K</a:t>
            </a:r>
            <a:r>
              <a:rPr lang="en-US" dirty="0" err="1" smtClean="0"/>
              <a:t>egagalan</a:t>
            </a:r>
            <a:r>
              <a:rPr lang="en-US" dirty="0" smtClean="0"/>
              <a:t> </a:t>
            </a:r>
            <a:r>
              <a:rPr lang="en-US" dirty="0" err="1" smtClean="0"/>
              <a:t>organisasi</a:t>
            </a:r>
            <a:r>
              <a:rPr lang="en-US" dirty="0" smtClean="0"/>
              <a:t> </a:t>
            </a:r>
            <a:r>
              <a:rPr lang="en-US" dirty="0" err="1" smtClean="0"/>
              <a:t>dalam</a:t>
            </a:r>
            <a:r>
              <a:rPr lang="en-US" dirty="0" smtClean="0"/>
              <a:t> </a:t>
            </a:r>
            <a:r>
              <a:rPr lang="en-US" dirty="0" err="1" smtClean="0"/>
              <a:t>memberi</a:t>
            </a:r>
            <a:r>
              <a:rPr lang="en-US" dirty="0" smtClean="0"/>
              <a:t> </a:t>
            </a:r>
            <a:r>
              <a:rPr lang="en-US" dirty="0" err="1" smtClean="0"/>
              <a:t>sarana</a:t>
            </a:r>
            <a:r>
              <a:rPr lang="en-US" dirty="0" smtClean="0"/>
              <a:t> </a:t>
            </a:r>
            <a:r>
              <a:rPr lang="en-US" dirty="0" err="1" smtClean="0"/>
              <a:t>dan</a:t>
            </a:r>
            <a:r>
              <a:rPr lang="en-US" dirty="0" smtClean="0"/>
              <a:t> </a:t>
            </a:r>
            <a:r>
              <a:rPr lang="en-US" dirty="0" err="1" smtClean="0"/>
              <a:t>kesempatan</a:t>
            </a:r>
            <a:r>
              <a:rPr lang="en-US" dirty="0" smtClean="0"/>
              <a:t> yang </a:t>
            </a:r>
            <a:r>
              <a:rPr lang="en-US" dirty="0" err="1" smtClean="0"/>
              <a:t>tepat</a:t>
            </a:r>
            <a:r>
              <a:rPr lang="en-US" dirty="0" smtClean="0"/>
              <a:t> </a:t>
            </a:r>
            <a:r>
              <a:rPr lang="en-US" dirty="0" err="1" smtClean="0"/>
              <a:t>bagi</a:t>
            </a:r>
            <a:r>
              <a:rPr lang="en-US" dirty="0" smtClean="0"/>
              <a:t> </a:t>
            </a:r>
            <a:r>
              <a:rPr lang="en-US" dirty="0" err="1" smtClean="0"/>
              <a:t>karyawan</a:t>
            </a:r>
            <a:r>
              <a:rPr lang="en-US" dirty="0" smtClean="0"/>
              <a:t> </a:t>
            </a:r>
            <a:r>
              <a:rPr lang="en-US" dirty="0" err="1" smtClean="0"/>
              <a:t>dalam</a:t>
            </a:r>
            <a:r>
              <a:rPr lang="en-US" dirty="0" smtClean="0"/>
              <a:t> </a:t>
            </a:r>
            <a:r>
              <a:rPr lang="en-US" dirty="0" err="1" smtClean="0"/>
              <a:t>melaksanakan</a:t>
            </a:r>
            <a:r>
              <a:rPr lang="en-US" dirty="0" smtClean="0"/>
              <a:t> </a:t>
            </a:r>
            <a:r>
              <a:rPr lang="en-US" dirty="0" err="1" smtClean="0"/>
              <a:t>pekerjaannya</a:t>
            </a:r>
            <a:r>
              <a:rPr lang="en-US" dirty="0" smtClean="0"/>
              <a:t>, </a:t>
            </a:r>
            <a:endParaRPr lang="id-ID" dirty="0" smtClean="0"/>
          </a:p>
          <a:p>
            <a:pPr marL="514350" indent="-514350">
              <a:spcAft>
                <a:spcPts val="1200"/>
              </a:spcAft>
              <a:buFont typeface="Arial" charset="0"/>
              <a:buAutoNum type="arabicPeriod"/>
            </a:pPr>
            <a:r>
              <a:rPr lang="id-ID" dirty="0" err="1" smtClean="0"/>
              <a:t>K</a:t>
            </a:r>
            <a:r>
              <a:rPr lang="en-US" dirty="0" err="1" smtClean="0"/>
              <a:t>egagalan</a:t>
            </a:r>
            <a:r>
              <a:rPr lang="en-US" dirty="0" smtClean="0"/>
              <a:t> </a:t>
            </a:r>
            <a:r>
              <a:rPr lang="en-US" dirty="0" err="1" smtClean="0"/>
              <a:t>organisasi</a:t>
            </a:r>
            <a:r>
              <a:rPr lang="en-US" dirty="0" smtClean="0"/>
              <a:t> </a:t>
            </a:r>
            <a:r>
              <a:rPr lang="en-US" dirty="0" err="1" smtClean="0"/>
              <a:t>memberi</a:t>
            </a:r>
            <a:r>
              <a:rPr lang="en-US" dirty="0" smtClean="0"/>
              <a:t> </a:t>
            </a:r>
            <a:r>
              <a:rPr lang="en-US" dirty="0" err="1" smtClean="0"/>
              <a:t>pelatihan</a:t>
            </a:r>
            <a:r>
              <a:rPr lang="en-US" dirty="0" smtClean="0"/>
              <a:t> </a:t>
            </a:r>
            <a:r>
              <a:rPr lang="en-US" dirty="0" err="1" smtClean="0"/>
              <a:t>dan</a:t>
            </a:r>
            <a:r>
              <a:rPr lang="en-US" dirty="0" smtClean="0"/>
              <a:t> </a:t>
            </a:r>
            <a:r>
              <a:rPr lang="en-US" dirty="0" err="1" smtClean="0"/>
              <a:t>pengembangan</a:t>
            </a:r>
            <a:r>
              <a:rPr lang="en-US" dirty="0" smtClean="0"/>
              <a:t> </a:t>
            </a:r>
            <a:r>
              <a:rPr lang="en-US" dirty="0" err="1" smtClean="0"/>
              <a:t>secara</a:t>
            </a:r>
            <a:r>
              <a:rPr lang="en-US" dirty="0" smtClean="0"/>
              <a:t> </a:t>
            </a:r>
            <a:r>
              <a:rPr lang="en-US" dirty="0" err="1" smtClean="0"/>
              <a:t>efektif</a:t>
            </a:r>
            <a:r>
              <a:rPr lang="en-US" dirty="0" smtClean="0"/>
              <a:t> </a:t>
            </a:r>
            <a:r>
              <a:rPr lang="en-US" dirty="0" err="1" smtClean="0"/>
              <a:t>kepada</a:t>
            </a:r>
            <a:r>
              <a:rPr lang="en-US" dirty="0" smtClean="0"/>
              <a:t> </a:t>
            </a:r>
            <a:r>
              <a:rPr lang="en-US" dirty="0" err="1" smtClean="0"/>
              <a:t>karyawan</a:t>
            </a:r>
            <a:r>
              <a:rPr lang="en-US" dirty="0" smtClean="0"/>
              <a:t>.</a:t>
            </a:r>
            <a:endParaRPr lang="id-ID" dirty="0" smtClean="0"/>
          </a:p>
        </p:txBody>
      </p:sp>
      <p:sp>
        <p:nvSpPr>
          <p:cNvPr id="4" name="Footer Placeholder 3"/>
          <p:cNvSpPr>
            <a:spLocks noGrp="1"/>
          </p:cNvSpPr>
          <p:nvPr>
            <p:ph type="ftr" sz="quarter" idx="11"/>
          </p:nvPr>
        </p:nvSpPr>
        <p:spPr/>
        <p:txBody>
          <a:bodyPr/>
          <a:lstStyle/>
          <a:p>
            <a:pPr>
              <a:defRPr/>
            </a:pPr>
            <a:r>
              <a:rPr lang="en-US" smtClean="0"/>
              <a:t>Created by Yenny</a:t>
            </a:r>
            <a:endParaRPr lang="en-US"/>
          </a:p>
        </p:txBody>
      </p:sp>
      <p:sp>
        <p:nvSpPr>
          <p:cNvPr id="7173" name="Slide Number Placeholder 4"/>
          <p:cNvSpPr>
            <a:spLocks noGrp="1"/>
          </p:cNvSpPr>
          <p:nvPr>
            <p:ph type="sldNum" sz="quarter" idx="12"/>
          </p:nvPr>
        </p:nvSpPr>
        <p:spPr bwMode="auto">
          <a:noFill/>
          <a:ln>
            <a:miter lim="800000"/>
            <a:headEnd/>
            <a:tailEnd/>
          </a:ln>
        </p:spPr>
        <p:txBody>
          <a:bodyPr/>
          <a:lstStyle/>
          <a:p>
            <a:fld id="{EB361835-5927-4416-A2A0-3E5F7F1F76E8}" type="slidenum">
              <a:rPr lang="en-US"/>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51520" y="1916832"/>
          <a:ext cx="87630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nvGraphicFramePr>
        <p:xfrm>
          <a:off x="762000" y="228600"/>
          <a:ext cx="8156448" cy="131673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Slide Number Placeholder 5"/>
          <p:cNvSpPr>
            <a:spLocks noGrp="1"/>
          </p:cNvSpPr>
          <p:nvPr>
            <p:ph type="sldNum" sz="quarter" idx="12"/>
          </p:nvPr>
        </p:nvSpPr>
        <p:spPr/>
        <p:txBody>
          <a:bodyPr/>
          <a:lstStyle/>
          <a:p>
            <a:fld id="{EDE02D6E-B074-428D-9717-5B26F726263D}" type="slidenum">
              <a:rPr lang="id-ID" smtClean="0"/>
              <a:pPr/>
              <a:t>19</a:t>
            </a:fld>
            <a:endParaRPr lang="id-ID"/>
          </a:p>
        </p:txBody>
      </p:sp>
      <p:sp>
        <p:nvSpPr>
          <p:cNvPr id="7" name="Footer Placeholder 6"/>
          <p:cNvSpPr>
            <a:spLocks noGrp="1"/>
          </p:cNvSpPr>
          <p:nvPr>
            <p:ph type="ftr" sz="quarter" idx="11"/>
          </p:nvPr>
        </p:nvSpPr>
        <p:spPr/>
        <p:txBody>
          <a:bodyPr/>
          <a:lstStyle/>
          <a:p>
            <a:r>
              <a:rPr lang="id-ID" smtClean="0"/>
              <a:t>Created by Yenny</a:t>
            </a:r>
            <a:endParaRPr lang="id-ID"/>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183880" cy="720080"/>
          </a:xfrm>
        </p:spPr>
        <p:txBody>
          <a:bodyPr/>
          <a:lstStyle/>
          <a:p>
            <a:r>
              <a:rPr lang="id-ID" dirty="0" smtClean="0"/>
              <a:t>DEFINISI PELATIHAN</a:t>
            </a:r>
            <a:endParaRPr lang="id-ID" dirty="0"/>
          </a:p>
        </p:txBody>
      </p:sp>
      <p:sp>
        <p:nvSpPr>
          <p:cNvPr id="3" name="Content Placeholder 2"/>
          <p:cNvSpPr>
            <a:spLocks noGrp="1"/>
          </p:cNvSpPr>
          <p:nvPr>
            <p:ph idx="1"/>
          </p:nvPr>
        </p:nvSpPr>
        <p:spPr>
          <a:xfrm>
            <a:off x="502920" y="1556792"/>
            <a:ext cx="8183880" cy="4536504"/>
          </a:xfrm>
        </p:spPr>
        <p:txBody>
          <a:bodyPr>
            <a:normAutofit fontScale="92500"/>
          </a:bodyPr>
          <a:lstStyle/>
          <a:p>
            <a:pPr>
              <a:spcAft>
                <a:spcPts val="1800"/>
              </a:spcAft>
            </a:pPr>
            <a:r>
              <a:rPr lang="id-ID" dirty="0" smtClean="0"/>
              <a:t>Suatu proses pendidikan jangka pendek yg menggunakan prosedur sistematis dan terorganisir, dengan tujuan mempelajari pengetahuan dan keterampilan teknis untuk tujuan ttt.</a:t>
            </a:r>
          </a:p>
          <a:p>
            <a:r>
              <a:rPr lang="id-ID" dirty="0" smtClean="0"/>
              <a:t>Aktifitas yg dilakukan oleh organisasi yang didesain untuk mengembangkan keterampilan, pengetahuan, perilaku/sikap pegawai yg pada akhirnya akan menuju ke arah prestasi kerja yg efektif.</a:t>
            </a:r>
            <a:endParaRPr lang="id-ID" dirty="0"/>
          </a:p>
        </p:txBody>
      </p:sp>
      <p:sp>
        <p:nvSpPr>
          <p:cNvPr id="4" name="Slide Number Placeholder 3"/>
          <p:cNvSpPr>
            <a:spLocks noGrp="1"/>
          </p:cNvSpPr>
          <p:nvPr>
            <p:ph type="sldNum" sz="quarter" idx="12"/>
          </p:nvPr>
        </p:nvSpPr>
        <p:spPr/>
        <p:txBody>
          <a:bodyPr/>
          <a:lstStyle/>
          <a:p>
            <a:fld id="{EDE02D6E-B074-428D-9717-5B26F726263D}" type="slidenum">
              <a:rPr lang="id-ID" smtClean="0"/>
              <a:pPr/>
              <a:t>2</a:t>
            </a:fld>
            <a:endParaRPr lang="id-ID"/>
          </a:p>
        </p:txBody>
      </p:sp>
      <p:sp>
        <p:nvSpPr>
          <p:cNvPr id="5" name="Footer Placeholder 4"/>
          <p:cNvSpPr>
            <a:spLocks noGrp="1"/>
          </p:cNvSpPr>
          <p:nvPr>
            <p:ph type="ftr" sz="quarter" idx="11"/>
          </p:nvPr>
        </p:nvSpPr>
        <p:spPr/>
        <p:txBody>
          <a:bodyPr/>
          <a:lstStyle/>
          <a:p>
            <a:r>
              <a:rPr lang="id-ID" smtClean="0"/>
              <a:t>Created by Yenny</a:t>
            </a:r>
            <a:endParaRPr lang="id-ID"/>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56"/>
          <p:cNvSpPr>
            <a:spLocks noChangeArrowheads="1"/>
          </p:cNvSpPr>
          <p:nvPr/>
        </p:nvSpPr>
        <p:spPr bwMode="auto">
          <a:xfrm>
            <a:off x="1330325" y="-2187575"/>
            <a:ext cx="6192838" cy="287337"/>
          </a:xfrm>
          <a:prstGeom prst="rect">
            <a:avLst/>
          </a:prstGeom>
          <a:solidFill>
            <a:srgbClr val="333333"/>
          </a:solidFill>
          <a:ln w="9525">
            <a:solidFill>
              <a:schemeClr val="tx1"/>
            </a:solidFill>
            <a:miter lim="800000"/>
            <a:headEnd/>
            <a:tailEnd/>
          </a:ln>
        </p:spPr>
        <p:txBody>
          <a:bodyPr wrap="none" anchor="ctr"/>
          <a:lstStyle/>
          <a:p>
            <a:pPr algn="ctr"/>
            <a:r>
              <a:rPr lang="en-US">
                <a:latin typeface="Arial" charset="0"/>
              </a:rPr>
              <a:t>Perubahan internal maupun eksternal</a:t>
            </a:r>
          </a:p>
        </p:txBody>
      </p:sp>
      <p:sp>
        <p:nvSpPr>
          <p:cNvPr id="27652" name="Rectangle 4"/>
          <p:cNvSpPr>
            <a:spLocks noChangeArrowheads="1"/>
          </p:cNvSpPr>
          <p:nvPr/>
        </p:nvSpPr>
        <p:spPr bwMode="auto">
          <a:xfrm>
            <a:off x="3214688" y="1568450"/>
            <a:ext cx="2066925" cy="574675"/>
          </a:xfrm>
          <a:prstGeom prst="rect">
            <a:avLst/>
          </a:prstGeom>
          <a:solidFill>
            <a:schemeClr val="accent2">
              <a:lumMod val="40000"/>
              <a:lumOff val="60000"/>
            </a:schemeClr>
          </a:solidFill>
          <a:ln w="9525">
            <a:solidFill>
              <a:schemeClr val="tx1"/>
            </a:solidFill>
            <a:miter lim="800000"/>
            <a:headEnd/>
            <a:tailEnd/>
          </a:ln>
        </p:spPr>
        <p:txBody>
          <a:bodyPr wrap="none" anchor="ctr"/>
          <a:lstStyle/>
          <a:p>
            <a:pPr algn="ctr"/>
            <a:r>
              <a:rPr lang="en-US" dirty="0" err="1">
                <a:latin typeface="Arial" charset="0"/>
              </a:rPr>
              <a:t>Tuntutan</a:t>
            </a:r>
            <a:endParaRPr lang="en-US" dirty="0">
              <a:latin typeface="Arial" charset="0"/>
            </a:endParaRPr>
          </a:p>
        </p:txBody>
      </p:sp>
      <p:sp>
        <p:nvSpPr>
          <p:cNvPr id="27659" name="Rectangle 11"/>
          <p:cNvSpPr>
            <a:spLocks noChangeArrowheads="1"/>
          </p:cNvSpPr>
          <p:nvPr/>
        </p:nvSpPr>
        <p:spPr bwMode="auto">
          <a:xfrm>
            <a:off x="2701925" y="5659438"/>
            <a:ext cx="1150938" cy="720725"/>
          </a:xfrm>
          <a:prstGeom prst="rect">
            <a:avLst/>
          </a:prstGeom>
          <a:solidFill>
            <a:srgbClr val="FFFF00"/>
          </a:solidFill>
          <a:ln w="9525">
            <a:solidFill>
              <a:schemeClr val="tx1"/>
            </a:solidFill>
            <a:miter lim="800000"/>
            <a:headEnd/>
            <a:tailEnd/>
          </a:ln>
        </p:spPr>
        <p:txBody>
          <a:bodyPr/>
          <a:lstStyle/>
          <a:p>
            <a:pPr marL="342900" indent="-342900" algn="ctr">
              <a:lnSpc>
                <a:spcPct val="80000"/>
              </a:lnSpc>
            </a:pPr>
            <a:r>
              <a:rPr lang="en-US" sz="1600" dirty="0">
                <a:latin typeface="Arial" charset="0"/>
              </a:rPr>
              <a:t>Increase</a:t>
            </a:r>
          </a:p>
          <a:p>
            <a:pPr marL="342900" indent="-342900" algn="ctr">
              <a:lnSpc>
                <a:spcPct val="80000"/>
              </a:lnSpc>
            </a:pPr>
            <a:r>
              <a:rPr lang="en-US" sz="1600" dirty="0">
                <a:latin typeface="Arial" charset="0"/>
              </a:rPr>
              <a:t> in</a:t>
            </a:r>
          </a:p>
          <a:p>
            <a:pPr marL="342900" indent="-342900" algn="ctr">
              <a:lnSpc>
                <a:spcPct val="80000"/>
              </a:lnSpc>
            </a:pPr>
            <a:r>
              <a:rPr lang="en-US" sz="1600" dirty="0">
                <a:latin typeface="Arial" charset="0"/>
              </a:rPr>
              <a:t>production</a:t>
            </a:r>
          </a:p>
        </p:txBody>
      </p:sp>
      <p:sp>
        <p:nvSpPr>
          <p:cNvPr id="27660" name="Rectangle 12"/>
          <p:cNvSpPr>
            <a:spLocks noChangeArrowheads="1"/>
          </p:cNvSpPr>
          <p:nvPr/>
        </p:nvSpPr>
        <p:spPr bwMode="auto">
          <a:xfrm>
            <a:off x="179388" y="5659438"/>
            <a:ext cx="1152525" cy="720725"/>
          </a:xfrm>
          <a:prstGeom prst="rect">
            <a:avLst/>
          </a:prstGeom>
          <a:solidFill>
            <a:srgbClr val="FFFF00"/>
          </a:solidFill>
          <a:ln w="9525">
            <a:solidFill>
              <a:schemeClr val="tx1"/>
            </a:solidFill>
            <a:miter lim="800000"/>
            <a:headEnd/>
            <a:tailEnd/>
          </a:ln>
        </p:spPr>
        <p:txBody>
          <a:bodyPr/>
          <a:lstStyle/>
          <a:p>
            <a:pPr marL="342900" indent="-342900" algn="ctr">
              <a:lnSpc>
                <a:spcPct val="80000"/>
              </a:lnSpc>
            </a:pPr>
            <a:r>
              <a:rPr lang="en-US" sz="1600" dirty="0">
                <a:latin typeface="Arial" charset="0"/>
              </a:rPr>
              <a:t>Reduction </a:t>
            </a:r>
          </a:p>
          <a:p>
            <a:pPr marL="342900" indent="-342900" algn="ctr">
              <a:lnSpc>
                <a:spcPct val="80000"/>
              </a:lnSpc>
            </a:pPr>
            <a:r>
              <a:rPr lang="en-US" sz="1600" dirty="0">
                <a:latin typeface="Arial" charset="0"/>
              </a:rPr>
              <a:t>in</a:t>
            </a:r>
          </a:p>
          <a:p>
            <a:pPr marL="342900" indent="-342900" algn="ctr">
              <a:lnSpc>
                <a:spcPct val="80000"/>
              </a:lnSpc>
            </a:pPr>
            <a:r>
              <a:rPr lang="en-US" dirty="0">
                <a:latin typeface="Arial" charset="0"/>
              </a:rPr>
              <a:t>errors</a:t>
            </a:r>
          </a:p>
        </p:txBody>
      </p:sp>
      <p:sp>
        <p:nvSpPr>
          <p:cNvPr id="27661" name="Rectangle 13"/>
          <p:cNvSpPr>
            <a:spLocks noChangeArrowheads="1"/>
          </p:cNvSpPr>
          <p:nvPr/>
        </p:nvSpPr>
        <p:spPr bwMode="auto">
          <a:xfrm>
            <a:off x="7634288" y="5659438"/>
            <a:ext cx="1187450" cy="720725"/>
          </a:xfrm>
          <a:prstGeom prst="rect">
            <a:avLst/>
          </a:prstGeom>
          <a:solidFill>
            <a:srgbClr val="FFFF00"/>
          </a:solidFill>
          <a:ln w="9525">
            <a:solidFill>
              <a:schemeClr val="tx1"/>
            </a:solidFill>
            <a:miter lim="800000"/>
            <a:headEnd/>
            <a:tailEnd/>
          </a:ln>
        </p:spPr>
        <p:txBody>
          <a:bodyPr wrap="none" anchor="ctr"/>
          <a:lstStyle/>
          <a:p>
            <a:pPr algn="ctr"/>
            <a:r>
              <a:rPr lang="en-US" sz="1600" dirty="0">
                <a:latin typeface="Arial" charset="0"/>
              </a:rPr>
              <a:t>New</a:t>
            </a:r>
          </a:p>
          <a:p>
            <a:pPr algn="ctr"/>
            <a:r>
              <a:rPr lang="en-US" sz="1600" dirty="0">
                <a:latin typeface="Arial" charset="0"/>
              </a:rPr>
              <a:t>capabilities</a:t>
            </a:r>
          </a:p>
        </p:txBody>
      </p:sp>
      <p:sp>
        <p:nvSpPr>
          <p:cNvPr id="27662" name="Rectangle 14"/>
          <p:cNvSpPr>
            <a:spLocks noChangeArrowheads="1"/>
          </p:cNvSpPr>
          <p:nvPr/>
        </p:nvSpPr>
        <p:spPr bwMode="auto">
          <a:xfrm>
            <a:off x="6300788" y="5659438"/>
            <a:ext cx="1223962" cy="720725"/>
          </a:xfrm>
          <a:prstGeom prst="rect">
            <a:avLst/>
          </a:prstGeom>
          <a:solidFill>
            <a:srgbClr val="FFFF00"/>
          </a:solidFill>
          <a:ln w="9525">
            <a:solidFill>
              <a:schemeClr val="tx1"/>
            </a:solidFill>
            <a:miter lim="800000"/>
            <a:headEnd/>
            <a:tailEnd/>
          </a:ln>
        </p:spPr>
        <p:txBody>
          <a:bodyPr/>
          <a:lstStyle/>
          <a:p>
            <a:pPr marL="342900" indent="-342900" algn="ctr">
              <a:lnSpc>
                <a:spcPct val="80000"/>
              </a:lnSpc>
            </a:pPr>
            <a:r>
              <a:rPr lang="en-US" sz="1600" dirty="0">
                <a:latin typeface="Arial" charset="0"/>
              </a:rPr>
              <a:t>Less </a:t>
            </a:r>
          </a:p>
          <a:p>
            <a:pPr marL="342900" indent="-342900" algn="ctr">
              <a:lnSpc>
                <a:spcPct val="80000"/>
              </a:lnSpc>
            </a:pPr>
            <a:r>
              <a:rPr lang="en-US" sz="1400" b="1" dirty="0">
                <a:latin typeface="Arial" charset="0"/>
              </a:rPr>
              <a:t>Supervision</a:t>
            </a:r>
          </a:p>
          <a:p>
            <a:pPr marL="342900" indent="-342900" algn="ctr">
              <a:lnSpc>
                <a:spcPct val="80000"/>
              </a:lnSpc>
            </a:pPr>
            <a:r>
              <a:rPr lang="en-US" sz="1600" dirty="0">
                <a:latin typeface="Arial" charset="0"/>
              </a:rPr>
              <a:t>necessary</a:t>
            </a:r>
          </a:p>
        </p:txBody>
      </p:sp>
      <p:sp>
        <p:nvSpPr>
          <p:cNvPr id="27663" name="Rectangle 15"/>
          <p:cNvSpPr>
            <a:spLocks noChangeArrowheads="1"/>
          </p:cNvSpPr>
          <p:nvPr/>
        </p:nvSpPr>
        <p:spPr bwMode="auto">
          <a:xfrm>
            <a:off x="5076825" y="5659438"/>
            <a:ext cx="1152525" cy="720725"/>
          </a:xfrm>
          <a:prstGeom prst="rect">
            <a:avLst/>
          </a:prstGeom>
          <a:solidFill>
            <a:srgbClr val="FFFF00"/>
          </a:solidFill>
          <a:ln w="9525">
            <a:solidFill>
              <a:schemeClr val="tx1"/>
            </a:solidFill>
            <a:miter lim="800000"/>
            <a:headEnd/>
            <a:tailEnd/>
          </a:ln>
        </p:spPr>
        <p:txBody>
          <a:bodyPr/>
          <a:lstStyle/>
          <a:p>
            <a:pPr marL="342900" indent="-342900" algn="ctr">
              <a:lnSpc>
                <a:spcPct val="80000"/>
              </a:lnSpc>
            </a:pPr>
            <a:r>
              <a:rPr lang="en-US" sz="1600" dirty="0">
                <a:latin typeface="Arial" charset="0"/>
              </a:rPr>
              <a:t>Ability </a:t>
            </a:r>
          </a:p>
          <a:p>
            <a:pPr marL="342900" indent="-342900" algn="ctr">
              <a:lnSpc>
                <a:spcPct val="80000"/>
              </a:lnSpc>
            </a:pPr>
            <a:r>
              <a:rPr lang="en-US" sz="1600" dirty="0">
                <a:latin typeface="Arial" charset="0"/>
              </a:rPr>
              <a:t>to</a:t>
            </a:r>
          </a:p>
          <a:p>
            <a:pPr marL="342900" indent="-342900" algn="ctr">
              <a:lnSpc>
                <a:spcPct val="80000"/>
              </a:lnSpc>
            </a:pPr>
            <a:r>
              <a:rPr lang="en-US" sz="1600" dirty="0">
                <a:latin typeface="Arial" charset="0"/>
              </a:rPr>
              <a:t>advance</a:t>
            </a:r>
          </a:p>
          <a:p>
            <a:pPr marL="342900" indent="-342900" algn="ctr">
              <a:lnSpc>
                <a:spcPct val="80000"/>
              </a:lnSpc>
            </a:pPr>
            <a:endParaRPr lang="en-US" sz="1600" dirty="0">
              <a:latin typeface="Arial" charset="0"/>
            </a:endParaRPr>
          </a:p>
        </p:txBody>
      </p:sp>
      <p:sp>
        <p:nvSpPr>
          <p:cNvPr id="27664" name="Rectangle 16"/>
          <p:cNvSpPr>
            <a:spLocks noChangeArrowheads="1"/>
          </p:cNvSpPr>
          <p:nvPr/>
        </p:nvSpPr>
        <p:spPr bwMode="auto">
          <a:xfrm>
            <a:off x="3925888" y="5659438"/>
            <a:ext cx="1079500" cy="720725"/>
          </a:xfrm>
          <a:prstGeom prst="rect">
            <a:avLst/>
          </a:prstGeom>
          <a:solidFill>
            <a:srgbClr val="FFFF00"/>
          </a:solidFill>
          <a:ln w="9525">
            <a:solidFill>
              <a:schemeClr val="tx1"/>
            </a:solidFill>
            <a:miter lim="800000"/>
            <a:headEnd/>
            <a:tailEnd/>
          </a:ln>
        </p:spPr>
        <p:txBody>
          <a:bodyPr wrap="none" anchor="ctr"/>
          <a:lstStyle/>
          <a:p>
            <a:pPr algn="ctr"/>
            <a:r>
              <a:rPr lang="en-US" dirty="0">
                <a:latin typeface="Arial" charset="0"/>
              </a:rPr>
              <a:t>Attitude</a:t>
            </a:r>
          </a:p>
          <a:p>
            <a:pPr algn="ctr"/>
            <a:r>
              <a:rPr lang="en-US" dirty="0">
                <a:latin typeface="Arial" charset="0"/>
              </a:rPr>
              <a:t>changes</a:t>
            </a:r>
          </a:p>
        </p:txBody>
      </p:sp>
      <p:sp>
        <p:nvSpPr>
          <p:cNvPr id="27666" name="Line 18"/>
          <p:cNvSpPr>
            <a:spLocks noChangeShapeType="1"/>
          </p:cNvSpPr>
          <p:nvPr/>
        </p:nvSpPr>
        <p:spPr bwMode="auto">
          <a:xfrm>
            <a:off x="1500188" y="1285875"/>
            <a:ext cx="5545137" cy="0"/>
          </a:xfrm>
          <a:prstGeom prst="line">
            <a:avLst/>
          </a:prstGeom>
          <a:noFill/>
          <a:ln w="38100">
            <a:solidFill>
              <a:schemeClr val="tx1"/>
            </a:solidFill>
            <a:round/>
            <a:headEnd/>
            <a:tailEnd/>
          </a:ln>
        </p:spPr>
        <p:txBody>
          <a:bodyPr/>
          <a:lstStyle/>
          <a:p>
            <a:endParaRPr lang="id-ID"/>
          </a:p>
        </p:txBody>
      </p:sp>
      <p:sp>
        <p:nvSpPr>
          <p:cNvPr id="27667" name="Line 19"/>
          <p:cNvSpPr>
            <a:spLocks noChangeShapeType="1"/>
          </p:cNvSpPr>
          <p:nvPr/>
        </p:nvSpPr>
        <p:spPr bwMode="auto">
          <a:xfrm>
            <a:off x="1500188" y="1071563"/>
            <a:ext cx="0" cy="215900"/>
          </a:xfrm>
          <a:prstGeom prst="line">
            <a:avLst/>
          </a:prstGeom>
          <a:noFill/>
          <a:ln w="38100">
            <a:solidFill>
              <a:schemeClr val="tx1"/>
            </a:solidFill>
            <a:round/>
            <a:headEnd/>
            <a:tailEnd/>
          </a:ln>
        </p:spPr>
        <p:txBody>
          <a:bodyPr/>
          <a:lstStyle/>
          <a:p>
            <a:endParaRPr lang="id-ID"/>
          </a:p>
        </p:txBody>
      </p:sp>
      <p:sp>
        <p:nvSpPr>
          <p:cNvPr id="27668" name="Line 20"/>
          <p:cNvSpPr>
            <a:spLocks noChangeShapeType="1"/>
          </p:cNvSpPr>
          <p:nvPr/>
        </p:nvSpPr>
        <p:spPr bwMode="auto">
          <a:xfrm>
            <a:off x="7000875" y="1071563"/>
            <a:ext cx="0" cy="215900"/>
          </a:xfrm>
          <a:prstGeom prst="line">
            <a:avLst/>
          </a:prstGeom>
          <a:noFill/>
          <a:ln w="38100">
            <a:solidFill>
              <a:schemeClr val="tx1"/>
            </a:solidFill>
            <a:round/>
            <a:headEnd/>
            <a:tailEnd/>
          </a:ln>
        </p:spPr>
        <p:txBody>
          <a:bodyPr/>
          <a:lstStyle/>
          <a:p>
            <a:endParaRPr lang="id-ID"/>
          </a:p>
        </p:txBody>
      </p:sp>
      <p:sp>
        <p:nvSpPr>
          <p:cNvPr id="27669" name="Line 21"/>
          <p:cNvSpPr>
            <a:spLocks noChangeShapeType="1"/>
          </p:cNvSpPr>
          <p:nvPr/>
        </p:nvSpPr>
        <p:spPr bwMode="auto">
          <a:xfrm>
            <a:off x="4286250" y="2205038"/>
            <a:ext cx="1588" cy="217487"/>
          </a:xfrm>
          <a:prstGeom prst="line">
            <a:avLst/>
          </a:prstGeom>
          <a:noFill/>
          <a:ln w="38100">
            <a:solidFill>
              <a:schemeClr val="tx1"/>
            </a:solidFill>
            <a:round/>
            <a:headEnd/>
            <a:tailEnd type="triangle" w="med" len="med"/>
          </a:ln>
        </p:spPr>
        <p:txBody>
          <a:bodyPr/>
          <a:lstStyle/>
          <a:p>
            <a:endParaRPr lang="id-ID"/>
          </a:p>
        </p:txBody>
      </p:sp>
      <p:sp>
        <p:nvSpPr>
          <p:cNvPr id="27677" name="Line 29"/>
          <p:cNvSpPr>
            <a:spLocks noChangeShapeType="1"/>
          </p:cNvSpPr>
          <p:nvPr/>
        </p:nvSpPr>
        <p:spPr bwMode="auto">
          <a:xfrm>
            <a:off x="1009650" y="5227638"/>
            <a:ext cx="6985000" cy="0"/>
          </a:xfrm>
          <a:prstGeom prst="line">
            <a:avLst/>
          </a:prstGeom>
          <a:noFill/>
          <a:ln w="38100" cmpd="dbl">
            <a:solidFill>
              <a:schemeClr val="tx1"/>
            </a:solidFill>
            <a:round/>
            <a:headEnd/>
            <a:tailEnd/>
          </a:ln>
        </p:spPr>
        <p:txBody>
          <a:bodyPr/>
          <a:lstStyle/>
          <a:p>
            <a:endParaRPr lang="id-ID"/>
          </a:p>
        </p:txBody>
      </p:sp>
      <p:sp>
        <p:nvSpPr>
          <p:cNvPr id="27678" name="Rectangle 30"/>
          <p:cNvSpPr>
            <a:spLocks noChangeArrowheads="1"/>
          </p:cNvSpPr>
          <p:nvPr/>
        </p:nvSpPr>
        <p:spPr bwMode="auto">
          <a:xfrm>
            <a:off x="1404938" y="5659438"/>
            <a:ext cx="1223962" cy="720725"/>
          </a:xfrm>
          <a:prstGeom prst="rect">
            <a:avLst/>
          </a:prstGeom>
          <a:solidFill>
            <a:srgbClr val="FFFF00"/>
          </a:solidFill>
          <a:ln w="9525">
            <a:solidFill>
              <a:schemeClr val="tx1"/>
            </a:solidFill>
            <a:miter lim="800000"/>
            <a:headEnd/>
            <a:tailEnd/>
          </a:ln>
        </p:spPr>
        <p:txBody>
          <a:bodyPr/>
          <a:lstStyle/>
          <a:p>
            <a:pPr marL="342900" indent="-342900" algn="ctr">
              <a:lnSpc>
                <a:spcPct val="80000"/>
              </a:lnSpc>
            </a:pPr>
            <a:r>
              <a:rPr lang="en-US" dirty="0">
                <a:latin typeface="Arial" charset="0"/>
              </a:rPr>
              <a:t>Reduction</a:t>
            </a:r>
          </a:p>
          <a:p>
            <a:pPr marL="342900" indent="-342900" algn="ctr">
              <a:lnSpc>
                <a:spcPct val="80000"/>
              </a:lnSpc>
            </a:pPr>
            <a:r>
              <a:rPr lang="en-US" dirty="0">
                <a:latin typeface="Arial" charset="0"/>
              </a:rPr>
              <a:t>In</a:t>
            </a:r>
          </a:p>
          <a:p>
            <a:pPr marL="342900" indent="-342900" algn="ctr">
              <a:lnSpc>
                <a:spcPct val="80000"/>
              </a:lnSpc>
            </a:pPr>
            <a:r>
              <a:rPr lang="en-US" dirty="0">
                <a:latin typeface="Arial" charset="0"/>
              </a:rPr>
              <a:t>Turnover</a:t>
            </a:r>
          </a:p>
        </p:txBody>
      </p:sp>
      <p:sp>
        <p:nvSpPr>
          <p:cNvPr id="27680" name="Line 32"/>
          <p:cNvSpPr>
            <a:spLocks noChangeShapeType="1"/>
          </p:cNvSpPr>
          <p:nvPr/>
        </p:nvSpPr>
        <p:spPr bwMode="auto">
          <a:xfrm>
            <a:off x="2727325" y="5013325"/>
            <a:ext cx="0" cy="214313"/>
          </a:xfrm>
          <a:prstGeom prst="line">
            <a:avLst/>
          </a:prstGeom>
          <a:noFill/>
          <a:ln w="38100">
            <a:solidFill>
              <a:schemeClr val="tx1"/>
            </a:solidFill>
            <a:round/>
            <a:headEnd/>
            <a:tailEnd/>
          </a:ln>
        </p:spPr>
        <p:txBody>
          <a:bodyPr/>
          <a:lstStyle/>
          <a:p>
            <a:endParaRPr lang="id-ID"/>
          </a:p>
        </p:txBody>
      </p:sp>
      <p:sp>
        <p:nvSpPr>
          <p:cNvPr id="27683" name="Line 35"/>
          <p:cNvSpPr>
            <a:spLocks noChangeShapeType="1"/>
          </p:cNvSpPr>
          <p:nvPr/>
        </p:nvSpPr>
        <p:spPr bwMode="auto">
          <a:xfrm>
            <a:off x="900113" y="5443538"/>
            <a:ext cx="7200900" cy="0"/>
          </a:xfrm>
          <a:prstGeom prst="line">
            <a:avLst/>
          </a:prstGeom>
          <a:noFill/>
          <a:ln w="38100">
            <a:solidFill>
              <a:srgbClr val="800000"/>
            </a:solidFill>
            <a:round/>
            <a:headEnd/>
            <a:tailEnd/>
          </a:ln>
        </p:spPr>
        <p:txBody>
          <a:bodyPr/>
          <a:lstStyle/>
          <a:p>
            <a:endParaRPr lang="id-ID"/>
          </a:p>
        </p:txBody>
      </p:sp>
      <p:sp>
        <p:nvSpPr>
          <p:cNvPr id="27684" name="Line 36"/>
          <p:cNvSpPr>
            <a:spLocks noChangeShapeType="1"/>
          </p:cNvSpPr>
          <p:nvPr/>
        </p:nvSpPr>
        <p:spPr bwMode="auto">
          <a:xfrm flipH="1">
            <a:off x="4355976" y="5011738"/>
            <a:ext cx="1587" cy="431800"/>
          </a:xfrm>
          <a:prstGeom prst="line">
            <a:avLst/>
          </a:prstGeom>
          <a:noFill/>
          <a:ln w="38100">
            <a:solidFill>
              <a:schemeClr val="tx1"/>
            </a:solidFill>
            <a:round/>
            <a:headEnd/>
            <a:tailEnd type="triangle" w="med" len="med"/>
          </a:ln>
        </p:spPr>
        <p:txBody>
          <a:bodyPr/>
          <a:lstStyle/>
          <a:p>
            <a:endParaRPr lang="id-ID"/>
          </a:p>
        </p:txBody>
      </p:sp>
      <p:sp>
        <p:nvSpPr>
          <p:cNvPr id="27685" name="Line 37"/>
          <p:cNvSpPr>
            <a:spLocks noChangeShapeType="1"/>
          </p:cNvSpPr>
          <p:nvPr/>
        </p:nvSpPr>
        <p:spPr bwMode="auto">
          <a:xfrm>
            <a:off x="1762125" y="5443538"/>
            <a:ext cx="0" cy="215900"/>
          </a:xfrm>
          <a:prstGeom prst="line">
            <a:avLst/>
          </a:prstGeom>
          <a:noFill/>
          <a:ln w="38100">
            <a:solidFill>
              <a:srgbClr val="800000"/>
            </a:solidFill>
            <a:round/>
            <a:headEnd/>
            <a:tailEnd type="triangle" w="med" len="med"/>
          </a:ln>
        </p:spPr>
        <p:txBody>
          <a:bodyPr/>
          <a:lstStyle/>
          <a:p>
            <a:endParaRPr lang="id-ID"/>
          </a:p>
        </p:txBody>
      </p:sp>
      <p:sp>
        <p:nvSpPr>
          <p:cNvPr id="27686" name="Line 38"/>
          <p:cNvSpPr>
            <a:spLocks noChangeShapeType="1"/>
          </p:cNvSpPr>
          <p:nvPr/>
        </p:nvSpPr>
        <p:spPr bwMode="auto">
          <a:xfrm>
            <a:off x="900113" y="5443538"/>
            <a:ext cx="0" cy="215900"/>
          </a:xfrm>
          <a:prstGeom prst="line">
            <a:avLst/>
          </a:prstGeom>
          <a:noFill/>
          <a:ln w="38100">
            <a:solidFill>
              <a:srgbClr val="800000"/>
            </a:solidFill>
            <a:round/>
            <a:headEnd/>
            <a:tailEnd type="triangle" w="med" len="med"/>
          </a:ln>
        </p:spPr>
        <p:txBody>
          <a:bodyPr/>
          <a:lstStyle/>
          <a:p>
            <a:endParaRPr lang="id-ID"/>
          </a:p>
        </p:txBody>
      </p:sp>
      <p:sp>
        <p:nvSpPr>
          <p:cNvPr id="27687" name="Line 39"/>
          <p:cNvSpPr>
            <a:spLocks noChangeShapeType="1"/>
          </p:cNvSpPr>
          <p:nvPr/>
        </p:nvSpPr>
        <p:spPr bwMode="auto">
          <a:xfrm>
            <a:off x="3130550" y="5443538"/>
            <a:ext cx="0" cy="215900"/>
          </a:xfrm>
          <a:prstGeom prst="line">
            <a:avLst/>
          </a:prstGeom>
          <a:noFill/>
          <a:ln w="38100">
            <a:solidFill>
              <a:srgbClr val="800000"/>
            </a:solidFill>
            <a:round/>
            <a:headEnd/>
            <a:tailEnd type="triangle" w="med" len="med"/>
          </a:ln>
        </p:spPr>
        <p:txBody>
          <a:bodyPr/>
          <a:lstStyle/>
          <a:p>
            <a:endParaRPr lang="id-ID"/>
          </a:p>
        </p:txBody>
      </p:sp>
      <p:sp>
        <p:nvSpPr>
          <p:cNvPr id="27688" name="Line 40"/>
          <p:cNvSpPr>
            <a:spLocks noChangeShapeType="1"/>
          </p:cNvSpPr>
          <p:nvPr/>
        </p:nvSpPr>
        <p:spPr bwMode="auto">
          <a:xfrm>
            <a:off x="4427538" y="5443538"/>
            <a:ext cx="0" cy="215900"/>
          </a:xfrm>
          <a:prstGeom prst="line">
            <a:avLst/>
          </a:prstGeom>
          <a:noFill/>
          <a:ln w="38100">
            <a:solidFill>
              <a:srgbClr val="800000"/>
            </a:solidFill>
            <a:round/>
            <a:headEnd/>
            <a:tailEnd type="triangle" w="med" len="med"/>
          </a:ln>
        </p:spPr>
        <p:txBody>
          <a:bodyPr/>
          <a:lstStyle/>
          <a:p>
            <a:endParaRPr lang="id-ID"/>
          </a:p>
        </p:txBody>
      </p:sp>
      <p:sp>
        <p:nvSpPr>
          <p:cNvPr id="27689" name="Line 41"/>
          <p:cNvSpPr>
            <a:spLocks noChangeShapeType="1"/>
          </p:cNvSpPr>
          <p:nvPr/>
        </p:nvSpPr>
        <p:spPr bwMode="auto">
          <a:xfrm>
            <a:off x="5507038" y="5443538"/>
            <a:ext cx="0" cy="215900"/>
          </a:xfrm>
          <a:prstGeom prst="line">
            <a:avLst/>
          </a:prstGeom>
          <a:noFill/>
          <a:ln w="38100">
            <a:solidFill>
              <a:srgbClr val="800000"/>
            </a:solidFill>
            <a:round/>
            <a:headEnd/>
            <a:tailEnd type="triangle" w="med" len="med"/>
          </a:ln>
        </p:spPr>
        <p:txBody>
          <a:bodyPr/>
          <a:lstStyle/>
          <a:p>
            <a:endParaRPr lang="id-ID"/>
          </a:p>
        </p:txBody>
      </p:sp>
      <p:sp>
        <p:nvSpPr>
          <p:cNvPr id="27690" name="Line 42"/>
          <p:cNvSpPr>
            <a:spLocks noChangeShapeType="1"/>
          </p:cNvSpPr>
          <p:nvPr/>
        </p:nvSpPr>
        <p:spPr bwMode="auto">
          <a:xfrm>
            <a:off x="6731000" y="5443538"/>
            <a:ext cx="0" cy="215900"/>
          </a:xfrm>
          <a:prstGeom prst="line">
            <a:avLst/>
          </a:prstGeom>
          <a:noFill/>
          <a:ln w="38100">
            <a:solidFill>
              <a:srgbClr val="800000"/>
            </a:solidFill>
            <a:round/>
            <a:headEnd/>
            <a:tailEnd type="triangle" w="med" len="med"/>
          </a:ln>
        </p:spPr>
        <p:txBody>
          <a:bodyPr/>
          <a:lstStyle/>
          <a:p>
            <a:endParaRPr lang="id-ID"/>
          </a:p>
        </p:txBody>
      </p:sp>
      <p:sp>
        <p:nvSpPr>
          <p:cNvPr id="27839" name="Line 191"/>
          <p:cNvSpPr>
            <a:spLocks noChangeShapeType="1"/>
          </p:cNvSpPr>
          <p:nvPr/>
        </p:nvSpPr>
        <p:spPr bwMode="auto">
          <a:xfrm>
            <a:off x="2699792" y="4148138"/>
            <a:ext cx="0" cy="215900"/>
          </a:xfrm>
          <a:prstGeom prst="line">
            <a:avLst/>
          </a:prstGeom>
          <a:noFill/>
          <a:ln w="38100">
            <a:solidFill>
              <a:srgbClr val="800000"/>
            </a:solidFill>
            <a:round/>
            <a:headEnd/>
            <a:tailEnd type="triangle" w="med" len="med"/>
          </a:ln>
        </p:spPr>
        <p:txBody>
          <a:bodyPr/>
          <a:lstStyle/>
          <a:p>
            <a:endParaRPr lang="id-ID"/>
          </a:p>
        </p:txBody>
      </p:sp>
      <p:sp>
        <p:nvSpPr>
          <p:cNvPr id="27840" name="Line 192"/>
          <p:cNvSpPr>
            <a:spLocks noChangeShapeType="1"/>
          </p:cNvSpPr>
          <p:nvPr/>
        </p:nvSpPr>
        <p:spPr bwMode="auto">
          <a:xfrm>
            <a:off x="1135063" y="4148138"/>
            <a:ext cx="0" cy="215900"/>
          </a:xfrm>
          <a:prstGeom prst="line">
            <a:avLst/>
          </a:prstGeom>
          <a:noFill/>
          <a:ln w="38100">
            <a:solidFill>
              <a:srgbClr val="800000"/>
            </a:solidFill>
            <a:round/>
            <a:headEnd/>
            <a:tailEnd type="triangle" w="med" len="med"/>
          </a:ln>
        </p:spPr>
        <p:txBody>
          <a:bodyPr/>
          <a:lstStyle/>
          <a:p>
            <a:endParaRPr lang="id-ID"/>
          </a:p>
        </p:txBody>
      </p:sp>
      <p:sp>
        <p:nvSpPr>
          <p:cNvPr id="27841" name="Line 193"/>
          <p:cNvSpPr>
            <a:spLocks noChangeShapeType="1"/>
          </p:cNvSpPr>
          <p:nvPr/>
        </p:nvSpPr>
        <p:spPr bwMode="auto">
          <a:xfrm>
            <a:off x="6678613" y="3861048"/>
            <a:ext cx="0" cy="215900"/>
          </a:xfrm>
          <a:prstGeom prst="line">
            <a:avLst/>
          </a:prstGeom>
          <a:noFill/>
          <a:ln w="38100">
            <a:solidFill>
              <a:srgbClr val="800000"/>
            </a:solidFill>
            <a:round/>
            <a:headEnd/>
            <a:tailEnd type="triangle" w="med" len="med"/>
          </a:ln>
        </p:spPr>
        <p:txBody>
          <a:bodyPr/>
          <a:lstStyle/>
          <a:p>
            <a:endParaRPr lang="id-ID"/>
          </a:p>
        </p:txBody>
      </p:sp>
      <p:sp>
        <p:nvSpPr>
          <p:cNvPr id="27843" name="Line 195"/>
          <p:cNvSpPr>
            <a:spLocks noChangeShapeType="1"/>
          </p:cNvSpPr>
          <p:nvPr/>
        </p:nvSpPr>
        <p:spPr bwMode="auto">
          <a:xfrm>
            <a:off x="6012160" y="4148138"/>
            <a:ext cx="0" cy="215900"/>
          </a:xfrm>
          <a:prstGeom prst="line">
            <a:avLst/>
          </a:prstGeom>
          <a:noFill/>
          <a:ln w="38100">
            <a:solidFill>
              <a:srgbClr val="800000"/>
            </a:solidFill>
            <a:round/>
            <a:headEnd/>
            <a:tailEnd type="triangle" w="med" len="med"/>
          </a:ln>
        </p:spPr>
        <p:txBody>
          <a:bodyPr/>
          <a:lstStyle/>
          <a:p>
            <a:endParaRPr lang="id-ID"/>
          </a:p>
        </p:txBody>
      </p:sp>
      <p:sp>
        <p:nvSpPr>
          <p:cNvPr id="27844" name="Line 196"/>
          <p:cNvSpPr>
            <a:spLocks noChangeShapeType="1"/>
          </p:cNvSpPr>
          <p:nvPr/>
        </p:nvSpPr>
        <p:spPr bwMode="auto">
          <a:xfrm>
            <a:off x="7904163" y="4148138"/>
            <a:ext cx="0" cy="215900"/>
          </a:xfrm>
          <a:prstGeom prst="line">
            <a:avLst/>
          </a:prstGeom>
          <a:noFill/>
          <a:ln w="38100">
            <a:solidFill>
              <a:srgbClr val="800000"/>
            </a:solidFill>
            <a:round/>
            <a:headEnd/>
            <a:tailEnd type="triangle" w="med" len="med"/>
          </a:ln>
        </p:spPr>
        <p:txBody>
          <a:bodyPr/>
          <a:lstStyle/>
          <a:p>
            <a:endParaRPr lang="id-ID"/>
          </a:p>
        </p:txBody>
      </p:sp>
      <p:sp>
        <p:nvSpPr>
          <p:cNvPr id="27845" name="Line 197"/>
          <p:cNvSpPr>
            <a:spLocks noChangeShapeType="1"/>
          </p:cNvSpPr>
          <p:nvPr/>
        </p:nvSpPr>
        <p:spPr bwMode="auto">
          <a:xfrm>
            <a:off x="8101013" y="5445125"/>
            <a:ext cx="0" cy="215900"/>
          </a:xfrm>
          <a:prstGeom prst="line">
            <a:avLst/>
          </a:prstGeom>
          <a:noFill/>
          <a:ln w="38100">
            <a:solidFill>
              <a:srgbClr val="800000"/>
            </a:solidFill>
            <a:round/>
            <a:headEnd/>
            <a:tailEnd type="triangle" w="med" len="med"/>
          </a:ln>
        </p:spPr>
        <p:txBody>
          <a:bodyPr/>
          <a:lstStyle/>
          <a:p>
            <a:endParaRPr lang="id-ID"/>
          </a:p>
        </p:txBody>
      </p:sp>
      <p:sp>
        <p:nvSpPr>
          <p:cNvPr id="27856" name="Rectangle 208"/>
          <p:cNvSpPr>
            <a:spLocks noChangeArrowheads="1"/>
          </p:cNvSpPr>
          <p:nvPr/>
        </p:nvSpPr>
        <p:spPr bwMode="auto">
          <a:xfrm>
            <a:off x="1835696" y="4362450"/>
            <a:ext cx="1644650" cy="649288"/>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Membantu</a:t>
            </a:r>
          </a:p>
          <a:p>
            <a:pPr algn="ctr"/>
            <a:r>
              <a:rPr lang="en-US">
                <a:latin typeface="Arial" charset="0"/>
              </a:rPr>
              <a:t>Karyawan Baru</a:t>
            </a:r>
          </a:p>
        </p:txBody>
      </p:sp>
      <p:sp>
        <p:nvSpPr>
          <p:cNvPr id="27857" name="Rectangle 209"/>
          <p:cNvSpPr>
            <a:spLocks noChangeArrowheads="1"/>
          </p:cNvSpPr>
          <p:nvPr/>
        </p:nvSpPr>
        <p:spPr bwMode="auto">
          <a:xfrm>
            <a:off x="323528" y="4360863"/>
            <a:ext cx="1435869" cy="647700"/>
          </a:xfrm>
          <a:prstGeom prst="rect">
            <a:avLst/>
          </a:prstGeom>
          <a:solidFill>
            <a:schemeClr val="accent1"/>
          </a:solidFill>
          <a:ln w="9525">
            <a:solidFill>
              <a:schemeClr val="tx1"/>
            </a:solidFill>
            <a:miter lim="800000"/>
            <a:headEnd/>
            <a:tailEnd/>
          </a:ln>
        </p:spPr>
        <p:txBody>
          <a:bodyPr wrap="none" anchor="ctr"/>
          <a:lstStyle/>
          <a:p>
            <a:pPr algn="ctr"/>
            <a:r>
              <a:rPr lang="en-US" dirty="0" err="1">
                <a:latin typeface="Arial" charset="0"/>
              </a:rPr>
              <a:t>Memperbaiki</a:t>
            </a:r>
            <a:r>
              <a:rPr lang="en-US" dirty="0">
                <a:latin typeface="Arial" charset="0"/>
              </a:rPr>
              <a:t> </a:t>
            </a:r>
          </a:p>
          <a:p>
            <a:pPr algn="ctr"/>
            <a:r>
              <a:rPr lang="en-US" dirty="0" err="1">
                <a:latin typeface="Arial" charset="0"/>
              </a:rPr>
              <a:t>kinerja</a:t>
            </a:r>
            <a:endParaRPr lang="en-US" dirty="0">
              <a:latin typeface="Arial" charset="0"/>
            </a:endParaRPr>
          </a:p>
        </p:txBody>
      </p:sp>
      <p:sp>
        <p:nvSpPr>
          <p:cNvPr id="27858" name="Rectangle 210"/>
          <p:cNvSpPr>
            <a:spLocks noChangeArrowheads="1"/>
          </p:cNvSpPr>
          <p:nvPr/>
        </p:nvSpPr>
        <p:spPr bwMode="auto">
          <a:xfrm>
            <a:off x="3563888" y="4360863"/>
            <a:ext cx="1500188" cy="647700"/>
          </a:xfrm>
          <a:prstGeom prst="rect">
            <a:avLst/>
          </a:prstGeom>
          <a:solidFill>
            <a:schemeClr val="accent1"/>
          </a:solidFill>
          <a:ln w="9525">
            <a:solidFill>
              <a:schemeClr val="tx1"/>
            </a:solidFill>
            <a:miter lim="800000"/>
            <a:headEnd/>
            <a:tailEnd/>
          </a:ln>
        </p:spPr>
        <p:txBody>
          <a:bodyPr wrap="none" anchor="ctr"/>
          <a:lstStyle/>
          <a:p>
            <a:pPr algn="ctr"/>
            <a:r>
              <a:rPr lang="en-US" dirty="0" err="1">
                <a:latin typeface="Arial" charset="0"/>
              </a:rPr>
              <a:t>Meningkatkan</a:t>
            </a:r>
            <a:endParaRPr lang="en-US" dirty="0">
              <a:latin typeface="Arial" charset="0"/>
            </a:endParaRPr>
          </a:p>
          <a:p>
            <a:pPr algn="ctr"/>
            <a:r>
              <a:rPr lang="en-US" dirty="0" err="1">
                <a:latin typeface="Arial" charset="0"/>
              </a:rPr>
              <a:t>kepekaan</a:t>
            </a:r>
            <a:endParaRPr lang="en-US" dirty="0">
              <a:latin typeface="Arial" charset="0"/>
            </a:endParaRPr>
          </a:p>
        </p:txBody>
      </p:sp>
      <p:sp>
        <p:nvSpPr>
          <p:cNvPr id="27860" name="Rectangle 212"/>
          <p:cNvSpPr>
            <a:spLocks noChangeArrowheads="1"/>
          </p:cNvSpPr>
          <p:nvPr/>
        </p:nvSpPr>
        <p:spPr bwMode="auto">
          <a:xfrm>
            <a:off x="6948264" y="4360863"/>
            <a:ext cx="1872208" cy="649287"/>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Mengembangkan</a:t>
            </a:r>
          </a:p>
          <a:p>
            <a:pPr algn="ctr"/>
            <a:r>
              <a:rPr lang="en-US">
                <a:latin typeface="Arial" charset="0"/>
              </a:rPr>
              <a:t>individu</a:t>
            </a:r>
          </a:p>
        </p:txBody>
      </p:sp>
      <p:sp>
        <p:nvSpPr>
          <p:cNvPr id="20516" name="Line 214"/>
          <p:cNvSpPr>
            <a:spLocks noChangeShapeType="1"/>
          </p:cNvSpPr>
          <p:nvPr/>
        </p:nvSpPr>
        <p:spPr bwMode="auto">
          <a:xfrm>
            <a:off x="1133475" y="4149725"/>
            <a:ext cx="6769100" cy="0"/>
          </a:xfrm>
          <a:prstGeom prst="line">
            <a:avLst/>
          </a:prstGeom>
          <a:noFill/>
          <a:ln w="38100">
            <a:solidFill>
              <a:srgbClr val="800000"/>
            </a:solidFill>
            <a:round/>
            <a:headEnd/>
            <a:tailEnd/>
          </a:ln>
        </p:spPr>
        <p:txBody>
          <a:bodyPr/>
          <a:lstStyle/>
          <a:p>
            <a:endParaRPr lang="id-ID"/>
          </a:p>
        </p:txBody>
      </p:sp>
      <p:sp>
        <p:nvSpPr>
          <p:cNvPr id="27863" name="Line 215"/>
          <p:cNvSpPr>
            <a:spLocks noChangeShapeType="1"/>
          </p:cNvSpPr>
          <p:nvPr/>
        </p:nvSpPr>
        <p:spPr bwMode="auto">
          <a:xfrm>
            <a:off x="1926754" y="3861048"/>
            <a:ext cx="0" cy="215900"/>
          </a:xfrm>
          <a:prstGeom prst="line">
            <a:avLst/>
          </a:prstGeom>
          <a:noFill/>
          <a:ln w="38100">
            <a:solidFill>
              <a:srgbClr val="800000"/>
            </a:solidFill>
            <a:round/>
            <a:headEnd/>
            <a:tailEnd type="triangle" w="med" len="med"/>
          </a:ln>
        </p:spPr>
        <p:txBody>
          <a:bodyPr/>
          <a:lstStyle/>
          <a:p>
            <a:endParaRPr lang="id-ID"/>
          </a:p>
        </p:txBody>
      </p:sp>
      <p:sp>
        <p:nvSpPr>
          <p:cNvPr id="27868" name="Rectangle 220"/>
          <p:cNvSpPr>
            <a:spLocks noChangeArrowheads="1"/>
          </p:cNvSpPr>
          <p:nvPr/>
        </p:nvSpPr>
        <p:spPr bwMode="auto">
          <a:xfrm>
            <a:off x="5148064" y="4362450"/>
            <a:ext cx="1716733" cy="647700"/>
          </a:xfrm>
          <a:prstGeom prst="rect">
            <a:avLst/>
          </a:prstGeom>
          <a:solidFill>
            <a:schemeClr val="accent1"/>
          </a:solidFill>
          <a:ln w="9525">
            <a:solidFill>
              <a:schemeClr val="tx1"/>
            </a:solidFill>
            <a:miter lim="800000"/>
            <a:headEnd/>
            <a:tailEnd/>
          </a:ln>
        </p:spPr>
        <p:txBody>
          <a:bodyPr wrap="none" anchor="ctr"/>
          <a:lstStyle/>
          <a:p>
            <a:pPr algn="ctr"/>
            <a:r>
              <a:rPr lang="en-US" dirty="0" err="1">
                <a:latin typeface="Arial" charset="0"/>
              </a:rPr>
              <a:t>Mempersiapkan</a:t>
            </a:r>
            <a:endParaRPr lang="en-US" dirty="0">
              <a:latin typeface="Arial" charset="0"/>
            </a:endParaRPr>
          </a:p>
          <a:p>
            <a:pPr algn="ctr"/>
            <a:r>
              <a:rPr lang="en-US" dirty="0" err="1">
                <a:latin typeface="Arial" charset="0"/>
              </a:rPr>
              <a:t>promosi</a:t>
            </a:r>
            <a:endParaRPr lang="en-US" dirty="0">
              <a:latin typeface="Arial" charset="0"/>
            </a:endParaRPr>
          </a:p>
        </p:txBody>
      </p:sp>
      <p:sp>
        <p:nvSpPr>
          <p:cNvPr id="27870" name="Line 222"/>
          <p:cNvSpPr>
            <a:spLocks noChangeShapeType="1"/>
          </p:cNvSpPr>
          <p:nvPr/>
        </p:nvSpPr>
        <p:spPr bwMode="auto">
          <a:xfrm>
            <a:off x="1000125" y="5013325"/>
            <a:ext cx="0" cy="214313"/>
          </a:xfrm>
          <a:prstGeom prst="line">
            <a:avLst/>
          </a:prstGeom>
          <a:noFill/>
          <a:ln w="38100">
            <a:solidFill>
              <a:schemeClr val="tx1"/>
            </a:solidFill>
            <a:round/>
            <a:headEnd/>
            <a:tailEnd/>
          </a:ln>
        </p:spPr>
        <p:txBody>
          <a:bodyPr/>
          <a:lstStyle/>
          <a:p>
            <a:endParaRPr lang="id-ID"/>
          </a:p>
        </p:txBody>
      </p:sp>
      <p:sp>
        <p:nvSpPr>
          <p:cNvPr id="27871" name="Line 223"/>
          <p:cNvSpPr>
            <a:spLocks noChangeShapeType="1"/>
          </p:cNvSpPr>
          <p:nvPr/>
        </p:nvSpPr>
        <p:spPr bwMode="auto">
          <a:xfrm>
            <a:off x="6012160" y="5013325"/>
            <a:ext cx="0" cy="214313"/>
          </a:xfrm>
          <a:prstGeom prst="line">
            <a:avLst/>
          </a:prstGeom>
          <a:noFill/>
          <a:ln w="38100">
            <a:solidFill>
              <a:schemeClr val="tx1"/>
            </a:solidFill>
            <a:round/>
            <a:headEnd/>
            <a:tailEnd/>
          </a:ln>
        </p:spPr>
        <p:txBody>
          <a:bodyPr/>
          <a:lstStyle/>
          <a:p>
            <a:endParaRPr lang="id-ID"/>
          </a:p>
        </p:txBody>
      </p:sp>
      <p:sp>
        <p:nvSpPr>
          <p:cNvPr id="27872" name="Line 224"/>
          <p:cNvSpPr>
            <a:spLocks noChangeShapeType="1"/>
          </p:cNvSpPr>
          <p:nvPr/>
        </p:nvSpPr>
        <p:spPr bwMode="auto">
          <a:xfrm>
            <a:off x="7956550" y="5014913"/>
            <a:ext cx="0" cy="214312"/>
          </a:xfrm>
          <a:prstGeom prst="line">
            <a:avLst/>
          </a:prstGeom>
          <a:noFill/>
          <a:ln w="38100">
            <a:solidFill>
              <a:schemeClr val="tx1"/>
            </a:solidFill>
            <a:round/>
            <a:headEnd/>
            <a:tailEnd/>
          </a:ln>
        </p:spPr>
        <p:txBody>
          <a:bodyPr/>
          <a:lstStyle/>
          <a:p>
            <a:endParaRPr lang="id-ID"/>
          </a:p>
        </p:txBody>
      </p:sp>
      <p:sp>
        <p:nvSpPr>
          <p:cNvPr id="27901" name="Rectangle 253"/>
          <p:cNvSpPr>
            <a:spLocks noChangeArrowheads="1"/>
          </p:cNvSpPr>
          <p:nvPr/>
        </p:nvSpPr>
        <p:spPr bwMode="auto">
          <a:xfrm>
            <a:off x="500063" y="2422525"/>
            <a:ext cx="7858125" cy="719138"/>
          </a:xfrm>
          <a:prstGeom prst="rect">
            <a:avLst/>
          </a:prstGeom>
          <a:solidFill>
            <a:srgbClr val="00B0F0"/>
          </a:solidFill>
          <a:ln w="9525">
            <a:solidFill>
              <a:schemeClr val="tx1"/>
            </a:solidFill>
            <a:miter lim="800000"/>
            <a:headEnd/>
            <a:tailEnd/>
          </a:ln>
        </p:spPr>
        <p:txBody>
          <a:bodyPr wrap="none" anchor="ctr"/>
          <a:lstStyle/>
          <a:p>
            <a:pPr algn="ctr">
              <a:defRPr/>
            </a:pPr>
            <a:r>
              <a:rPr lang="en-US" dirty="0" err="1">
                <a:latin typeface="Arial" charset="0"/>
              </a:rPr>
              <a:t>Diperlukan</a:t>
            </a:r>
            <a:r>
              <a:rPr lang="en-US" dirty="0">
                <a:latin typeface="Arial" charset="0"/>
              </a:rPr>
              <a:t> </a:t>
            </a:r>
            <a:r>
              <a:rPr lang="id-ID" dirty="0">
                <a:latin typeface="Arial" charset="0"/>
              </a:rPr>
              <a:t>usaha-</a:t>
            </a:r>
            <a:r>
              <a:rPr lang="en-US" dirty="0">
                <a:latin typeface="Arial" charset="0"/>
              </a:rPr>
              <a:t>2 </a:t>
            </a:r>
            <a:r>
              <a:rPr lang="id-ID" dirty="0">
                <a:latin typeface="Arial" charset="0"/>
              </a:rPr>
              <a:t>pengembangan </a:t>
            </a:r>
            <a:r>
              <a:rPr lang="en-US" dirty="0" err="1">
                <a:latin typeface="Arial" charset="0"/>
              </a:rPr>
              <a:t>kompetensi</a:t>
            </a:r>
            <a:r>
              <a:rPr lang="en-US" dirty="0">
                <a:latin typeface="Arial" charset="0"/>
              </a:rPr>
              <a:t> </a:t>
            </a:r>
            <a:r>
              <a:rPr lang="id-ID" dirty="0">
                <a:latin typeface="Arial" charset="0"/>
              </a:rPr>
              <a:t>SDM </a:t>
            </a:r>
            <a:r>
              <a:rPr lang="en-US" dirty="0">
                <a:latin typeface="Arial" charset="0"/>
              </a:rPr>
              <a:t>yang </a:t>
            </a:r>
            <a:r>
              <a:rPr lang="id-ID" dirty="0">
                <a:latin typeface="Arial" charset="0"/>
              </a:rPr>
              <a:t>diarahkan pada </a:t>
            </a:r>
            <a:endParaRPr lang="en-US" dirty="0">
              <a:latin typeface="Arial" charset="0"/>
            </a:endParaRPr>
          </a:p>
          <a:p>
            <a:pPr algn="ctr">
              <a:defRPr/>
            </a:pPr>
            <a:r>
              <a:rPr lang="id-ID" dirty="0">
                <a:latin typeface="Arial" charset="0"/>
              </a:rPr>
              <a:t>tiga </a:t>
            </a:r>
            <a:r>
              <a:rPr lang="en-US" dirty="0" err="1">
                <a:latin typeface="Arial" charset="0"/>
              </a:rPr>
              <a:t>aspek</a:t>
            </a:r>
            <a:r>
              <a:rPr lang="id-ID" dirty="0">
                <a:latin typeface="Arial" charset="0"/>
              </a:rPr>
              <a:t>: (1) kognitif, (2) psikomotorik, dan (3) afektif</a:t>
            </a:r>
            <a:r>
              <a:rPr lang="en-US" dirty="0">
                <a:latin typeface="Arial" charset="0"/>
              </a:rPr>
              <a:t> </a:t>
            </a:r>
          </a:p>
        </p:txBody>
      </p:sp>
      <p:sp>
        <p:nvSpPr>
          <p:cNvPr id="27902" name="Rectangle 254"/>
          <p:cNvSpPr>
            <a:spLocks noChangeArrowheads="1"/>
          </p:cNvSpPr>
          <p:nvPr/>
        </p:nvSpPr>
        <p:spPr bwMode="auto">
          <a:xfrm>
            <a:off x="285750" y="571500"/>
            <a:ext cx="2428875" cy="520700"/>
          </a:xfrm>
          <a:prstGeom prst="rect">
            <a:avLst/>
          </a:prstGeom>
          <a:solidFill>
            <a:srgbClr val="FFC000"/>
          </a:solidFill>
          <a:ln w="9525">
            <a:solidFill>
              <a:schemeClr val="tx1"/>
            </a:solidFill>
            <a:miter lim="800000"/>
            <a:headEnd/>
            <a:tailEnd/>
          </a:ln>
        </p:spPr>
        <p:txBody>
          <a:bodyPr wrap="none" anchor="ctr"/>
          <a:lstStyle/>
          <a:p>
            <a:pPr algn="ctr"/>
            <a:r>
              <a:rPr lang="en-US" dirty="0" err="1">
                <a:latin typeface="Arial" charset="0"/>
              </a:rPr>
              <a:t>Perubahan</a:t>
            </a:r>
            <a:r>
              <a:rPr lang="en-US" dirty="0">
                <a:latin typeface="Arial" charset="0"/>
              </a:rPr>
              <a:t> internal</a:t>
            </a:r>
          </a:p>
        </p:txBody>
      </p:sp>
      <p:sp>
        <p:nvSpPr>
          <p:cNvPr id="27906" name="Line 258"/>
          <p:cNvSpPr>
            <a:spLocks noChangeShapeType="1"/>
          </p:cNvSpPr>
          <p:nvPr/>
        </p:nvSpPr>
        <p:spPr bwMode="auto">
          <a:xfrm>
            <a:off x="4286250" y="1357313"/>
            <a:ext cx="0" cy="215900"/>
          </a:xfrm>
          <a:prstGeom prst="line">
            <a:avLst/>
          </a:prstGeom>
          <a:noFill/>
          <a:ln w="38100">
            <a:solidFill>
              <a:srgbClr val="800000"/>
            </a:solidFill>
            <a:round/>
            <a:headEnd/>
            <a:tailEnd type="triangle" w="med" len="med"/>
          </a:ln>
        </p:spPr>
        <p:txBody>
          <a:bodyPr/>
          <a:lstStyle/>
          <a:p>
            <a:endParaRPr lang="id-ID"/>
          </a:p>
        </p:txBody>
      </p:sp>
      <p:sp>
        <p:nvSpPr>
          <p:cNvPr id="27909" name="Rectangle 261"/>
          <p:cNvSpPr>
            <a:spLocks noChangeArrowheads="1"/>
          </p:cNvSpPr>
          <p:nvPr/>
        </p:nvSpPr>
        <p:spPr bwMode="auto">
          <a:xfrm>
            <a:off x="899592" y="3500438"/>
            <a:ext cx="2089150" cy="358775"/>
          </a:xfrm>
          <a:prstGeom prst="rect">
            <a:avLst/>
          </a:prstGeom>
          <a:solidFill>
            <a:schemeClr val="tx2">
              <a:lumMod val="25000"/>
              <a:lumOff val="75000"/>
            </a:schemeClr>
          </a:solidFill>
          <a:ln w="9525">
            <a:solidFill>
              <a:schemeClr val="tx1"/>
            </a:solidFill>
            <a:miter lim="800000"/>
            <a:headEnd/>
            <a:tailEnd/>
          </a:ln>
        </p:spPr>
        <p:txBody>
          <a:bodyPr wrap="none" anchor="ctr"/>
          <a:lstStyle/>
          <a:p>
            <a:pPr algn="ctr"/>
            <a:r>
              <a:rPr lang="en-US" sz="2400" dirty="0" err="1">
                <a:latin typeface="Arial" charset="0"/>
              </a:rPr>
              <a:t>Pendidikan</a:t>
            </a:r>
            <a:r>
              <a:rPr lang="en-US" sz="2400" dirty="0">
                <a:latin typeface="Arial" charset="0"/>
              </a:rPr>
              <a:t> </a:t>
            </a:r>
          </a:p>
        </p:txBody>
      </p:sp>
      <p:sp>
        <p:nvSpPr>
          <p:cNvPr id="27910" name="Rectangle 262"/>
          <p:cNvSpPr>
            <a:spLocks noChangeArrowheads="1"/>
          </p:cNvSpPr>
          <p:nvPr/>
        </p:nvSpPr>
        <p:spPr bwMode="auto">
          <a:xfrm>
            <a:off x="3204394" y="3500438"/>
            <a:ext cx="1871662" cy="358775"/>
          </a:xfrm>
          <a:prstGeom prst="rect">
            <a:avLst/>
          </a:prstGeom>
          <a:solidFill>
            <a:schemeClr val="tx2">
              <a:lumMod val="25000"/>
              <a:lumOff val="75000"/>
            </a:schemeClr>
          </a:solidFill>
          <a:ln w="9525">
            <a:solidFill>
              <a:schemeClr val="tx1"/>
            </a:solidFill>
            <a:miter lim="800000"/>
            <a:headEnd/>
            <a:tailEnd/>
          </a:ln>
        </p:spPr>
        <p:txBody>
          <a:bodyPr wrap="none" anchor="ctr"/>
          <a:lstStyle/>
          <a:p>
            <a:pPr algn="ctr"/>
            <a:r>
              <a:rPr lang="en-US" sz="2400" dirty="0">
                <a:latin typeface="Arial" charset="0"/>
              </a:rPr>
              <a:t>   </a:t>
            </a:r>
            <a:r>
              <a:rPr lang="en-US" sz="2400" dirty="0" err="1">
                <a:latin typeface="Arial" charset="0"/>
              </a:rPr>
              <a:t>Pelatihan</a:t>
            </a:r>
            <a:r>
              <a:rPr lang="en-US" sz="2400" dirty="0">
                <a:latin typeface="Arial" charset="0"/>
              </a:rPr>
              <a:t>	</a:t>
            </a:r>
          </a:p>
        </p:txBody>
      </p:sp>
      <p:sp>
        <p:nvSpPr>
          <p:cNvPr id="27911" name="Rectangle 263"/>
          <p:cNvSpPr>
            <a:spLocks noChangeArrowheads="1"/>
          </p:cNvSpPr>
          <p:nvPr/>
        </p:nvSpPr>
        <p:spPr bwMode="auto">
          <a:xfrm>
            <a:off x="5292551" y="3500438"/>
            <a:ext cx="2663825" cy="360362"/>
          </a:xfrm>
          <a:prstGeom prst="rect">
            <a:avLst/>
          </a:prstGeom>
          <a:solidFill>
            <a:schemeClr val="tx2">
              <a:lumMod val="25000"/>
              <a:lumOff val="75000"/>
            </a:schemeClr>
          </a:solidFill>
          <a:ln w="9525">
            <a:solidFill>
              <a:schemeClr val="tx1"/>
            </a:solidFill>
            <a:miter lim="800000"/>
            <a:headEnd/>
            <a:tailEnd/>
          </a:ln>
        </p:spPr>
        <p:txBody>
          <a:bodyPr wrap="none" anchor="ctr"/>
          <a:lstStyle/>
          <a:p>
            <a:pPr algn="ctr"/>
            <a:r>
              <a:rPr lang="en-US" sz="2400" dirty="0">
                <a:latin typeface="Arial" charset="0"/>
              </a:rPr>
              <a:t> </a:t>
            </a:r>
            <a:r>
              <a:rPr lang="en-US" sz="2400" dirty="0" err="1">
                <a:latin typeface="Arial" charset="0"/>
              </a:rPr>
              <a:t>Pengalaman</a:t>
            </a:r>
            <a:r>
              <a:rPr lang="en-US" sz="2400" dirty="0">
                <a:latin typeface="Arial" charset="0"/>
              </a:rPr>
              <a:t> </a:t>
            </a:r>
            <a:r>
              <a:rPr lang="en-US" sz="2400" dirty="0" err="1">
                <a:latin typeface="Arial" charset="0"/>
              </a:rPr>
              <a:t>kerja</a:t>
            </a:r>
            <a:r>
              <a:rPr lang="en-US" sz="2400" dirty="0">
                <a:latin typeface="Arial" charset="0"/>
              </a:rPr>
              <a:t>	</a:t>
            </a:r>
          </a:p>
        </p:txBody>
      </p:sp>
      <p:sp>
        <p:nvSpPr>
          <p:cNvPr id="27912" name="Line 264"/>
          <p:cNvSpPr>
            <a:spLocks noChangeShapeType="1"/>
          </p:cNvSpPr>
          <p:nvPr/>
        </p:nvSpPr>
        <p:spPr bwMode="auto">
          <a:xfrm>
            <a:off x="1926754" y="3213100"/>
            <a:ext cx="0" cy="215900"/>
          </a:xfrm>
          <a:prstGeom prst="line">
            <a:avLst/>
          </a:prstGeom>
          <a:noFill/>
          <a:ln w="38100">
            <a:solidFill>
              <a:srgbClr val="000000"/>
            </a:solidFill>
            <a:round/>
            <a:headEnd/>
            <a:tailEnd type="triangle" w="med" len="med"/>
          </a:ln>
        </p:spPr>
        <p:txBody>
          <a:bodyPr/>
          <a:lstStyle/>
          <a:p>
            <a:endParaRPr lang="id-ID"/>
          </a:p>
        </p:txBody>
      </p:sp>
      <p:sp>
        <p:nvSpPr>
          <p:cNvPr id="27913" name="Line 265"/>
          <p:cNvSpPr>
            <a:spLocks noChangeShapeType="1"/>
          </p:cNvSpPr>
          <p:nvPr/>
        </p:nvSpPr>
        <p:spPr bwMode="auto">
          <a:xfrm>
            <a:off x="4139952" y="3213100"/>
            <a:ext cx="0" cy="215900"/>
          </a:xfrm>
          <a:prstGeom prst="line">
            <a:avLst/>
          </a:prstGeom>
          <a:noFill/>
          <a:ln w="38100">
            <a:solidFill>
              <a:srgbClr val="000000"/>
            </a:solidFill>
            <a:round/>
            <a:headEnd/>
            <a:tailEnd type="triangle" w="med" len="med"/>
          </a:ln>
        </p:spPr>
        <p:txBody>
          <a:bodyPr/>
          <a:lstStyle/>
          <a:p>
            <a:endParaRPr lang="id-ID"/>
          </a:p>
        </p:txBody>
      </p:sp>
      <p:sp>
        <p:nvSpPr>
          <p:cNvPr id="27914" name="Line 266"/>
          <p:cNvSpPr>
            <a:spLocks noChangeShapeType="1"/>
          </p:cNvSpPr>
          <p:nvPr/>
        </p:nvSpPr>
        <p:spPr bwMode="auto">
          <a:xfrm>
            <a:off x="6679282" y="3213100"/>
            <a:ext cx="0" cy="215900"/>
          </a:xfrm>
          <a:prstGeom prst="line">
            <a:avLst/>
          </a:prstGeom>
          <a:noFill/>
          <a:ln w="38100">
            <a:solidFill>
              <a:srgbClr val="000000"/>
            </a:solidFill>
            <a:round/>
            <a:headEnd/>
            <a:tailEnd type="triangle" w="med" len="med"/>
          </a:ln>
        </p:spPr>
        <p:txBody>
          <a:bodyPr/>
          <a:lstStyle/>
          <a:p>
            <a:endParaRPr lang="id-ID"/>
          </a:p>
        </p:txBody>
      </p:sp>
      <p:sp>
        <p:nvSpPr>
          <p:cNvPr id="13363" name="Rectangle 267"/>
          <p:cNvSpPr>
            <a:spLocks noChangeArrowheads="1"/>
          </p:cNvSpPr>
          <p:nvPr/>
        </p:nvSpPr>
        <p:spPr bwMode="auto">
          <a:xfrm>
            <a:off x="250824" y="71439"/>
            <a:ext cx="7057479" cy="261218"/>
          </a:xfrm>
          <a:prstGeom prst="rect">
            <a:avLst/>
          </a:prstGeom>
          <a:solidFill>
            <a:srgbClr val="FF6600"/>
          </a:solidFill>
          <a:ln w="9525">
            <a:solidFill>
              <a:schemeClr val="tx1"/>
            </a:solidFill>
            <a:miter lim="800000"/>
            <a:headEnd/>
            <a:tailEnd/>
          </a:ln>
        </p:spPr>
        <p:txBody>
          <a:bodyPr wrap="none" anchor="ctr"/>
          <a:lstStyle/>
          <a:p>
            <a:r>
              <a:rPr lang="en-US" dirty="0">
                <a:latin typeface="Arial" charset="0"/>
              </a:rPr>
              <a:t>ARTI &amp; PENTINGNYA </a:t>
            </a:r>
            <a:r>
              <a:rPr lang="id-ID" dirty="0" smtClean="0">
                <a:latin typeface="Arial" charset="0"/>
              </a:rPr>
              <a:t>PELATIHAN &amp; </a:t>
            </a:r>
            <a:r>
              <a:rPr lang="en-US" dirty="0" smtClean="0">
                <a:latin typeface="Arial" charset="0"/>
              </a:rPr>
              <a:t>PENGEMBANGAN </a:t>
            </a:r>
            <a:r>
              <a:rPr lang="en-US" dirty="0">
                <a:latin typeface="Arial" charset="0"/>
              </a:rPr>
              <a:t>SDM</a:t>
            </a:r>
          </a:p>
        </p:txBody>
      </p:sp>
      <p:sp>
        <p:nvSpPr>
          <p:cNvPr id="54" name="Rectangle 254"/>
          <p:cNvSpPr>
            <a:spLocks noChangeArrowheads="1"/>
          </p:cNvSpPr>
          <p:nvPr/>
        </p:nvSpPr>
        <p:spPr bwMode="auto">
          <a:xfrm>
            <a:off x="5786438" y="571500"/>
            <a:ext cx="2500312" cy="520700"/>
          </a:xfrm>
          <a:prstGeom prst="rect">
            <a:avLst/>
          </a:prstGeom>
          <a:solidFill>
            <a:srgbClr val="FFC000"/>
          </a:solidFill>
          <a:ln w="9525">
            <a:solidFill>
              <a:schemeClr val="tx1"/>
            </a:solidFill>
            <a:miter lim="800000"/>
            <a:headEnd/>
            <a:tailEnd/>
          </a:ln>
        </p:spPr>
        <p:txBody>
          <a:bodyPr wrap="none" anchor="ctr"/>
          <a:lstStyle/>
          <a:p>
            <a:pPr algn="ctr"/>
            <a:r>
              <a:rPr lang="en-US" dirty="0" err="1">
                <a:latin typeface="Arial" charset="0"/>
              </a:rPr>
              <a:t>Perubahan</a:t>
            </a:r>
            <a:r>
              <a:rPr lang="en-US" dirty="0">
                <a:latin typeface="Arial" charset="0"/>
              </a:rPr>
              <a:t> </a:t>
            </a:r>
            <a:r>
              <a:rPr lang="en-US" dirty="0" err="1">
                <a:latin typeface="Arial" charset="0"/>
              </a:rPr>
              <a:t>eksternal</a:t>
            </a:r>
            <a:endParaRPr lang="en-US" dirty="0">
              <a:latin typeface="Arial" charset="0"/>
            </a:endParaRPr>
          </a:p>
        </p:txBody>
      </p:sp>
      <p:sp>
        <p:nvSpPr>
          <p:cNvPr id="53" name="Line 193"/>
          <p:cNvSpPr>
            <a:spLocks noChangeShapeType="1"/>
          </p:cNvSpPr>
          <p:nvPr/>
        </p:nvSpPr>
        <p:spPr bwMode="auto">
          <a:xfrm>
            <a:off x="4139952" y="3880098"/>
            <a:ext cx="0" cy="215900"/>
          </a:xfrm>
          <a:prstGeom prst="line">
            <a:avLst/>
          </a:prstGeom>
          <a:noFill/>
          <a:ln w="38100">
            <a:solidFill>
              <a:srgbClr val="800000"/>
            </a:solidFill>
            <a:round/>
            <a:headEnd/>
            <a:tailEnd type="triangle" w="med" len="med"/>
          </a:ln>
        </p:spPr>
        <p:txBody>
          <a:bodyPr/>
          <a:lstStyle/>
          <a:p>
            <a:endParaRPr lang="id-ID"/>
          </a:p>
        </p:txBody>
      </p:sp>
      <p:sp>
        <p:nvSpPr>
          <p:cNvPr id="55" name="Line 191"/>
          <p:cNvSpPr>
            <a:spLocks noChangeShapeType="1"/>
          </p:cNvSpPr>
          <p:nvPr/>
        </p:nvSpPr>
        <p:spPr bwMode="auto">
          <a:xfrm>
            <a:off x="4355976" y="4149080"/>
            <a:ext cx="0" cy="215900"/>
          </a:xfrm>
          <a:prstGeom prst="line">
            <a:avLst/>
          </a:prstGeom>
          <a:noFill/>
          <a:ln w="38100">
            <a:solidFill>
              <a:srgbClr val="800000"/>
            </a:solidFill>
            <a:round/>
            <a:headEnd/>
            <a:tailEnd type="triangle" w="med" len="med"/>
          </a:ln>
        </p:spPr>
        <p:txBody>
          <a:bodyPr/>
          <a:lstStyle/>
          <a:p>
            <a:endParaRPr lang="id-ID"/>
          </a:p>
        </p:txBody>
      </p:sp>
      <p:sp>
        <p:nvSpPr>
          <p:cNvPr id="56" name="Slide Number Placeholder 55"/>
          <p:cNvSpPr>
            <a:spLocks noGrp="1"/>
          </p:cNvSpPr>
          <p:nvPr>
            <p:ph type="sldNum" sz="quarter" idx="12"/>
          </p:nvPr>
        </p:nvSpPr>
        <p:spPr/>
        <p:txBody>
          <a:bodyPr/>
          <a:lstStyle/>
          <a:p>
            <a:fld id="{EDE02D6E-B074-428D-9717-5B26F726263D}" type="slidenum">
              <a:rPr lang="id-ID" smtClean="0"/>
              <a:pPr/>
              <a:t>20</a:t>
            </a:fld>
            <a:endParaRPr lang="id-ID"/>
          </a:p>
        </p:txBody>
      </p:sp>
      <p:sp>
        <p:nvSpPr>
          <p:cNvPr id="57" name="Footer Placeholder 56"/>
          <p:cNvSpPr>
            <a:spLocks noGrp="1"/>
          </p:cNvSpPr>
          <p:nvPr>
            <p:ph type="ftr" sz="quarter" idx="11"/>
          </p:nvPr>
        </p:nvSpPr>
        <p:spPr/>
        <p:txBody>
          <a:bodyPr/>
          <a:lstStyle/>
          <a:p>
            <a:r>
              <a:rPr lang="id-ID" smtClean="0"/>
              <a:t>Created by Yenny</a:t>
            </a:r>
            <a:endParaRPr lang="id-ID"/>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902"/>
                                        </p:tgtEl>
                                        <p:attrNameLst>
                                          <p:attrName>style.visibility</p:attrName>
                                        </p:attrNameLst>
                                      </p:cBhvr>
                                      <p:to>
                                        <p:strVal val="visible"/>
                                      </p:to>
                                    </p:set>
                                    <p:anim calcmode="lin" valueType="num">
                                      <p:cBhvr additive="base">
                                        <p:cTn id="7" dur="500" fill="hold"/>
                                        <p:tgtEl>
                                          <p:spTgt spid="27902"/>
                                        </p:tgtEl>
                                        <p:attrNameLst>
                                          <p:attrName>ppt_x</p:attrName>
                                        </p:attrNameLst>
                                      </p:cBhvr>
                                      <p:tavLst>
                                        <p:tav tm="0">
                                          <p:val>
                                            <p:strVal val="#ppt_x"/>
                                          </p:val>
                                        </p:tav>
                                        <p:tav tm="100000">
                                          <p:val>
                                            <p:strVal val="#ppt_x"/>
                                          </p:val>
                                        </p:tav>
                                      </p:tavLst>
                                    </p:anim>
                                    <p:anim calcmode="lin" valueType="num">
                                      <p:cBhvr additive="base">
                                        <p:cTn id="8" dur="500" fill="hold"/>
                                        <p:tgtEl>
                                          <p:spTgt spid="2790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additive="base">
                                        <p:cTn id="11" dur="500" fill="hold"/>
                                        <p:tgtEl>
                                          <p:spTgt spid="54"/>
                                        </p:tgtEl>
                                        <p:attrNameLst>
                                          <p:attrName>ppt_x</p:attrName>
                                        </p:attrNameLst>
                                      </p:cBhvr>
                                      <p:tavLst>
                                        <p:tav tm="0">
                                          <p:val>
                                            <p:strVal val="#ppt_x"/>
                                          </p:val>
                                        </p:tav>
                                        <p:tav tm="100000">
                                          <p:val>
                                            <p:strVal val="#ppt_x"/>
                                          </p:val>
                                        </p:tav>
                                      </p:tavLst>
                                    </p:anim>
                                    <p:anim calcmode="lin" valueType="num">
                                      <p:cBhvr additive="base">
                                        <p:cTn id="1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7666"/>
                                        </p:tgtEl>
                                        <p:attrNameLst>
                                          <p:attrName>style.visibility</p:attrName>
                                        </p:attrNameLst>
                                      </p:cBhvr>
                                      <p:to>
                                        <p:strVal val="visible"/>
                                      </p:to>
                                    </p:set>
                                    <p:anim calcmode="lin" valueType="num">
                                      <p:cBhvr additive="base">
                                        <p:cTn id="17" dur="500" fill="hold"/>
                                        <p:tgtEl>
                                          <p:spTgt spid="27666"/>
                                        </p:tgtEl>
                                        <p:attrNameLst>
                                          <p:attrName>ppt_x</p:attrName>
                                        </p:attrNameLst>
                                      </p:cBhvr>
                                      <p:tavLst>
                                        <p:tav tm="0">
                                          <p:val>
                                            <p:strVal val="#ppt_x"/>
                                          </p:val>
                                        </p:tav>
                                        <p:tav tm="100000">
                                          <p:val>
                                            <p:strVal val="#ppt_x"/>
                                          </p:val>
                                        </p:tav>
                                      </p:tavLst>
                                    </p:anim>
                                    <p:anim calcmode="lin" valueType="num">
                                      <p:cBhvr additive="base">
                                        <p:cTn id="18" dur="500" fill="hold"/>
                                        <p:tgtEl>
                                          <p:spTgt spid="2766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7668"/>
                                        </p:tgtEl>
                                        <p:attrNameLst>
                                          <p:attrName>style.visibility</p:attrName>
                                        </p:attrNameLst>
                                      </p:cBhvr>
                                      <p:to>
                                        <p:strVal val="visible"/>
                                      </p:to>
                                    </p:set>
                                    <p:anim calcmode="lin" valueType="num">
                                      <p:cBhvr additive="base">
                                        <p:cTn id="21" dur="500" fill="hold"/>
                                        <p:tgtEl>
                                          <p:spTgt spid="27668"/>
                                        </p:tgtEl>
                                        <p:attrNameLst>
                                          <p:attrName>ppt_x</p:attrName>
                                        </p:attrNameLst>
                                      </p:cBhvr>
                                      <p:tavLst>
                                        <p:tav tm="0">
                                          <p:val>
                                            <p:strVal val="#ppt_x"/>
                                          </p:val>
                                        </p:tav>
                                        <p:tav tm="100000">
                                          <p:val>
                                            <p:strVal val="#ppt_x"/>
                                          </p:val>
                                        </p:tav>
                                      </p:tavLst>
                                    </p:anim>
                                    <p:anim calcmode="lin" valueType="num">
                                      <p:cBhvr additive="base">
                                        <p:cTn id="22" dur="500" fill="hold"/>
                                        <p:tgtEl>
                                          <p:spTgt spid="2766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7667"/>
                                        </p:tgtEl>
                                        <p:attrNameLst>
                                          <p:attrName>style.visibility</p:attrName>
                                        </p:attrNameLst>
                                      </p:cBhvr>
                                      <p:to>
                                        <p:strVal val="visible"/>
                                      </p:to>
                                    </p:set>
                                    <p:anim calcmode="lin" valueType="num">
                                      <p:cBhvr additive="base">
                                        <p:cTn id="25" dur="500" fill="hold"/>
                                        <p:tgtEl>
                                          <p:spTgt spid="27667"/>
                                        </p:tgtEl>
                                        <p:attrNameLst>
                                          <p:attrName>ppt_x</p:attrName>
                                        </p:attrNameLst>
                                      </p:cBhvr>
                                      <p:tavLst>
                                        <p:tav tm="0">
                                          <p:val>
                                            <p:strVal val="#ppt_x"/>
                                          </p:val>
                                        </p:tav>
                                        <p:tav tm="100000">
                                          <p:val>
                                            <p:strVal val="#ppt_x"/>
                                          </p:val>
                                        </p:tav>
                                      </p:tavLst>
                                    </p:anim>
                                    <p:anim calcmode="lin" valueType="num">
                                      <p:cBhvr additive="base">
                                        <p:cTn id="26" dur="500" fill="hold"/>
                                        <p:tgtEl>
                                          <p:spTgt spid="2766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7906"/>
                                        </p:tgtEl>
                                        <p:attrNameLst>
                                          <p:attrName>style.visibility</p:attrName>
                                        </p:attrNameLst>
                                      </p:cBhvr>
                                      <p:to>
                                        <p:strVal val="visible"/>
                                      </p:to>
                                    </p:set>
                                    <p:anim calcmode="lin" valueType="num">
                                      <p:cBhvr additive="base">
                                        <p:cTn id="29" dur="500" fill="hold"/>
                                        <p:tgtEl>
                                          <p:spTgt spid="27906"/>
                                        </p:tgtEl>
                                        <p:attrNameLst>
                                          <p:attrName>ppt_x</p:attrName>
                                        </p:attrNameLst>
                                      </p:cBhvr>
                                      <p:tavLst>
                                        <p:tav tm="0">
                                          <p:val>
                                            <p:strVal val="#ppt_x"/>
                                          </p:val>
                                        </p:tav>
                                        <p:tav tm="100000">
                                          <p:val>
                                            <p:strVal val="#ppt_x"/>
                                          </p:val>
                                        </p:tav>
                                      </p:tavLst>
                                    </p:anim>
                                    <p:anim calcmode="lin" valueType="num">
                                      <p:cBhvr additive="base">
                                        <p:cTn id="30" dur="500" fill="hold"/>
                                        <p:tgtEl>
                                          <p:spTgt spid="2790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7652"/>
                                        </p:tgtEl>
                                        <p:attrNameLst>
                                          <p:attrName>style.visibility</p:attrName>
                                        </p:attrNameLst>
                                      </p:cBhvr>
                                      <p:to>
                                        <p:strVal val="visible"/>
                                      </p:to>
                                    </p:set>
                                    <p:anim calcmode="lin" valueType="num">
                                      <p:cBhvr additive="base">
                                        <p:cTn id="33" dur="500" fill="hold"/>
                                        <p:tgtEl>
                                          <p:spTgt spid="27652"/>
                                        </p:tgtEl>
                                        <p:attrNameLst>
                                          <p:attrName>ppt_x</p:attrName>
                                        </p:attrNameLst>
                                      </p:cBhvr>
                                      <p:tavLst>
                                        <p:tav tm="0">
                                          <p:val>
                                            <p:strVal val="#ppt_x"/>
                                          </p:val>
                                        </p:tav>
                                        <p:tav tm="100000">
                                          <p:val>
                                            <p:strVal val="#ppt_x"/>
                                          </p:val>
                                        </p:tav>
                                      </p:tavLst>
                                    </p:anim>
                                    <p:anim calcmode="lin" valueType="num">
                                      <p:cBhvr additive="base">
                                        <p:cTn id="34" dur="500" fill="hold"/>
                                        <p:tgtEl>
                                          <p:spTgt spid="27652"/>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7669"/>
                                        </p:tgtEl>
                                        <p:attrNameLst>
                                          <p:attrName>style.visibility</p:attrName>
                                        </p:attrNameLst>
                                      </p:cBhvr>
                                      <p:to>
                                        <p:strVal val="visible"/>
                                      </p:to>
                                    </p:set>
                                    <p:anim calcmode="lin" valueType="num">
                                      <p:cBhvr additive="base">
                                        <p:cTn id="39" dur="500" fill="hold"/>
                                        <p:tgtEl>
                                          <p:spTgt spid="27669"/>
                                        </p:tgtEl>
                                        <p:attrNameLst>
                                          <p:attrName>ppt_x</p:attrName>
                                        </p:attrNameLst>
                                      </p:cBhvr>
                                      <p:tavLst>
                                        <p:tav tm="0">
                                          <p:val>
                                            <p:strVal val="#ppt_x"/>
                                          </p:val>
                                        </p:tav>
                                        <p:tav tm="100000">
                                          <p:val>
                                            <p:strVal val="#ppt_x"/>
                                          </p:val>
                                        </p:tav>
                                      </p:tavLst>
                                    </p:anim>
                                    <p:anim calcmode="lin" valueType="num">
                                      <p:cBhvr additive="base">
                                        <p:cTn id="40" dur="500" fill="hold"/>
                                        <p:tgtEl>
                                          <p:spTgt spid="2766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7901"/>
                                        </p:tgtEl>
                                        <p:attrNameLst>
                                          <p:attrName>style.visibility</p:attrName>
                                        </p:attrNameLst>
                                      </p:cBhvr>
                                      <p:to>
                                        <p:strVal val="visible"/>
                                      </p:to>
                                    </p:set>
                                    <p:anim calcmode="lin" valueType="num">
                                      <p:cBhvr additive="base">
                                        <p:cTn id="43" dur="500" fill="hold"/>
                                        <p:tgtEl>
                                          <p:spTgt spid="27901"/>
                                        </p:tgtEl>
                                        <p:attrNameLst>
                                          <p:attrName>ppt_x</p:attrName>
                                        </p:attrNameLst>
                                      </p:cBhvr>
                                      <p:tavLst>
                                        <p:tav tm="0">
                                          <p:val>
                                            <p:strVal val="#ppt_x"/>
                                          </p:val>
                                        </p:tav>
                                        <p:tav tm="100000">
                                          <p:val>
                                            <p:strVal val="#ppt_x"/>
                                          </p:val>
                                        </p:tav>
                                      </p:tavLst>
                                    </p:anim>
                                    <p:anim calcmode="lin" valueType="num">
                                      <p:cBhvr additive="base">
                                        <p:cTn id="44" dur="500" fill="hold"/>
                                        <p:tgtEl>
                                          <p:spTgt spid="27901"/>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8" presetClass="entr" presetSubtype="16" fill="hold" grpId="0" nodeType="clickEffect">
                                  <p:stCondLst>
                                    <p:cond delay="0"/>
                                  </p:stCondLst>
                                  <p:childTnLst>
                                    <p:set>
                                      <p:cBhvr>
                                        <p:cTn id="48" dur="1" fill="hold">
                                          <p:stCondLst>
                                            <p:cond delay="0"/>
                                          </p:stCondLst>
                                        </p:cTn>
                                        <p:tgtEl>
                                          <p:spTgt spid="27912"/>
                                        </p:tgtEl>
                                        <p:attrNameLst>
                                          <p:attrName>style.visibility</p:attrName>
                                        </p:attrNameLst>
                                      </p:cBhvr>
                                      <p:to>
                                        <p:strVal val="visible"/>
                                      </p:to>
                                    </p:set>
                                    <p:animEffect transition="in" filter="diamond(in)">
                                      <p:cBhvr>
                                        <p:cTn id="49" dur="2000"/>
                                        <p:tgtEl>
                                          <p:spTgt spid="27912"/>
                                        </p:tgtEl>
                                      </p:cBhvr>
                                    </p:animEffect>
                                  </p:childTnLst>
                                </p:cTn>
                              </p:par>
                              <p:par>
                                <p:cTn id="50" presetID="8" presetClass="entr" presetSubtype="16" fill="hold" grpId="0" nodeType="withEffect">
                                  <p:stCondLst>
                                    <p:cond delay="0"/>
                                  </p:stCondLst>
                                  <p:childTnLst>
                                    <p:set>
                                      <p:cBhvr>
                                        <p:cTn id="51" dur="1" fill="hold">
                                          <p:stCondLst>
                                            <p:cond delay="0"/>
                                          </p:stCondLst>
                                        </p:cTn>
                                        <p:tgtEl>
                                          <p:spTgt spid="27909"/>
                                        </p:tgtEl>
                                        <p:attrNameLst>
                                          <p:attrName>style.visibility</p:attrName>
                                        </p:attrNameLst>
                                      </p:cBhvr>
                                      <p:to>
                                        <p:strVal val="visible"/>
                                      </p:to>
                                    </p:set>
                                    <p:animEffect transition="in" filter="diamond(in)">
                                      <p:cBhvr>
                                        <p:cTn id="52" dur="2000"/>
                                        <p:tgtEl>
                                          <p:spTgt spid="2790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27913"/>
                                        </p:tgtEl>
                                        <p:attrNameLst>
                                          <p:attrName>style.visibility</p:attrName>
                                        </p:attrNameLst>
                                      </p:cBhvr>
                                      <p:to>
                                        <p:strVal val="visible"/>
                                      </p:to>
                                    </p:set>
                                    <p:animEffect transition="in" filter="diamond(in)">
                                      <p:cBhvr>
                                        <p:cTn id="57" dur="2000"/>
                                        <p:tgtEl>
                                          <p:spTgt spid="27913"/>
                                        </p:tgtEl>
                                      </p:cBhvr>
                                    </p:animEffect>
                                  </p:childTnLst>
                                </p:cTn>
                              </p:par>
                              <p:par>
                                <p:cTn id="58" presetID="8" presetClass="entr" presetSubtype="16" fill="hold" grpId="0" nodeType="withEffect">
                                  <p:stCondLst>
                                    <p:cond delay="0"/>
                                  </p:stCondLst>
                                  <p:childTnLst>
                                    <p:set>
                                      <p:cBhvr>
                                        <p:cTn id="59" dur="1" fill="hold">
                                          <p:stCondLst>
                                            <p:cond delay="0"/>
                                          </p:stCondLst>
                                        </p:cTn>
                                        <p:tgtEl>
                                          <p:spTgt spid="27910"/>
                                        </p:tgtEl>
                                        <p:attrNameLst>
                                          <p:attrName>style.visibility</p:attrName>
                                        </p:attrNameLst>
                                      </p:cBhvr>
                                      <p:to>
                                        <p:strVal val="visible"/>
                                      </p:to>
                                    </p:set>
                                    <p:animEffect transition="in" filter="diamond(in)">
                                      <p:cBhvr>
                                        <p:cTn id="60" dur="2000"/>
                                        <p:tgtEl>
                                          <p:spTgt spid="27910"/>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8" presetClass="entr" presetSubtype="16" fill="hold" grpId="0" nodeType="clickEffect">
                                  <p:stCondLst>
                                    <p:cond delay="0"/>
                                  </p:stCondLst>
                                  <p:childTnLst>
                                    <p:set>
                                      <p:cBhvr>
                                        <p:cTn id="64" dur="1" fill="hold">
                                          <p:stCondLst>
                                            <p:cond delay="0"/>
                                          </p:stCondLst>
                                        </p:cTn>
                                        <p:tgtEl>
                                          <p:spTgt spid="27914"/>
                                        </p:tgtEl>
                                        <p:attrNameLst>
                                          <p:attrName>style.visibility</p:attrName>
                                        </p:attrNameLst>
                                      </p:cBhvr>
                                      <p:to>
                                        <p:strVal val="visible"/>
                                      </p:to>
                                    </p:set>
                                    <p:animEffect transition="in" filter="diamond(in)">
                                      <p:cBhvr>
                                        <p:cTn id="65" dur="2000"/>
                                        <p:tgtEl>
                                          <p:spTgt spid="27914"/>
                                        </p:tgtEl>
                                      </p:cBhvr>
                                    </p:animEffect>
                                  </p:childTnLst>
                                </p:cTn>
                              </p:par>
                              <p:par>
                                <p:cTn id="66" presetID="8" presetClass="entr" presetSubtype="16" fill="hold" grpId="0" nodeType="withEffect">
                                  <p:stCondLst>
                                    <p:cond delay="0"/>
                                  </p:stCondLst>
                                  <p:childTnLst>
                                    <p:set>
                                      <p:cBhvr>
                                        <p:cTn id="67" dur="1" fill="hold">
                                          <p:stCondLst>
                                            <p:cond delay="0"/>
                                          </p:stCondLst>
                                        </p:cTn>
                                        <p:tgtEl>
                                          <p:spTgt spid="27911"/>
                                        </p:tgtEl>
                                        <p:attrNameLst>
                                          <p:attrName>style.visibility</p:attrName>
                                        </p:attrNameLst>
                                      </p:cBhvr>
                                      <p:to>
                                        <p:strVal val="visible"/>
                                      </p:to>
                                    </p:set>
                                    <p:animEffect transition="in" filter="diamond(in)">
                                      <p:cBhvr>
                                        <p:cTn id="68" dur="2000"/>
                                        <p:tgtEl>
                                          <p:spTgt spid="2791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7840"/>
                                        </p:tgtEl>
                                        <p:attrNameLst>
                                          <p:attrName>style.visibility</p:attrName>
                                        </p:attrNameLst>
                                      </p:cBhvr>
                                      <p:to>
                                        <p:strVal val="visible"/>
                                      </p:to>
                                    </p:set>
                                    <p:anim calcmode="lin" valueType="num">
                                      <p:cBhvr additive="base">
                                        <p:cTn id="73" dur="500" fill="hold"/>
                                        <p:tgtEl>
                                          <p:spTgt spid="27840"/>
                                        </p:tgtEl>
                                        <p:attrNameLst>
                                          <p:attrName>ppt_x</p:attrName>
                                        </p:attrNameLst>
                                      </p:cBhvr>
                                      <p:tavLst>
                                        <p:tav tm="0">
                                          <p:val>
                                            <p:strVal val="#ppt_x"/>
                                          </p:val>
                                        </p:tav>
                                        <p:tav tm="100000">
                                          <p:val>
                                            <p:strVal val="#ppt_x"/>
                                          </p:val>
                                        </p:tav>
                                      </p:tavLst>
                                    </p:anim>
                                    <p:anim calcmode="lin" valueType="num">
                                      <p:cBhvr additive="base">
                                        <p:cTn id="74" dur="500" fill="hold"/>
                                        <p:tgtEl>
                                          <p:spTgt spid="27840"/>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27839"/>
                                        </p:tgtEl>
                                        <p:attrNameLst>
                                          <p:attrName>style.visibility</p:attrName>
                                        </p:attrNameLst>
                                      </p:cBhvr>
                                      <p:to>
                                        <p:strVal val="visible"/>
                                      </p:to>
                                    </p:set>
                                    <p:anim calcmode="lin" valueType="num">
                                      <p:cBhvr additive="base">
                                        <p:cTn id="77" dur="500" fill="hold"/>
                                        <p:tgtEl>
                                          <p:spTgt spid="27839"/>
                                        </p:tgtEl>
                                        <p:attrNameLst>
                                          <p:attrName>ppt_x</p:attrName>
                                        </p:attrNameLst>
                                      </p:cBhvr>
                                      <p:tavLst>
                                        <p:tav tm="0">
                                          <p:val>
                                            <p:strVal val="#ppt_x"/>
                                          </p:val>
                                        </p:tav>
                                        <p:tav tm="100000">
                                          <p:val>
                                            <p:strVal val="#ppt_x"/>
                                          </p:val>
                                        </p:tav>
                                      </p:tavLst>
                                    </p:anim>
                                    <p:anim calcmode="lin" valueType="num">
                                      <p:cBhvr additive="base">
                                        <p:cTn id="78" dur="500" fill="hold"/>
                                        <p:tgtEl>
                                          <p:spTgt spid="27839"/>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27843"/>
                                        </p:tgtEl>
                                        <p:attrNameLst>
                                          <p:attrName>style.visibility</p:attrName>
                                        </p:attrNameLst>
                                      </p:cBhvr>
                                      <p:to>
                                        <p:strVal val="visible"/>
                                      </p:to>
                                    </p:set>
                                    <p:anim calcmode="lin" valueType="num">
                                      <p:cBhvr additive="base">
                                        <p:cTn id="81" dur="500" fill="hold"/>
                                        <p:tgtEl>
                                          <p:spTgt spid="27843"/>
                                        </p:tgtEl>
                                        <p:attrNameLst>
                                          <p:attrName>ppt_x</p:attrName>
                                        </p:attrNameLst>
                                      </p:cBhvr>
                                      <p:tavLst>
                                        <p:tav tm="0">
                                          <p:val>
                                            <p:strVal val="#ppt_x"/>
                                          </p:val>
                                        </p:tav>
                                        <p:tav tm="100000">
                                          <p:val>
                                            <p:strVal val="#ppt_x"/>
                                          </p:val>
                                        </p:tav>
                                      </p:tavLst>
                                    </p:anim>
                                    <p:anim calcmode="lin" valueType="num">
                                      <p:cBhvr additive="base">
                                        <p:cTn id="82" dur="500" fill="hold"/>
                                        <p:tgtEl>
                                          <p:spTgt spid="27843"/>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7841"/>
                                        </p:tgtEl>
                                        <p:attrNameLst>
                                          <p:attrName>style.visibility</p:attrName>
                                        </p:attrNameLst>
                                      </p:cBhvr>
                                      <p:to>
                                        <p:strVal val="visible"/>
                                      </p:to>
                                    </p:set>
                                    <p:anim calcmode="lin" valueType="num">
                                      <p:cBhvr additive="base">
                                        <p:cTn id="85" dur="500" fill="hold"/>
                                        <p:tgtEl>
                                          <p:spTgt spid="27841"/>
                                        </p:tgtEl>
                                        <p:attrNameLst>
                                          <p:attrName>ppt_x</p:attrName>
                                        </p:attrNameLst>
                                      </p:cBhvr>
                                      <p:tavLst>
                                        <p:tav tm="0">
                                          <p:val>
                                            <p:strVal val="#ppt_x"/>
                                          </p:val>
                                        </p:tav>
                                        <p:tav tm="100000">
                                          <p:val>
                                            <p:strVal val="#ppt_x"/>
                                          </p:val>
                                        </p:tav>
                                      </p:tavLst>
                                    </p:anim>
                                    <p:anim calcmode="lin" valueType="num">
                                      <p:cBhvr additive="base">
                                        <p:cTn id="86" dur="500" fill="hold"/>
                                        <p:tgtEl>
                                          <p:spTgt spid="27841"/>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27844"/>
                                        </p:tgtEl>
                                        <p:attrNameLst>
                                          <p:attrName>style.visibility</p:attrName>
                                        </p:attrNameLst>
                                      </p:cBhvr>
                                      <p:to>
                                        <p:strVal val="visible"/>
                                      </p:to>
                                    </p:set>
                                    <p:anim calcmode="lin" valueType="num">
                                      <p:cBhvr additive="base">
                                        <p:cTn id="89" dur="500" fill="hold"/>
                                        <p:tgtEl>
                                          <p:spTgt spid="27844"/>
                                        </p:tgtEl>
                                        <p:attrNameLst>
                                          <p:attrName>ppt_x</p:attrName>
                                        </p:attrNameLst>
                                      </p:cBhvr>
                                      <p:tavLst>
                                        <p:tav tm="0">
                                          <p:val>
                                            <p:strVal val="#ppt_x"/>
                                          </p:val>
                                        </p:tav>
                                        <p:tav tm="100000">
                                          <p:val>
                                            <p:strVal val="#ppt_x"/>
                                          </p:val>
                                        </p:tav>
                                      </p:tavLst>
                                    </p:anim>
                                    <p:anim calcmode="lin" valueType="num">
                                      <p:cBhvr additive="base">
                                        <p:cTn id="90" dur="500" fill="hold"/>
                                        <p:tgtEl>
                                          <p:spTgt spid="27844"/>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20516"/>
                                        </p:tgtEl>
                                        <p:attrNameLst>
                                          <p:attrName>style.visibility</p:attrName>
                                        </p:attrNameLst>
                                      </p:cBhvr>
                                      <p:to>
                                        <p:strVal val="visible"/>
                                      </p:to>
                                    </p:set>
                                    <p:anim calcmode="lin" valueType="num">
                                      <p:cBhvr additive="base">
                                        <p:cTn id="93" dur="500" fill="hold"/>
                                        <p:tgtEl>
                                          <p:spTgt spid="20516"/>
                                        </p:tgtEl>
                                        <p:attrNameLst>
                                          <p:attrName>ppt_x</p:attrName>
                                        </p:attrNameLst>
                                      </p:cBhvr>
                                      <p:tavLst>
                                        <p:tav tm="0">
                                          <p:val>
                                            <p:strVal val="#ppt_x"/>
                                          </p:val>
                                        </p:tav>
                                        <p:tav tm="100000">
                                          <p:val>
                                            <p:strVal val="#ppt_x"/>
                                          </p:val>
                                        </p:tav>
                                      </p:tavLst>
                                    </p:anim>
                                    <p:anim calcmode="lin" valueType="num">
                                      <p:cBhvr additive="base">
                                        <p:cTn id="94" dur="500" fill="hold"/>
                                        <p:tgtEl>
                                          <p:spTgt spid="20516"/>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27863"/>
                                        </p:tgtEl>
                                        <p:attrNameLst>
                                          <p:attrName>style.visibility</p:attrName>
                                        </p:attrNameLst>
                                      </p:cBhvr>
                                      <p:to>
                                        <p:strVal val="visible"/>
                                      </p:to>
                                    </p:set>
                                    <p:anim calcmode="lin" valueType="num">
                                      <p:cBhvr additive="base">
                                        <p:cTn id="97" dur="500" fill="hold"/>
                                        <p:tgtEl>
                                          <p:spTgt spid="27863"/>
                                        </p:tgtEl>
                                        <p:attrNameLst>
                                          <p:attrName>ppt_x</p:attrName>
                                        </p:attrNameLst>
                                      </p:cBhvr>
                                      <p:tavLst>
                                        <p:tav tm="0">
                                          <p:val>
                                            <p:strVal val="#ppt_x"/>
                                          </p:val>
                                        </p:tav>
                                        <p:tav tm="100000">
                                          <p:val>
                                            <p:strVal val="#ppt_x"/>
                                          </p:val>
                                        </p:tav>
                                      </p:tavLst>
                                    </p:anim>
                                    <p:anim calcmode="lin" valueType="num">
                                      <p:cBhvr additive="base">
                                        <p:cTn id="98" dur="500" fill="hold"/>
                                        <p:tgtEl>
                                          <p:spTgt spid="27863"/>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8" presetClass="entr" presetSubtype="16" fill="hold" grpId="0" nodeType="clickEffect">
                                  <p:stCondLst>
                                    <p:cond delay="0"/>
                                  </p:stCondLst>
                                  <p:childTnLst>
                                    <p:set>
                                      <p:cBhvr>
                                        <p:cTn id="102" dur="1" fill="hold">
                                          <p:stCondLst>
                                            <p:cond delay="0"/>
                                          </p:stCondLst>
                                        </p:cTn>
                                        <p:tgtEl>
                                          <p:spTgt spid="27857"/>
                                        </p:tgtEl>
                                        <p:attrNameLst>
                                          <p:attrName>style.visibility</p:attrName>
                                        </p:attrNameLst>
                                      </p:cBhvr>
                                      <p:to>
                                        <p:strVal val="visible"/>
                                      </p:to>
                                    </p:set>
                                    <p:animEffect transition="in" filter="diamond(in)">
                                      <p:cBhvr>
                                        <p:cTn id="103" dur="2000"/>
                                        <p:tgtEl>
                                          <p:spTgt spid="27857"/>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8" presetClass="entr" presetSubtype="16" fill="hold" grpId="0" nodeType="clickEffect">
                                  <p:stCondLst>
                                    <p:cond delay="0"/>
                                  </p:stCondLst>
                                  <p:childTnLst>
                                    <p:set>
                                      <p:cBhvr>
                                        <p:cTn id="107" dur="1" fill="hold">
                                          <p:stCondLst>
                                            <p:cond delay="0"/>
                                          </p:stCondLst>
                                        </p:cTn>
                                        <p:tgtEl>
                                          <p:spTgt spid="27856"/>
                                        </p:tgtEl>
                                        <p:attrNameLst>
                                          <p:attrName>style.visibility</p:attrName>
                                        </p:attrNameLst>
                                      </p:cBhvr>
                                      <p:to>
                                        <p:strVal val="visible"/>
                                      </p:to>
                                    </p:set>
                                    <p:animEffect transition="in" filter="diamond(in)">
                                      <p:cBhvr>
                                        <p:cTn id="108" dur="2000"/>
                                        <p:tgtEl>
                                          <p:spTgt spid="27856"/>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8" presetClass="entr" presetSubtype="16" fill="hold" grpId="0" nodeType="clickEffect">
                                  <p:stCondLst>
                                    <p:cond delay="0"/>
                                  </p:stCondLst>
                                  <p:childTnLst>
                                    <p:set>
                                      <p:cBhvr>
                                        <p:cTn id="112" dur="1" fill="hold">
                                          <p:stCondLst>
                                            <p:cond delay="0"/>
                                          </p:stCondLst>
                                        </p:cTn>
                                        <p:tgtEl>
                                          <p:spTgt spid="27858"/>
                                        </p:tgtEl>
                                        <p:attrNameLst>
                                          <p:attrName>style.visibility</p:attrName>
                                        </p:attrNameLst>
                                      </p:cBhvr>
                                      <p:to>
                                        <p:strVal val="visible"/>
                                      </p:to>
                                    </p:set>
                                    <p:animEffect transition="in" filter="diamond(in)">
                                      <p:cBhvr>
                                        <p:cTn id="113" dur="2000"/>
                                        <p:tgtEl>
                                          <p:spTgt spid="27858"/>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8" presetClass="entr" presetSubtype="16" fill="hold" grpId="0" nodeType="clickEffect">
                                  <p:stCondLst>
                                    <p:cond delay="0"/>
                                  </p:stCondLst>
                                  <p:childTnLst>
                                    <p:set>
                                      <p:cBhvr>
                                        <p:cTn id="117" dur="1" fill="hold">
                                          <p:stCondLst>
                                            <p:cond delay="0"/>
                                          </p:stCondLst>
                                        </p:cTn>
                                        <p:tgtEl>
                                          <p:spTgt spid="27868"/>
                                        </p:tgtEl>
                                        <p:attrNameLst>
                                          <p:attrName>style.visibility</p:attrName>
                                        </p:attrNameLst>
                                      </p:cBhvr>
                                      <p:to>
                                        <p:strVal val="visible"/>
                                      </p:to>
                                    </p:set>
                                    <p:animEffect transition="in" filter="diamond(in)">
                                      <p:cBhvr>
                                        <p:cTn id="118" dur="2000"/>
                                        <p:tgtEl>
                                          <p:spTgt spid="27868"/>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8" presetClass="entr" presetSubtype="16" fill="hold" grpId="0" nodeType="clickEffect">
                                  <p:stCondLst>
                                    <p:cond delay="0"/>
                                  </p:stCondLst>
                                  <p:childTnLst>
                                    <p:set>
                                      <p:cBhvr>
                                        <p:cTn id="122" dur="1" fill="hold">
                                          <p:stCondLst>
                                            <p:cond delay="0"/>
                                          </p:stCondLst>
                                        </p:cTn>
                                        <p:tgtEl>
                                          <p:spTgt spid="27860"/>
                                        </p:tgtEl>
                                        <p:attrNameLst>
                                          <p:attrName>style.visibility</p:attrName>
                                        </p:attrNameLst>
                                      </p:cBhvr>
                                      <p:to>
                                        <p:strVal val="visible"/>
                                      </p:to>
                                    </p:set>
                                    <p:animEffect transition="in" filter="diamond(in)">
                                      <p:cBhvr>
                                        <p:cTn id="123" dur="2000"/>
                                        <p:tgtEl>
                                          <p:spTgt spid="27860"/>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27870"/>
                                        </p:tgtEl>
                                        <p:attrNameLst>
                                          <p:attrName>style.visibility</p:attrName>
                                        </p:attrNameLst>
                                      </p:cBhvr>
                                      <p:to>
                                        <p:strVal val="visible"/>
                                      </p:to>
                                    </p:set>
                                    <p:anim calcmode="lin" valueType="num">
                                      <p:cBhvr additive="base">
                                        <p:cTn id="128" dur="500" fill="hold"/>
                                        <p:tgtEl>
                                          <p:spTgt spid="27870"/>
                                        </p:tgtEl>
                                        <p:attrNameLst>
                                          <p:attrName>ppt_x</p:attrName>
                                        </p:attrNameLst>
                                      </p:cBhvr>
                                      <p:tavLst>
                                        <p:tav tm="0">
                                          <p:val>
                                            <p:strVal val="#ppt_x"/>
                                          </p:val>
                                        </p:tav>
                                        <p:tav tm="100000">
                                          <p:val>
                                            <p:strVal val="#ppt_x"/>
                                          </p:val>
                                        </p:tav>
                                      </p:tavLst>
                                    </p:anim>
                                    <p:anim calcmode="lin" valueType="num">
                                      <p:cBhvr additive="base">
                                        <p:cTn id="129" dur="500" fill="hold"/>
                                        <p:tgtEl>
                                          <p:spTgt spid="27870"/>
                                        </p:tgtEl>
                                        <p:attrNameLst>
                                          <p:attrName>ppt_y</p:attrName>
                                        </p:attrNameLst>
                                      </p:cBhvr>
                                      <p:tavLst>
                                        <p:tav tm="0">
                                          <p:val>
                                            <p:strVal val="1+#ppt_h/2"/>
                                          </p:val>
                                        </p:tav>
                                        <p:tav tm="100000">
                                          <p:val>
                                            <p:strVal val="#ppt_y"/>
                                          </p:val>
                                        </p:tav>
                                      </p:tavLst>
                                    </p:anim>
                                  </p:childTnLst>
                                </p:cTn>
                              </p:par>
                              <p:par>
                                <p:cTn id="130" presetID="2" presetClass="entr" presetSubtype="4" fill="hold" grpId="0" nodeType="withEffect">
                                  <p:stCondLst>
                                    <p:cond delay="0"/>
                                  </p:stCondLst>
                                  <p:childTnLst>
                                    <p:set>
                                      <p:cBhvr>
                                        <p:cTn id="131" dur="1" fill="hold">
                                          <p:stCondLst>
                                            <p:cond delay="0"/>
                                          </p:stCondLst>
                                        </p:cTn>
                                        <p:tgtEl>
                                          <p:spTgt spid="27680"/>
                                        </p:tgtEl>
                                        <p:attrNameLst>
                                          <p:attrName>style.visibility</p:attrName>
                                        </p:attrNameLst>
                                      </p:cBhvr>
                                      <p:to>
                                        <p:strVal val="visible"/>
                                      </p:to>
                                    </p:set>
                                    <p:anim calcmode="lin" valueType="num">
                                      <p:cBhvr additive="base">
                                        <p:cTn id="132" dur="500" fill="hold"/>
                                        <p:tgtEl>
                                          <p:spTgt spid="27680"/>
                                        </p:tgtEl>
                                        <p:attrNameLst>
                                          <p:attrName>ppt_x</p:attrName>
                                        </p:attrNameLst>
                                      </p:cBhvr>
                                      <p:tavLst>
                                        <p:tav tm="0">
                                          <p:val>
                                            <p:strVal val="#ppt_x"/>
                                          </p:val>
                                        </p:tav>
                                        <p:tav tm="100000">
                                          <p:val>
                                            <p:strVal val="#ppt_x"/>
                                          </p:val>
                                        </p:tav>
                                      </p:tavLst>
                                    </p:anim>
                                    <p:anim calcmode="lin" valueType="num">
                                      <p:cBhvr additive="base">
                                        <p:cTn id="133" dur="500" fill="hold"/>
                                        <p:tgtEl>
                                          <p:spTgt spid="27680"/>
                                        </p:tgtEl>
                                        <p:attrNameLst>
                                          <p:attrName>ppt_y</p:attrName>
                                        </p:attrNameLst>
                                      </p:cBhvr>
                                      <p:tavLst>
                                        <p:tav tm="0">
                                          <p:val>
                                            <p:strVal val="1+#ppt_h/2"/>
                                          </p:val>
                                        </p:tav>
                                        <p:tav tm="100000">
                                          <p:val>
                                            <p:strVal val="#ppt_y"/>
                                          </p:val>
                                        </p:tav>
                                      </p:tavLst>
                                    </p:anim>
                                  </p:childTnLst>
                                </p:cTn>
                              </p:par>
                              <p:par>
                                <p:cTn id="134" presetID="2" presetClass="entr" presetSubtype="4" fill="hold" grpId="0" nodeType="withEffect">
                                  <p:stCondLst>
                                    <p:cond delay="0"/>
                                  </p:stCondLst>
                                  <p:childTnLst>
                                    <p:set>
                                      <p:cBhvr>
                                        <p:cTn id="135" dur="1" fill="hold">
                                          <p:stCondLst>
                                            <p:cond delay="0"/>
                                          </p:stCondLst>
                                        </p:cTn>
                                        <p:tgtEl>
                                          <p:spTgt spid="27684"/>
                                        </p:tgtEl>
                                        <p:attrNameLst>
                                          <p:attrName>style.visibility</p:attrName>
                                        </p:attrNameLst>
                                      </p:cBhvr>
                                      <p:to>
                                        <p:strVal val="visible"/>
                                      </p:to>
                                    </p:set>
                                    <p:anim calcmode="lin" valueType="num">
                                      <p:cBhvr additive="base">
                                        <p:cTn id="136" dur="500" fill="hold"/>
                                        <p:tgtEl>
                                          <p:spTgt spid="27684"/>
                                        </p:tgtEl>
                                        <p:attrNameLst>
                                          <p:attrName>ppt_x</p:attrName>
                                        </p:attrNameLst>
                                      </p:cBhvr>
                                      <p:tavLst>
                                        <p:tav tm="0">
                                          <p:val>
                                            <p:strVal val="#ppt_x"/>
                                          </p:val>
                                        </p:tav>
                                        <p:tav tm="100000">
                                          <p:val>
                                            <p:strVal val="#ppt_x"/>
                                          </p:val>
                                        </p:tav>
                                      </p:tavLst>
                                    </p:anim>
                                    <p:anim calcmode="lin" valueType="num">
                                      <p:cBhvr additive="base">
                                        <p:cTn id="137" dur="500" fill="hold"/>
                                        <p:tgtEl>
                                          <p:spTgt spid="27684"/>
                                        </p:tgtEl>
                                        <p:attrNameLst>
                                          <p:attrName>ppt_y</p:attrName>
                                        </p:attrNameLst>
                                      </p:cBhvr>
                                      <p:tavLst>
                                        <p:tav tm="0">
                                          <p:val>
                                            <p:strVal val="1+#ppt_h/2"/>
                                          </p:val>
                                        </p:tav>
                                        <p:tav tm="100000">
                                          <p:val>
                                            <p:strVal val="#ppt_y"/>
                                          </p:val>
                                        </p:tav>
                                      </p:tavLst>
                                    </p:anim>
                                  </p:childTnLst>
                                </p:cTn>
                              </p:par>
                              <p:par>
                                <p:cTn id="138" presetID="2" presetClass="entr" presetSubtype="4" fill="hold" grpId="0" nodeType="withEffect">
                                  <p:stCondLst>
                                    <p:cond delay="0"/>
                                  </p:stCondLst>
                                  <p:childTnLst>
                                    <p:set>
                                      <p:cBhvr>
                                        <p:cTn id="139" dur="1" fill="hold">
                                          <p:stCondLst>
                                            <p:cond delay="0"/>
                                          </p:stCondLst>
                                        </p:cTn>
                                        <p:tgtEl>
                                          <p:spTgt spid="27871"/>
                                        </p:tgtEl>
                                        <p:attrNameLst>
                                          <p:attrName>style.visibility</p:attrName>
                                        </p:attrNameLst>
                                      </p:cBhvr>
                                      <p:to>
                                        <p:strVal val="visible"/>
                                      </p:to>
                                    </p:set>
                                    <p:anim calcmode="lin" valueType="num">
                                      <p:cBhvr additive="base">
                                        <p:cTn id="140" dur="500" fill="hold"/>
                                        <p:tgtEl>
                                          <p:spTgt spid="27871"/>
                                        </p:tgtEl>
                                        <p:attrNameLst>
                                          <p:attrName>ppt_x</p:attrName>
                                        </p:attrNameLst>
                                      </p:cBhvr>
                                      <p:tavLst>
                                        <p:tav tm="0">
                                          <p:val>
                                            <p:strVal val="#ppt_x"/>
                                          </p:val>
                                        </p:tav>
                                        <p:tav tm="100000">
                                          <p:val>
                                            <p:strVal val="#ppt_x"/>
                                          </p:val>
                                        </p:tav>
                                      </p:tavLst>
                                    </p:anim>
                                    <p:anim calcmode="lin" valueType="num">
                                      <p:cBhvr additive="base">
                                        <p:cTn id="141" dur="500" fill="hold"/>
                                        <p:tgtEl>
                                          <p:spTgt spid="27871"/>
                                        </p:tgtEl>
                                        <p:attrNameLst>
                                          <p:attrName>ppt_y</p:attrName>
                                        </p:attrNameLst>
                                      </p:cBhvr>
                                      <p:tavLst>
                                        <p:tav tm="0">
                                          <p:val>
                                            <p:strVal val="1+#ppt_h/2"/>
                                          </p:val>
                                        </p:tav>
                                        <p:tav tm="100000">
                                          <p:val>
                                            <p:strVal val="#ppt_y"/>
                                          </p:val>
                                        </p:tav>
                                      </p:tavLst>
                                    </p:anim>
                                  </p:childTnLst>
                                </p:cTn>
                              </p:par>
                              <p:par>
                                <p:cTn id="142" presetID="2" presetClass="entr" presetSubtype="4" fill="hold" grpId="0" nodeType="withEffect">
                                  <p:stCondLst>
                                    <p:cond delay="0"/>
                                  </p:stCondLst>
                                  <p:childTnLst>
                                    <p:set>
                                      <p:cBhvr>
                                        <p:cTn id="143" dur="1" fill="hold">
                                          <p:stCondLst>
                                            <p:cond delay="0"/>
                                          </p:stCondLst>
                                        </p:cTn>
                                        <p:tgtEl>
                                          <p:spTgt spid="27872"/>
                                        </p:tgtEl>
                                        <p:attrNameLst>
                                          <p:attrName>style.visibility</p:attrName>
                                        </p:attrNameLst>
                                      </p:cBhvr>
                                      <p:to>
                                        <p:strVal val="visible"/>
                                      </p:to>
                                    </p:set>
                                    <p:anim calcmode="lin" valueType="num">
                                      <p:cBhvr additive="base">
                                        <p:cTn id="144" dur="500" fill="hold"/>
                                        <p:tgtEl>
                                          <p:spTgt spid="27872"/>
                                        </p:tgtEl>
                                        <p:attrNameLst>
                                          <p:attrName>ppt_x</p:attrName>
                                        </p:attrNameLst>
                                      </p:cBhvr>
                                      <p:tavLst>
                                        <p:tav tm="0">
                                          <p:val>
                                            <p:strVal val="#ppt_x"/>
                                          </p:val>
                                        </p:tav>
                                        <p:tav tm="100000">
                                          <p:val>
                                            <p:strVal val="#ppt_x"/>
                                          </p:val>
                                        </p:tav>
                                      </p:tavLst>
                                    </p:anim>
                                    <p:anim calcmode="lin" valueType="num">
                                      <p:cBhvr additive="base">
                                        <p:cTn id="145" dur="500" fill="hold"/>
                                        <p:tgtEl>
                                          <p:spTgt spid="27872"/>
                                        </p:tgtEl>
                                        <p:attrNameLst>
                                          <p:attrName>ppt_y</p:attrName>
                                        </p:attrNameLst>
                                      </p:cBhvr>
                                      <p:tavLst>
                                        <p:tav tm="0">
                                          <p:val>
                                            <p:strVal val="1+#ppt_h/2"/>
                                          </p:val>
                                        </p:tav>
                                        <p:tav tm="100000">
                                          <p:val>
                                            <p:strVal val="#ppt_y"/>
                                          </p:val>
                                        </p:tav>
                                      </p:tavLst>
                                    </p:anim>
                                  </p:childTnLst>
                                </p:cTn>
                              </p:par>
                              <p:par>
                                <p:cTn id="146" presetID="2" presetClass="entr" presetSubtype="4" fill="hold" grpId="0" nodeType="withEffect">
                                  <p:stCondLst>
                                    <p:cond delay="0"/>
                                  </p:stCondLst>
                                  <p:childTnLst>
                                    <p:set>
                                      <p:cBhvr>
                                        <p:cTn id="147" dur="1" fill="hold">
                                          <p:stCondLst>
                                            <p:cond delay="0"/>
                                          </p:stCondLst>
                                        </p:cTn>
                                        <p:tgtEl>
                                          <p:spTgt spid="27677"/>
                                        </p:tgtEl>
                                        <p:attrNameLst>
                                          <p:attrName>style.visibility</p:attrName>
                                        </p:attrNameLst>
                                      </p:cBhvr>
                                      <p:to>
                                        <p:strVal val="visible"/>
                                      </p:to>
                                    </p:set>
                                    <p:anim calcmode="lin" valueType="num">
                                      <p:cBhvr additive="base">
                                        <p:cTn id="148" dur="500" fill="hold"/>
                                        <p:tgtEl>
                                          <p:spTgt spid="27677"/>
                                        </p:tgtEl>
                                        <p:attrNameLst>
                                          <p:attrName>ppt_x</p:attrName>
                                        </p:attrNameLst>
                                      </p:cBhvr>
                                      <p:tavLst>
                                        <p:tav tm="0">
                                          <p:val>
                                            <p:strVal val="#ppt_x"/>
                                          </p:val>
                                        </p:tav>
                                        <p:tav tm="100000">
                                          <p:val>
                                            <p:strVal val="#ppt_x"/>
                                          </p:val>
                                        </p:tav>
                                      </p:tavLst>
                                    </p:anim>
                                    <p:anim calcmode="lin" valueType="num">
                                      <p:cBhvr additive="base">
                                        <p:cTn id="149" dur="500" fill="hold"/>
                                        <p:tgtEl>
                                          <p:spTgt spid="27677"/>
                                        </p:tgtEl>
                                        <p:attrNameLst>
                                          <p:attrName>ppt_y</p:attrName>
                                        </p:attrNameLst>
                                      </p:cBhvr>
                                      <p:tavLst>
                                        <p:tav tm="0">
                                          <p:val>
                                            <p:strVal val="1+#ppt_h/2"/>
                                          </p:val>
                                        </p:tav>
                                        <p:tav tm="100000">
                                          <p:val>
                                            <p:strVal val="#ppt_y"/>
                                          </p:val>
                                        </p:tav>
                                      </p:tavLst>
                                    </p:anim>
                                  </p:childTnLst>
                                </p:cTn>
                              </p:par>
                              <p:par>
                                <p:cTn id="150" presetID="2" presetClass="entr" presetSubtype="4" fill="hold" grpId="0" nodeType="withEffect">
                                  <p:stCondLst>
                                    <p:cond delay="0"/>
                                  </p:stCondLst>
                                  <p:childTnLst>
                                    <p:set>
                                      <p:cBhvr>
                                        <p:cTn id="151" dur="1" fill="hold">
                                          <p:stCondLst>
                                            <p:cond delay="0"/>
                                          </p:stCondLst>
                                        </p:cTn>
                                        <p:tgtEl>
                                          <p:spTgt spid="27683"/>
                                        </p:tgtEl>
                                        <p:attrNameLst>
                                          <p:attrName>style.visibility</p:attrName>
                                        </p:attrNameLst>
                                      </p:cBhvr>
                                      <p:to>
                                        <p:strVal val="visible"/>
                                      </p:to>
                                    </p:set>
                                    <p:anim calcmode="lin" valueType="num">
                                      <p:cBhvr additive="base">
                                        <p:cTn id="152" dur="500" fill="hold"/>
                                        <p:tgtEl>
                                          <p:spTgt spid="27683"/>
                                        </p:tgtEl>
                                        <p:attrNameLst>
                                          <p:attrName>ppt_x</p:attrName>
                                        </p:attrNameLst>
                                      </p:cBhvr>
                                      <p:tavLst>
                                        <p:tav tm="0">
                                          <p:val>
                                            <p:strVal val="#ppt_x"/>
                                          </p:val>
                                        </p:tav>
                                        <p:tav tm="100000">
                                          <p:val>
                                            <p:strVal val="#ppt_x"/>
                                          </p:val>
                                        </p:tav>
                                      </p:tavLst>
                                    </p:anim>
                                    <p:anim calcmode="lin" valueType="num">
                                      <p:cBhvr additive="base">
                                        <p:cTn id="153" dur="500" fill="hold"/>
                                        <p:tgtEl>
                                          <p:spTgt spid="27683"/>
                                        </p:tgtEl>
                                        <p:attrNameLst>
                                          <p:attrName>ppt_y</p:attrName>
                                        </p:attrNameLst>
                                      </p:cBhvr>
                                      <p:tavLst>
                                        <p:tav tm="0">
                                          <p:val>
                                            <p:strVal val="1+#ppt_h/2"/>
                                          </p:val>
                                        </p:tav>
                                        <p:tav tm="100000">
                                          <p:val>
                                            <p:strVal val="#ppt_y"/>
                                          </p:val>
                                        </p:tav>
                                      </p:tavLst>
                                    </p:anim>
                                  </p:childTnLst>
                                </p:cTn>
                              </p:par>
                            </p:childTnLst>
                          </p:cTn>
                        </p:par>
                      </p:childTnLst>
                    </p:cTn>
                  </p:par>
                  <p:par>
                    <p:cTn id="154" fill="hold" nodeType="clickPar">
                      <p:stCondLst>
                        <p:cond delay="indefinite"/>
                      </p:stCondLst>
                      <p:childTnLst>
                        <p:par>
                          <p:cTn id="155" fill="hold" nodeType="withGroup">
                            <p:stCondLst>
                              <p:cond delay="0"/>
                            </p:stCondLst>
                            <p:childTnLst>
                              <p:par>
                                <p:cTn id="156" presetID="8" presetClass="entr" presetSubtype="16" fill="hold" grpId="0" nodeType="clickEffect">
                                  <p:stCondLst>
                                    <p:cond delay="0"/>
                                  </p:stCondLst>
                                  <p:childTnLst>
                                    <p:set>
                                      <p:cBhvr>
                                        <p:cTn id="157" dur="1" fill="hold">
                                          <p:stCondLst>
                                            <p:cond delay="0"/>
                                          </p:stCondLst>
                                        </p:cTn>
                                        <p:tgtEl>
                                          <p:spTgt spid="27686"/>
                                        </p:tgtEl>
                                        <p:attrNameLst>
                                          <p:attrName>style.visibility</p:attrName>
                                        </p:attrNameLst>
                                      </p:cBhvr>
                                      <p:to>
                                        <p:strVal val="visible"/>
                                      </p:to>
                                    </p:set>
                                    <p:animEffect transition="in" filter="diamond(in)">
                                      <p:cBhvr>
                                        <p:cTn id="158" dur="2000"/>
                                        <p:tgtEl>
                                          <p:spTgt spid="27686"/>
                                        </p:tgtEl>
                                      </p:cBhvr>
                                    </p:animEffect>
                                  </p:childTnLst>
                                </p:cTn>
                              </p:par>
                              <p:par>
                                <p:cTn id="159" presetID="8" presetClass="entr" presetSubtype="16" fill="hold" grpId="0" nodeType="withEffect">
                                  <p:stCondLst>
                                    <p:cond delay="0"/>
                                  </p:stCondLst>
                                  <p:childTnLst>
                                    <p:set>
                                      <p:cBhvr>
                                        <p:cTn id="160" dur="1" fill="hold">
                                          <p:stCondLst>
                                            <p:cond delay="0"/>
                                          </p:stCondLst>
                                        </p:cTn>
                                        <p:tgtEl>
                                          <p:spTgt spid="27660"/>
                                        </p:tgtEl>
                                        <p:attrNameLst>
                                          <p:attrName>style.visibility</p:attrName>
                                        </p:attrNameLst>
                                      </p:cBhvr>
                                      <p:to>
                                        <p:strVal val="visible"/>
                                      </p:to>
                                    </p:set>
                                    <p:animEffect transition="in" filter="diamond(in)">
                                      <p:cBhvr>
                                        <p:cTn id="161" dur="2000"/>
                                        <p:tgtEl>
                                          <p:spTgt spid="27660"/>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8" presetClass="entr" presetSubtype="16" fill="hold" grpId="0" nodeType="clickEffect">
                                  <p:stCondLst>
                                    <p:cond delay="0"/>
                                  </p:stCondLst>
                                  <p:childTnLst>
                                    <p:set>
                                      <p:cBhvr>
                                        <p:cTn id="165" dur="1" fill="hold">
                                          <p:stCondLst>
                                            <p:cond delay="0"/>
                                          </p:stCondLst>
                                        </p:cTn>
                                        <p:tgtEl>
                                          <p:spTgt spid="27685"/>
                                        </p:tgtEl>
                                        <p:attrNameLst>
                                          <p:attrName>style.visibility</p:attrName>
                                        </p:attrNameLst>
                                      </p:cBhvr>
                                      <p:to>
                                        <p:strVal val="visible"/>
                                      </p:to>
                                    </p:set>
                                    <p:animEffect transition="in" filter="diamond(in)">
                                      <p:cBhvr>
                                        <p:cTn id="166" dur="2000"/>
                                        <p:tgtEl>
                                          <p:spTgt spid="27685"/>
                                        </p:tgtEl>
                                      </p:cBhvr>
                                    </p:animEffect>
                                  </p:childTnLst>
                                </p:cTn>
                              </p:par>
                              <p:par>
                                <p:cTn id="167" presetID="8" presetClass="entr" presetSubtype="16" fill="hold" grpId="0" nodeType="withEffect">
                                  <p:stCondLst>
                                    <p:cond delay="0"/>
                                  </p:stCondLst>
                                  <p:childTnLst>
                                    <p:set>
                                      <p:cBhvr>
                                        <p:cTn id="168" dur="1" fill="hold">
                                          <p:stCondLst>
                                            <p:cond delay="0"/>
                                          </p:stCondLst>
                                        </p:cTn>
                                        <p:tgtEl>
                                          <p:spTgt spid="27678"/>
                                        </p:tgtEl>
                                        <p:attrNameLst>
                                          <p:attrName>style.visibility</p:attrName>
                                        </p:attrNameLst>
                                      </p:cBhvr>
                                      <p:to>
                                        <p:strVal val="visible"/>
                                      </p:to>
                                    </p:set>
                                    <p:animEffect transition="in" filter="diamond(in)">
                                      <p:cBhvr>
                                        <p:cTn id="169" dur="2000"/>
                                        <p:tgtEl>
                                          <p:spTgt spid="27678"/>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8" presetClass="entr" presetSubtype="16" fill="hold" grpId="0" nodeType="clickEffect">
                                  <p:stCondLst>
                                    <p:cond delay="0"/>
                                  </p:stCondLst>
                                  <p:childTnLst>
                                    <p:set>
                                      <p:cBhvr>
                                        <p:cTn id="173" dur="1" fill="hold">
                                          <p:stCondLst>
                                            <p:cond delay="0"/>
                                          </p:stCondLst>
                                        </p:cTn>
                                        <p:tgtEl>
                                          <p:spTgt spid="27687"/>
                                        </p:tgtEl>
                                        <p:attrNameLst>
                                          <p:attrName>style.visibility</p:attrName>
                                        </p:attrNameLst>
                                      </p:cBhvr>
                                      <p:to>
                                        <p:strVal val="visible"/>
                                      </p:to>
                                    </p:set>
                                    <p:animEffect transition="in" filter="diamond(in)">
                                      <p:cBhvr>
                                        <p:cTn id="174" dur="2000"/>
                                        <p:tgtEl>
                                          <p:spTgt spid="27687"/>
                                        </p:tgtEl>
                                      </p:cBhvr>
                                    </p:animEffect>
                                  </p:childTnLst>
                                </p:cTn>
                              </p:par>
                              <p:par>
                                <p:cTn id="175" presetID="8" presetClass="entr" presetSubtype="16" fill="hold" grpId="0" nodeType="withEffect">
                                  <p:stCondLst>
                                    <p:cond delay="0"/>
                                  </p:stCondLst>
                                  <p:childTnLst>
                                    <p:set>
                                      <p:cBhvr>
                                        <p:cTn id="176" dur="1" fill="hold">
                                          <p:stCondLst>
                                            <p:cond delay="0"/>
                                          </p:stCondLst>
                                        </p:cTn>
                                        <p:tgtEl>
                                          <p:spTgt spid="27659"/>
                                        </p:tgtEl>
                                        <p:attrNameLst>
                                          <p:attrName>style.visibility</p:attrName>
                                        </p:attrNameLst>
                                      </p:cBhvr>
                                      <p:to>
                                        <p:strVal val="visible"/>
                                      </p:to>
                                    </p:set>
                                    <p:animEffect transition="in" filter="diamond(in)">
                                      <p:cBhvr>
                                        <p:cTn id="177" dur="2000"/>
                                        <p:tgtEl>
                                          <p:spTgt spid="27659"/>
                                        </p:tgtEl>
                                      </p:cBhvr>
                                    </p:animEffec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8" presetClass="entr" presetSubtype="16" fill="hold" grpId="0" nodeType="clickEffect">
                                  <p:stCondLst>
                                    <p:cond delay="0"/>
                                  </p:stCondLst>
                                  <p:childTnLst>
                                    <p:set>
                                      <p:cBhvr>
                                        <p:cTn id="181" dur="1" fill="hold">
                                          <p:stCondLst>
                                            <p:cond delay="0"/>
                                          </p:stCondLst>
                                        </p:cTn>
                                        <p:tgtEl>
                                          <p:spTgt spid="27688"/>
                                        </p:tgtEl>
                                        <p:attrNameLst>
                                          <p:attrName>style.visibility</p:attrName>
                                        </p:attrNameLst>
                                      </p:cBhvr>
                                      <p:to>
                                        <p:strVal val="visible"/>
                                      </p:to>
                                    </p:set>
                                    <p:animEffect transition="in" filter="diamond(in)">
                                      <p:cBhvr>
                                        <p:cTn id="182" dur="2000"/>
                                        <p:tgtEl>
                                          <p:spTgt spid="27688"/>
                                        </p:tgtEl>
                                      </p:cBhvr>
                                    </p:animEffect>
                                  </p:childTnLst>
                                </p:cTn>
                              </p:par>
                              <p:par>
                                <p:cTn id="183" presetID="8" presetClass="entr" presetSubtype="16" fill="hold" grpId="0" nodeType="withEffect">
                                  <p:stCondLst>
                                    <p:cond delay="0"/>
                                  </p:stCondLst>
                                  <p:childTnLst>
                                    <p:set>
                                      <p:cBhvr>
                                        <p:cTn id="184" dur="1" fill="hold">
                                          <p:stCondLst>
                                            <p:cond delay="0"/>
                                          </p:stCondLst>
                                        </p:cTn>
                                        <p:tgtEl>
                                          <p:spTgt spid="27664"/>
                                        </p:tgtEl>
                                        <p:attrNameLst>
                                          <p:attrName>style.visibility</p:attrName>
                                        </p:attrNameLst>
                                      </p:cBhvr>
                                      <p:to>
                                        <p:strVal val="visible"/>
                                      </p:to>
                                    </p:set>
                                    <p:animEffect transition="in" filter="diamond(in)">
                                      <p:cBhvr>
                                        <p:cTn id="185" dur="2000"/>
                                        <p:tgtEl>
                                          <p:spTgt spid="27664"/>
                                        </p:tgtEl>
                                      </p:cBhvr>
                                    </p:animEffect>
                                  </p:childTnLst>
                                </p:cTn>
                              </p:par>
                            </p:childTnLst>
                          </p:cTn>
                        </p:par>
                      </p:childTnLst>
                    </p:cTn>
                  </p:par>
                  <p:par>
                    <p:cTn id="186" fill="hold" nodeType="clickPar">
                      <p:stCondLst>
                        <p:cond delay="indefinite"/>
                      </p:stCondLst>
                      <p:childTnLst>
                        <p:par>
                          <p:cTn id="187" fill="hold" nodeType="withGroup">
                            <p:stCondLst>
                              <p:cond delay="0"/>
                            </p:stCondLst>
                            <p:childTnLst>
                              <p:par>
                                <p:cTn id="188" presetID="8" presetClass="entr" presetSubtype="16" fill="hold" grpId="0" nodeType="clickEffect">
                                  <p:stCondLst>
                                    <p:cond delay="0"/>
                                  </p:stCondLst>
                                  <p:childTnLst>
                                    <p:set>
                                      <p:cBhvr>
                                        <p:cTn id="189" dur="1" fill="hold">
                                          <p:stCondLst>
                                            <p:cond delay="0"/>
                                          </p:stCondLst>
                                        </p:cTn>
                                        <p:tgtEl>
                                          <p:spTgt spid="27689"/>
                                        </p:tgtEl>
                                        <p:attrNameLst>
                                          <p:attrName>style.visibility</p:attrName>
                                        </p:attrNameLst>
                                      </p:cBhvr>
                                      <p:to>
                                        <p:strVal val="visible"/>
                                      </p:to>
                                    </p:set>
                                    <p:animEffect transition="in" filter="diamond(in)">
                                      <p:cBhvr>
                                        <p:cTn id="190" dur="2000"/>
                                        <p:tgtEl>
                                          <p:spTgt spid="27689"/>
                                        </p:tgtEl>
                                      </p:cBhvr>
                                    </p:animEffect>
                                  </p:childTnLst>
                                </p:cTn>
                              </p:par>
                              <p:par>
                                <p:cTn id="191" presetID="8" presetClass="entr" presetSubtype="16" fill="hold" grpId="0" nodeType="withEffect">
                                  <p:stCondLst>
                                    <p:cond delay="0"/>
                                  </p:stCondLst>
                                  <p:childTnLst>
                                    <p:set>
                                      <p:cBhvr>
                                        <p:cTn id="192" dur="1" fill="hold">
                                          <p:stCondLst>
                                            <p:cond delay="0"/>
                                          </p:stCondLst>
                                        </p:cTn>
                                        <p:tgtEl>
                                          <p:spTgt spid="27663"/>
                                        </p:tgtEl>
                                        <p:attrNameLst>
                                          <p:attrName>style.visibility</p:attrName>
                                        </p:attrNameLst>
                                      </p:cBhvr>
                                      <p:to>
                                        <p:strVal val="visible"/>
                                      </p:to>
                                    </p:set>
                                    <p:animEffect transition="in" filter="diamond(in)">
                                      <p:cBhvr>
                                        <p:cTn id="193" dur="2000"/>
                                        <p:tgtEl>
                                          <p:spTgt spid="27663"/>
                                        </p:tgtEl>
                                      </p:cBhvr>
                                    </p:animEffect>
                                  </p:childTnLst>
                                </p:cTn>
                              </p:par>
                            </p:childTnLst>
                          </p:cTn>
                        </p:par>
                      </p:childTnLst>
                    </p:cTn>
                  </p:par>
                  <p:par>
                    <p:cTn id="194" fill="hold" nodeType="clickPar">
                      <p:stCondLst>
                        <p:cond delay="indefinite"/>
                      </p:stCondLst>
                      <p:childTnLst>
                        <p:par>
                          <p:cTn id="195" fill="hold" nodeType="withGroup">
                            <p:stCondLst>
                              <p:cond delay="0"/>
                            </p:stCondLst>
                            <p:childTnLst>
                              <p:par>
                                <p:cTn id="196" presetID="8" presetClass="entr" presetSubtype="16" fill="hold" grpId="0" nodeType="clickEffect">
                                  <p:stCondLst>
                                    <p:cond delay="0"/>
                                  </p:stCondLst>
                                  <p:childTnLst>
                                    <p:set>
                                      <p:cBhvr>
                                        <p:cTn id="197" dur="1" fill="hold">
                                          <p:stCondLst>
                                            <p:cond delay="0"/>
                                          </p:stCondLst>
                                        </p:cTn>
                                        <p:tgtEl>
                                          <p:spTgt spid="27690"/>
                                        </p:tgtEl>
                                        <p:attrNameLst>
                                          <p:attrName>style.visibility</p:attrName>
                                        </p:attrNameLst>
                                      </p:cBhvr>
                                      <p:to>
                                        <p:strVal val="visible"/>
                                      </p:to>
                                    </p:set>
                                    <p:animEffect transition="in" filter="diamond(in)">
                                      <p:cBhvr>
                                        <p:cTn id="198" dur="2000"/>
                                        <p:tgtEl>
                                          <p:spTgt spid="27690"/>
                                        </p:tgtEl>
                                      </p:cBhvr>
                                    </p:animEffect>
                                  </p:childTnLst>
                                </p:cTn>
                              </p:par>
                              <p:par>
                                <p:cTn id="199" presetID="8" presetClass="entr" presetSubtype="16" fill="hold" grpId="0" nodeType="withEffect">
                                  <p:stCondLst>
                                    <p:cond delay="0"/>
                                  </p:stCondLst>
                                  <p:childTnLst>
                                    <p:set>
                                      <p:cBhvr>
                                        <p:cTn id="200" dur="1" fill="hold">
                                          <p:stCondLst>
                                            <p:cond delay="0"/>
                                          </p:stCondLst>
                                        </p:cTn>
                                        <p:tgtEl>
                                          <p:spTgt spid="27662"/>
                                        </p:tgtEl>
                                        <p:attrNameLst>
                                          <p:attrName>style.visibility</p:attrName>
                                        </p:attrNameLst>
                                      </p:cBhvr>
                                      <p:to>
                                        <p:strVal val="visible"/>
                                      </p:to>
                                    </p:set>
                                    <p:animEffect transition="in" filter="diamond(in)">
                                      <p:cBhvr>
                                        <p:cTn id="201" dur="2000"/>
                                        <p:tgtEl>
                                          <p:spTgt spid="27662"/>
                                        </p:tgtEl>
                                      </p:cBhvr>
                                    </p:animEffect>
                                  </p:childTnLst>
                                </p:cTn>
                              </p:par>
                            </p:childTnLst>
                          </p:cTn>
                        </p:par>
                      </p:childTnLst>
                    </p:cTn>
                  </p:par>
                  <p:par>
                    <p:cTn id="202" fill="hold" nodeType="clickPar">
                      <p:stCondLst>
                        <p:cond delay="indefinite"/>
                      </p:stCondLst>
                      <p:childTnLst>
                        <p:par>
                          <p:cTn id="203" fill="hold" nodeType="withGroup">
                            <p:stCondLst>
                              <p:cond delay="0"/>
                            </p:stCondLst>
                            <p:childTnLst>
                              <p:par>
                                <p:cTn id="204" presetID="8" presetClass="entr" presetSubtype="16" fill="hold" grpId="0" nodeType="clickEffect">
                                  <p:stCondLst>
                                    <p:cond delay="0"/>
                                  </p:stCondLst>
                                  <p:childTnLst>
                                    <p:set>
                                      <p:cBhvr>
                                        <p:cTn id="205" dur="1" fill="hold">
                                          <p:stCondLst>
                                            <p:cond delay="0"/>
                                          </p:stCondLst>
                                        </p:cTn>
                                        <p:tgtEl>
                                          <p:spTgt spid="27845"/>
                                        </p:tgtEl>
                                        <p:attrNameLst>
                                          <p:attrName>style.visibility</p:attrName>
                                        </p:attrNameLst>
                                      </p:cBhvr>
                                      <p:to>
                                        <p:strVal val="visible"/>
                                      </p:to>
                                    </p:set>
                                    <p:animEffect transition="in" filter="diamond(in)">
                                      <p:cBhvr>
                                        <p:cTn id="206" dur="2000"/>
                                        <p:tgtEl>
                                          <p:spTgt spid="27845"/>
                                        </p:tgtEl>
                                      </p:cBhvr>
                                    </p:animEffect>
                                  </p:childTnLst>
                                </p:cTn>
                              </p:par>
                              <p:par>
                                <p:cTn id="207" presetID="8" presetClass="entr" presetSubtype="16" fill="hold" grpId="0" nodeType="withEffect">
                                  <p:stCondLst>
                                    <p:cond delay="0"/>
                                  </p:stCondLst>
                                  <p:childTnLst>
                                    <p:set>
                                      <p:cBhvr>
                                        <p:cTn id="208" dur="1" fill="hold">
                                          <p:stCondLst>
                                            <p:cond delay="0"/>
                                          </p:stCondLst>
                                        </p:cTn>
                                        <p:tgtEl>
                                          <p:spTgt spid="27661"/>
                                        </p:tgtEl>
                                        <p:attrNameLst>
                                          <p:attrName>style.visibility</p:attrName>
                                        </p:attrNameLst>
                                      </p:cBhvr>
                                      <p:to>
                                        <p:strVal val="visible"/>
                                      </p:to>
                                    </p:set>
                                    <p:animEffect transition="in" filter="diamond(in)">
                                      <p:cBhvr>
                                        <p:cTn id="209" dur="2000"/>
                                        <p:tgtEl>
                                          <p:spTgt spid="27661"/>
                                        </p:tgtEl>
                                      </p:cBhvr>
                                    </p:animEffect>
                                  </p:childTnLst>
                                </p:cTn>
                              </p:par>
                              <p:par>
                                <p:cTn id="210" presetID="2" presetClass="entr" presetSubtype="4" fill="hold" grpId="0" nodeType="withEffect">
                                  <p:stCondLst>
                                    <p:cond delay="0"/>
                                  </p:stCondLst>
                                  <p:childTnLst>
                                    <p:set>
                                      <p:cBhvr>
                                        <p:cTn id="211" dur="1" fill="hold">
                                          <p:stCondLst>
                                            <p:cond delay="0"/>
                                          </p:stCondLst>
                                        </p:cTn>
                                        <p:tgtEl>
                                          <p:spTgt spid="53"/>
                                        </p:tgtEl>
                                        <p:attrNameLst>
                                          <p:attrName>style.visibility</p:attrName>
                                        </p:attrNameLst>
                                      </p:cBhvr>
                                      <p:to>
                                        <p:strVal val="visible"/>
                                      </p:to>
                                    </p:set>
                                    <p:anim calcmode="lin" valueType="num">
                                      <p:cBhvr additive="base">
                                        <p:cTn id="212" dur="500" fill="hold"/>
                                        <p:tgtEl>
                                          <p:spTgt spid="53"/>
                                        </p:tgtEl>
                                        <p:attrNameLst>
                                          <p:attrName>ppt_x</p:attrName>
                                        </p:attrNameLst>
                                      </p:cBhvr>
                                      <p:tavLst>
                                        <p:tav tm="0">
                                          <p:val>
                                            <p:strVal val="#ppt_x"/>
                                          </p:val>
                                        </p:tav>
                                        <p:tav tm="100000">
                                          <p:val>
                                            <p:strVal val="#ppt_x"/>
                                          </p:val>
                                        </p:tav>
                                      </p:tavLst>
                                    </p:anim>
                                    <p:anim calcmode="lin" valueType="num">
                                      <p:cBhvr additive="base">
                                        <p:cTn id="213" dur="500" fill="hold"/>
                                        <p:tgtEl>
                                          <p:spTgt spid="53"/>
                                        </p:tgtEl>
                                        <p:attrNameLst>
                                          <p:attrName>ppt_y</p:attrName>
                                        </p:attrNameLst>
                                      </p:cBhvr>
                                      <p:tavLst>
                                        <p:tav tm="0">
                                          <p:val>
                                            <p:strVal val="1+#ppt_h/2"/>
                                          </p:val>
                                        </p:tav>
                                        <p:tav tm="100000">
                                          <p:val>
                                            <p:strVal val="#ppt_y"/>
                                          </p:val>
                                        </p:tav>
                                      </p:tavLst>
                                    </p:anim>
                                  </p:childTnLst>
                                </p:cTn>
                              </p:par>
                              <p:par>
                                <p:cTn id="214" presetID="2" presetClass="entr" presetSubtype="4" fill="hold" grpId="0" nodeType="withEffect">
                                  <p:stCondLst>
                                    <p:cond delay="0"/>
                                  </p:stCondLst>
                                  <p:childTnLst>
                                    <p:set>
                                      <p:cBhvr>
                                        <p:cTn id="215" dur="1" fill="hold">
                                          <p:stCondLst>
                                            <p:cond delay="0"/>
                                          </p:stCondLst>
                                        </p:cTn>
                                        <p:tgtEl>
                                          <p:spTgt spid="55"/>
                                        </p:tgtEl>
                                        <p:attrNameLst>
                                          <p:attrName>style.visibility</p:attrName>
                                        </p:attrNameLst>
                                      </p:cBhvr>
                                      <p:to>
                                        <p:strVal val="visible"/>
                                      </p:to>
                                    </p:set>
                                    <p:anim calcmode="lin" valueType="num">
                                      <p:cBhvr additive="base">
                                        <p:cTn id="216" dur="500" fill="hold"/>
                                        <p:tgtEl>
                                          <p:spTgt spid="55"/>
                                        </p:tgtEl>
                                        <p:attrNameLst>
                                          <p:attrName>ppt_x</p:attrName>
                                        </p:attrNameLst>
                                      </p:cBhvr>
                                      <p:tavLst>
                                        <p:tav tm="0">
                                          <p:val>
                                            <p:strVal val="#ppt_x"/>
                                          </p:val>
                                        </p:tav>
                                        <p:tav tm="100000">
                                          <p:val>
                                            <p:strVal val="#ppt_x"/>
                                          </p:val>
                                        </p:tav>
                                      </p:tavLst>
                                    </p:anim>
                                    <p:anim calcmode="lin" valueType="num">
                                      <p:cBhvr additive="base">
                                        <p:cTn id="217"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P spid="27659" grpId="0" animBg="1"/>
      <p:bldP spid="27660" grpId="0" animBg="1"/>
      <p:bldP spid="27661" grpId="0" animBg="1"/>
      <p:bldP spid="27662" grpId="0" animBg="1"/>
      <p:bldP spid="27663" grpId="0" animBg="1"/>
      <p:bldP spid="27664" grpId="0" animBg="1"/>
      <p:bldP spid="27666" grpId="0" animBg="1"/>
      <p:bldP spid="27667" grpId="0" animBg="1"/>
      <p:bldP spid="27668" grpId="0" animBg="1"/>
      <p:bldP spid="27669" grpId="0" animBg="1"/>
      <p:bldP spid="27677" grpId="0" animBg="1"/>
      <p:bldP spid="27678" grpId="0" animBg="1"/>
      <p:bldP spid="27680" grpId="0" animBg="1"/>
      <p:bldP spid="27683" grpId="0" animBg="1"/>
      <p:bldP spid="27684" grpId="0" animBg="1"/>
      <p:bldP spid="27685" grpId="0" animBg="1"/>
      <p:bldP spid="27686" grpId="0" animBg="1"/>
      <p:bldP spid="27687" grpId="0" animBg="1"/>
      <p:bldP spid="27688" grpId="0" animBg="1"/>
      <p:bldP spid="27689" grpId="0" animBg="1"/>
      <p:bldP spid="27690" grpId="0" animBg="1"/>
      <p:bldP spid="27839" grpId="0" animBg="1"/>
      <p:bldP spid="27840" grpId="0" animBg="1"/>
      <p:bldP spid="27841" grpId="0" animBg="1"/>
      <p:bldP spid="27843" grpId="0" animBg="1"/>
      <p:bldP spid="27844" grpId="0" animBg="1"/>
      <p:bldP spid="27845" grpId="0" animBg="1"/>
      <p:bldP spid="27856" grpId="0" animBg="1"/>
      <p:bldP spid="27857" grpId="0" animBg="1"/>
      <p:bldP spid="27858" grpId="0" animBg="1"/>
      <p:bldP spid="27860" grpId="0" animBg="1"/>
      <p:bldP spid="20516" grpId="0" animBg="1"/>
      <p:bldP spid="27863" grpId="0" animBg="1"/>
      <p:bldP spid="27868" grpId="0" animBg="1"/>
      <p:bldP spid="27870" grpId="0" animBg="1"/>
      <p:bldP spid="27871" grpId="0" animBg="1"/>
      <p:bldP spid="27872" grpId="0" animBg="1"/>
      <p:bldP spid="27901" grpId="0" animBg="1"/>
      <p:bldP spid="27902" grpId="0" animBg="1"/>
      <p:bldP spid="27906" grpId="0" animBg="1"/>
      <p:bldP spid="27909" grpId="0" animBg="1"/>
      <p:bldP spid="27910" grpId="0" animBg="1"/>
      <p:bldP spid="27911" grpId="0" animBg="1"/>
      <p:bldP spid="27912" grpId="0" animBg="1"/>
      <p:bldP spid="27913" grpId="0" animBg="1"/>
      <p:bldP spid="27914" grpId="0" animBg="1"/>
      <p:bldP spid="54" grpId="0" animBg="1"/>
      <p:bldP spid="53" grpId="0" animBg="1"/>
      <p:bldP spid="5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183880" cy="1008112"/>
          </a:xfrm>
        </p:spPr>
        <p:txBody>
          <a:bodyPr>
            <a:noAutofit/>
          </a:bodyPr>
          <a:lstStyle/>
          <a:p>
            <a:pPr algn="ctr"/>
            <a:r>
              <a:rPr lang="id-ID" sz="3200" dirty="0" smtClean="0"/>
              <a:t>Tugas &amp; Tanggung Jawab Staf bagian Pelatihan &amp; Pengembangan</a:t>
            </a:r>
            <a:endParaRPr lang="id-ID" sz="3200" dirty="0"/>
          </a:p>
        </p:txBody>
      </p:sp>
      <p:sp>
        <p:nvSpPr>
          <p:cNvPr id="3" name="Content Placeholder 2"/>
          <p:cNvSpPr>
            <a:spLocks noGrp="1"/>
          </p:cNvSpPr>
          <p:nvPr>
            <p:ph idx="1"/>
          </p:nvPr>
        </p:nvSpPr>
        <p:spPr>
          <a:xfrm>
            <a:off x="502920" y="2060848"/>
            <a:ext cx="8183880" cy="4104456"/>
          </a:xfrm>
        </p:spPr>
        <p:txBody>
          <a:bodyPr>
            <a:normAutofit/>
          </a:bodyPr>
          <a:lstStyle/>
          <a:p>
            <a:pPr algn="ctr">
              <a:spcBef>
                <a:spcPts val="600"/>
              </a:spcBef>
              <a:spcAft>
                <a:spcPts val="1200"/>
              </a:spcAft>
            </a:pPr>
            <a:r>
              <a:rPr lang="id-ID" sz="3600" dirty="0" smtClean="0"/>
              <a:t>Administrator</a:t>
            </a:r>
          </a:p>
          <a:p>
            <a:pPr algn="ctr">
              <a:spcBef>
                <a:spcPts val="600"/>
              </a:spcBef>
              <a:spcAft>
                <a:spcPts val="1200"/>
              </a:spcAft>
            </a:pPr>
            <a:r>
              <a:rPr lang="id-ID" sz="3600" dirty="0" smtClean="0"/>
              <a:t>Konsultan</a:t>
            </a:r>
          </a:p>
          <a:p>
            <a:pPr algn="ctr">
              <a:spcBef>
                <a:spcPts val="600"/>
              </a:spcBef>
              <a:spcAft>
                <a:spcPts val="1200"/>
              </a:spcAft>
            </a:pPr>
            <a:r>
              <a:rPr lang="id-ID" sz="3600" dirty="0" smtClean="0"/>
              <a:t>Desainer</a:t>
            </a:r>
          </a:p>
          <a:p>
            <a:pPr algn="ctr">
              <a:spcBef>
                <a:spcPts val="600"/>
              </a:spcBef>
              <a:spcAft>
                <a:spcPts val="1200"/>
              </a:spcAft>
            </a:pPr>
            <a:r>
              <a:rPr lang="id-ID" sz="3600" dirty="0" smtClean="0"/>
              <a:t>Fasilitator/instruktur</a:t>
            </a:r>
            <a:endParaRPr lang="id-ID" sz="3600" dirty="0"/>
          </a:p>
        </p:txBody>
      </p:sp>
      <p:sp>
        <p:nvSpPr>
          <p:cNvPr id="4" name="Slide Number Placeholder 3"/>
          <p:cNvSpPr>
            <a:spLocks noGrp="1"/>
          </p:cNvSpPr>
          <p:nvPr>
            <p:ph type="sldNum" sz="quarter" idx="12"/>
          </p:nvPr>
        </p:nvSpPr>
        <p:spPr/>
        <p:txBody>
          <a:bodyPr/>
          <a:lstStyle/>
          <a:p>
            <a:fld id="{EDE02D6E-B074-428D-9717-5B26F726263D}" type="slidenum">
              <a:rPr lang="id-ID" smtClean="0"/>
              <a:pPr/>
              <a:t>21</a:t>
            </a:fld>
            <a:endParaRPr lang="id-ID"/>
          </a:p>
        </p:txBody>
      </p:sp>
      <p:sp>
        <p:nvSpPr>
          <p:cNvPr id="5" name="Footer Placeholder 4"/>
          <p:cNvSpPr>
            <a:spLocks noGrp="1"/>
          </p:cNvSpPr>
          <p:nvPr>
            <p:ph type="ftr" sz="quarter" idx="11"/>
          </p:nvPr>
        </p:nvSpPr>
        <p:spPr/>
        <p:txBody>
          <a:bodyPr/>
          <a:lstStyle/>
          <a:p>
            <a:r>
              <a:rPr lang="id-ID" smtClean="0"/>
              <a:t>Created by Yenny</a:t>
            </a:r>
            <a:endParaRPr lang="id-ID"/>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183880" cy="1008112"/>
          </a:xfrm>
        </p:spPr>
        <p:txBody>
          <a:bodyPr>
            <a:noAutofit/>
          </a:bodyPr>
          <a:lstStyle/>
          <a:p>
            <a:r>
              <a:rPr lang="en-US" sz="2800" dirty="0" err="1" smtClean="0"/>
              <a:t>Pelatihan</a:t>
            </a:r>
            <a:r>
              <a:rPr lang="en-US" sz="2800" dirty="0" smtClean="0"/>
              <a:t> </a:t>
            </a:r>
            <a:r>
              <a:rPr lang="id-ID" sz="2800" dirty="0" smtClean="0"/>
              <a:t>dpt </a:t>
            </a:r>
            <a:r>
              <a:rPr lang="en-US" sz="2800" dirty="0" err="1" smtClean="0"/>
              <a:t>dilakukan</a:t>
            </a:r>
            <a:r>
              <a:rPr lang="en-US" sz="2800" dirty="0" smtClean="0"/>
              <a:t> </a:t>
            </a:r>
            <a:r>
              <a:rPr lang="en-US" sz="2800" dirty="0" err="1" smtClean="0"/>
              <a:t>oleh</a:t>
            </a:r>
            <a:r>
              <a:rPr lang="en-US" sz="2800" dirty="0" smtClean="0"/>
              <a:t> </a:t>
            </a:r>
            <a:r>
              <a:rPr lang="en-US" sz="2800" dirty="0" err="1" smtClean="0"/>
              <a:t>lembaga</a:t>
            </a:r>
            <a:r>
              <a:rPr lang="en-US" sz="2800" dirty="0" smtClean="0"/>
              <a:t>/</a:t>
            </a:r>
            <a:r>
              <a:rPr lang="id-ID" sz="2800" dirty="0" smtClean="0"/>
              <a:t> </a:t>
            </a:r>
            <a:r>
              <a:rPr lang="en-US" sz="2800" dirty="0" err="1" smtClean="0"/>
              <a:t>pelaksana</a:t>
            </a:r>
            <a:r>
              <a:rPr lang="en-US" sz="2800" dirty="0" smtClean="0"/>
              <a:t> </a:t>
            </a:r>
            <a:r>
              <a:rPr lang="en-US" sz="2800" dirty="0" err="1" smtClean="0"/>
              <a:t>pelatihan</a:t>
            </a:r>
            <a:r>
              <a:rPr lang="en-US" sz="2800" dirty="0" smtClean="0"/>
              <a:t> (</a:t>
            </a:r>
            <a:r>
              <a:rPr lang="en-US" sz="2800" dirty="0" err="1" smtClean="0"/>
              <a:t>pihak</a:t>
            </a:r>
            <a:r>
              <a:rPr lang="en-US" sz="2800" dirty="0" smtClean="0"/>
              <a:t> </a:t>
            </a:r>
            <a:r>
              <a:rPr lang="en-US" sz="2800" dirty="0" err="1" smtClean="0"/>
              <a:t>ke</a:t>
            </a:r>
            <a:r>
              <a:rPr lang="en-US" sz="2800" dirty="0" smtClean="0"/>
              <a:t> 3)</a:t>
            </a:r>
            <a:endParaRPr lang="id-ID" sz="2800" dirty="0"/>
          </a:p>
        </p:txBody>
      </p:sp>
      <p:sp>
        <p:nvSpPr>
          <p:cNvPr id="3" name="Content Placeholder 2"/>
          <p:cNvSpPr>
            <a:spLocks noGrp="1"/>
          </p:cNvSpPr>
          <p:nvPr>
            <p:ph idx="1"/>
          </p:nvPr>
        </p:nvSpPr>
        <p:spPr>
          <a:xfrm>
            <a:off x="414586" y="1844824"/>
            <a:ext cx="8183880" cy="4248472"/>
          </a:xfrm>
        </p:spPr>
        <p:txBody>
          <a:bodyPr>
            <a:normAutofit lnSpcReduction="10000"/>
          </a:bodyPr>
          <a:lstStyle/>
          <a:p>
            <a:pPr marL="0" indent="0">
              <a:buNone/>
            </a:pPr>
            <a:r>
              <a:rPr lang="en-US" dirty="0" err="1" smtClean="0"/>
              <a:t>Pihak</a:t>
            </a:r>
            <a:r>
              <a:rPr lang="en-US" dirty="0" smtClean="0"/>
              <a:t> </a:t>
            </a:r>
            <a:r>
              <a:rPr lang="en-US" dirty="0" err="1" smtClean="0"/>
              <a:t>ke</a:t>
            </a:r>
            <a:r>
              <a:rPr lang="en-US" dirty="0" smtClean="0"/>
              <a:t> 3 </a:t>
            </a:r>
            <a:r>
              <a:rPr lang="en-US" dirty="0" err="1" smtClean="0"/>
              <a:t>seperti</a:t>
            </a:r>
            <a:r>
              <a:rPr lang="en-US" dirty="0" smtClean="0"/>
              <a:t> </a:t>
            </a:r>
            <a:r>
              <a:rPr lang="en-US" dirty="0" err="1" smtClean="0"/>
              <a:t>Lembaga</a:t>
            </a:r>
            <a:r>
              <a:rPr lang="en-US" dirty="0" smtClean="0"/>
              <a:t> </a:t>
            </a:r>
            <a:r>
              <a:rPr lang="en-US" dirty="0" err="1" smtClean="0"/>
              <a:t>menajemen</a:t>
            </a:r>
            <a:r>
              <a:rPr lang="en-US" dirty="0" smtClean="0"/>
              <a:t>, </a:t>
            </a:r>
            <a:r>
              <a:rPr lang="en-US" dirty="0" err="1" smtClean="0"/>
              <a:t>kursus</a:t>
            </a:r>
            <a:r>
              <a:rPr lang="id-ID" dirty="0" smtClean="0"/>
              <a:t>2</a:t>
            </a:r>
            <a:r>
              <a:rPr lang="en-US" dirty="0" smtClean="0"/>
              <a:t> </a:t>
            </a:r>
            <a:r>
              <a:rPr lang="en-US" dirty="0" err="1" smtClean="0"/>
              <a:t>ketrampilan</a:t>
            </a:r>
            <a:r>
              <a:rPr lang="en-US" dirty="0" smtClean="0"/>
              <a:t>, </a:t>
            </a:r>
            <a:r>
              <a:rPr lang="en-US" dirty="0" err="1" smtClean="0"/>
              <a:t>sekolah</a:t>
            </a:r>
            <a:r>
              <a:rPr lang="en-US" dirty="0" smtClean="0"/>
              <a:t> </a:t>
            </a:r>
            <a:r>
              <a:rPr lang="en-US" dirty="0" err="1" smtClean="0"/>
              <a:t>kejuruan</a:t>
            </a:r>
            <a:r>
              <a:rPr lang="en-US" dirty="0" smtClean="0"/>
              <a:t> </a:t>
            </a:r>
            <a:r>
              <a:rPr lang="en-US" dirty="0" err="1" smtClean="0"/>
              <a:t>sampai</a:t>
            </a:r>
            <a:r>
              <a:rPr lang="en-US" dirty="0" smtClean="0"/>
              <a:t> </a:t>
            </a:r>
            <a:r>
              <a:rPr lang="en-US" dirty="0" err="1" smtClean="0"/>
              <a:t>Universitas</a:t>
            </a:r>
            <a:endParaRPr lang="en-US" dirty="0" smtClean="0"/>
          </a:p>
          <a:p>
            <a:pPr marL="639763" indent="-571500">
              <a:buNone/>
            </a:pPr>
            <a:endParaRPr lang="en-US" dirty="0" smtClean="0"/>
          </a:p>
          <a:p>
            <a:pPr marL="639763" indent="-571500">
              <a:buNone/>
            </a:pPr>
            <a:r>
              <a:rPr lang="en-US" dirty="0" smtClean="0"/>
              <a:t>ALASAN MEMILIH PIHAK KE 3</a:t>
            </a:r>
            <a:r>
              <a:rPr lang="id-ID" dirty="0" smtClean="0"/>
              <a:t>:</a:t>
            </a:r>
            <a:endParaRPr lang="en-US" dirty="0" smtClean="0"/>
          </a:p>
          <a:p>
            <a:pPr marL="639763" indent="-571500">
              <a:spcAft>
                <a:spcPts val="600"/>
              </a:spcAft>
              <a:buFont typeface="Wingdings" pitchFamily="2" charset="2"/>
              <a:buAutoNum type="arabicPeriod"/>
            </a:pPr>
            <a:r>
              <a:rPr lang="en-US" dirty="0" err="1" smtClean="0"/>
              <a:t>Dianggap</a:t>
            </a:r>
            <a:r>
              <a:rPr lang="en-US" dirty="0" smtClean="0"/>
              <a:t> </a:t>
            </a:r>
            <a:r>
              <a:rPr lang="en-US" dirty="0" err="1" smtClean="0"/>
              <a:t>lebih</a:t>
            </a:r>
            <a:r>
              <a:rPr lang="en-US" dirty="0" smtClean="0"/>
              <a:t> </a:t>
            </a:r>
            <a:r>
              <a:rPr lang="en-US" dirty="0" err="1" smtClean="0"/>
              <a:t>menguntungkan</a:t>
            </a:r>
            <a:r>
              <a:rPr lang="en-US" dirty="0" smtClean="0"/>
              <a:t> </a:t>
            </a:r>
            <a:r>
              <a:rPr lang="en-US" dirty="0" err="1" smtClean="0"/>
              <a:t>secara</a:t>
            </a:r>
            <a:r>
              <a:rPr lang="en-US" dirty="0" smtClean="0"/>
              <a:t> </a:t>
            </a:r>
            <a:r>
              <a:rPr lang="en-US" dirty="0" err="1" smtClean="0"/>
              <a:t>ekonomis</a:t>
            </a:r>
            <a:endParaRPr lang="en-US" dirty="0" smtClean="0"/>
          </a:p>
          <a:p>
            <a:pPr marL="639763" indent="-571500">
              <a:spcAft>
                <a:spcPts val="600"/>
              </a:spcAft>
              <a:buFont typeface="Wingdings" pitchFamily="2" charset="2"/>
              <a:buAutoNum type="arabicPeriod"/>
            </a:pPr>
            <a:r>
              <a:rPr lang="en-US" dirty="0" err="1" smtClean="0"/>
              <a:t>Dianggap</a:t>
            </a:r>
            <a:r>
              <a:rPr lang="en-US" dirty="0" smtClean="0"/>
              <a:t> </a:t>
            </a:r>
            <a:r>
              <a:rPr lang="en-US" dirty="0" err="1" smtClean="0"/>
              <a:t>lebih</a:t>
            </a:r>
            <a:r>
              <a:rPr lang="en-US" dirty="0" smtClean="0"/>
              <a:t> </a:t>
            </a:r>
            <a:r>
              <a:rPr lang="en-US" dirty="0" err="1" smtClean="0"/>
              <a:t>efektif</a:t>
            </a:r>
            <a:endParaRPr lang="en-US" dirty="0" smtClean="0"/>
          </a:p>
          <a:p>
            <a:pPr marL="639763" indent="-571500">
              <a:buFont typeface="Wingdings" pitchFamily="2" charset="2"/>
              <a:buAutoNum type="arabicPeriod"/>
            </a:pPr>
            <a:r>
              <a:rPr lang="en-US" dirty="0" err="1" smtClean="0"/>
              <a:t>Tidak</a:t>
            </a:r>
            <a:r>
              <a:rPr lang="en-US" dirty="0" smtClean="0"/>
              <a:t> </a:t>
            </a:r>
            <a:r>
              <a:rPr lang="en-US" dirty="0" err="1" smtClean="0"/>
              <a:t>mau</a:t>
            </a:r>
            <a:r>
              <a:rPr lang="en-US" dirty="0" smtClean="0"/>
              <a:t> repot</a:t>
            </a:r>
          </a:p>
          <a:p>
            <a:pPr>
              <a:buNone/>
            </a:pPr>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EDE02D6E-B074-428D-9717-5B26F726263D}" type="slidenum">
              <a:rPr lang="id-ID" smtClean="0"/>
              <a:pPr/>
              <a:t>22</a:t>
            </a:fld>
            <a:endParaRPr lang="id-ID"/>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8183880" cy="1051560"/>
          </a:xfrm>
        </p:spPr>
        <p:txBody>
          <a:bodyPr>
            <a:normAutofit fontScale="90000"/>
          </a:bodyPr>
          <a:lstStyle/>
          <a:p>
            <a:r>
              <a:rPr lang="en-US" dirty="0" err="1" smtClean="0">
                <a:solidFill>
                  <a:schemeClr val="accent1"/>
                </a:solidFill>
                <a:effectLst>
                  <a:outerShdw blurRad="38100" dist="38100" dir="2700000" algn="tl">
                    <a:srgbClr val="C0C0C0"/>
                  </a:outerShdw>
                </a:effectLst>
              </a:rPr>
              <a:t>Faktor-faktor</a:t>
            </a:r>
            <a:r>
              <a:rPr lang="en-US" dirty="0" smtClean="0">
                <a:solidFill>
                  <a:schemeClr val="accent1"/>
                </a:solidFill>
                <a:effectLst>
                  <a:outerShdw blurRad="38100" dist="38100" dir="2700000" algn="tl">
                    <a:srgbClr val="C0C0C0"/>
                  </a:outerShdw>
                </a:effectLst>
              </a:rPr>
              <a:t> yang </a:t>
            </a:r>
            <a:r>
              <a:rPr lang="id-ID" dirty="0" smtClean="0">
                <a:solidFill>
                  <a:schemeClr val="accent1"/>
                </a:solidFill>
                <a:effectLst>
                  <a:outerShdw blurRad="38100" dist="38100" dir="2700000" algn="tl">
                    <a:srgbClr val="C0C0C0"/>
                  </a:outerShdw>
                </a:effectLst>
              </a:rPr>
              <a:t>M</a:t>
            </a:r>
            <a:r>
              <a:rPr lang="en-US" dirty="0" err="1" smtClean="0">
                <a:solidFill>
                  <a:schemeClr val="accent1"/>
                </a:solidFill>
                <a:effectLst>
                  <a:outerShdw blurRad="38100" dist="38100" dir="2700000" algn="tl">
                    <a:srgbClr val="C0C0C0"/>
                  </a:outerShdw>
                </a:effectLst>
              </a:rPr>
              <a:t>empengaruhi</a:t>
            </a:r>
            <a:r>
              <a:rPr lang="en-US" dirty="0" smtClean="0">
                <a:solidFill>
                  <a:schemeClr val="accent1"/>
                </a:solidFill>
                <a:effectLst>
                  <a:outerShdw blurRad="38100" dist="38100" dir="2700000" algn="tl">
                    <a:srgbClr val="C0C0C0"/>
                  </a:outerShdw>
                </a:effectLst>
              </a:rPr>
              <a:t> </a:t>
            </a:r>
            <a:r>
              <a:rPr lang="id-ID" dirty="0" smtClean="0">
                <a:solidFill>
                  <a:schemeClr val="accent1"/>
                </a:solidFill>
                <a:effectLst>
                  <a:outerShdw blurRad="38100" dist="38100" dir="2700000" algn="tl">
                    <a:srgbClr val="C0C0C0"/>
                  </a:outerShdw>
                </a:effectLst>
              </a:rPr>
              <a:t>PPSDM</a:t>
            </a:r>
            <a:endParaRPr lang="id-ID" dirty="0">
              <a:solidFill>
                <a:schemeClr val="accent1"/>
              </a:solidFill>
            </a:endParaRPr>
          </a:p>
        </p:txBody>
      </p:sp>
      <p:sp>
        <p:nvSpPr>
          <p:cNvPr id="3" name="Content Placeholder 2"/>
          <p:cNvSpPr>
            <a:spLocks noGrp="1"/>
          </p:cNvSpPr>
          <p:nvPr>
            <p:ph idx="1"/>
          </p:nvPr>
        </p:nvSpPr>
        <p:spPr>
          <a:xfrm>
            <a:off x="502920" y="1916832"/>
            <a:ext cx="8183880" cy="4248472"/>
          </a:xfrm>
        </p:spPr>
        <p:txBody>
          <a:bodyPr>
            <a:normAutofit fontScale="92500" lnSpcReduction="20000"/>
          </a:bodyPr>
          <a:lstStyle/>
          <a:p>
            <a:pPr marL="342900" indent="-342900">
              <a:spcBef>
                <a:spcPct val="20000"/>
              </a:spcBef>
              <a:buFontTx/>
              <a:buChar char="•"/>
            </a:pPr>
            <a:r>
              <a:rPr lang="en-US" dirty="0" err="1" smtClean="0"/>
              <a:t>Dukungan</a:t>
            </a:r>
            <a:r>
              <a:rPr lang="en-US" dirty="0" smtClean="0"/>
              <a:t> top </a:t>
            </a:r>
            <a:r>
              <a:rPr lang="en-US" dirty="0" err="1" smtClean="0"/>
              <a:t>manajemen</a:t>
            </a:r>
            <a:endParaRPr lang="en-US" dirty="0" smtClean="0"/>
          </a:p>
          <a:p>
            <a:pPr marL="342900" indent="-342900">
              <a:spcBef>
                <a:spcPct val="20000"/>
              </a:spcBef>
              <a:buFontTx/>
              <a:buChar char="•"/>
            </a:pPr>
            <a:r>
              <a:rPr lang="en-US" dirty="0" smtClean="0"/>
              <a:t>Commitment </a:t>
            </a:r>
            <a:r>
              <a:rPr lang="id-ID" dirty="0" smtClean="0"/>
              <a:t>Manager: </a:t>
            </a:r>
            <a:r>
              <a:rPr lang="en-US" dirty="0" smtClean="0"/>
              <a:t>specialist </a:t>
            </a:r>
            <a:r>
              <a:rPr lang="en-US" dirty="0" err="1" smtClean="0"/>
              <a:t>dan</a:t>
            </a:r>
            <a:r>
              <a:rPr lang="en-US" dirty="0" smtClean="0"/>
              <a:t> generalist</a:t>
            </a:r>
            <a:endParaRPr lang="id-ID" dirty="0" smtClean="0"/>
          </a:p>
          <a:p>
            <a:pPr marL="342900" indent="-342900">
              <a:spcBef>
                <a:spcPct val="20000"/>
              </a:spcBef>
              <a:buFontTx/>
              <a:buChar char="•"/>
            </a:pPr>
            <a:r>
              <a:rPr lang="en-US" dirty="0" err="1" smtClean="0"/>
              <a:t>Kemajuan</a:t>
            </a:r>
            <a:r>
              <a:rPr lang="en-US" dirty="0" smtClean="0"/>
              <a:t> </a:t>
            </a:r>
            <a:r>
              <a:rPr lang="en-US" dirty="0" err="1" smtClean="0"/>
              <a:t>teknologi</a:t>
            </a:r>
            <a:r>
              <a:rPr lang="en-US" dirty="0" smtClean="0"/>
              <a:t>, </a:t>
            </a:r>
            <a:r>
              <a:rPr lang="en-US" dirty="0" err="1" smtClean="0"/>
              <a:t>terutama</a:t>
            </a:r>
            <a:r>
              <a:rPr lang="en-US" dirty="0" smtClean="0"/>
              <a:t> </a:t>
            </a:r>
            <a:r>
              <a:rPr lang="en-US" dirty="0" err="1" smtClean="0"/>
              <a:t>komputer</a:t>
            </a:r>
            <a:r>
              <a:rPr lang="en-US" dirty="0" smtClean="0"/>
              <a:t> </a:t>
            </a:r>
            <a:r>
              <a:rPr lang="en-US" dirty="0" err="1" smtClean="0"/>
              <a:t>dan</a:t>
            </a:r>
            <a:r>
              <a:rPr lang="en-US" dirty="0" smtClean="0"/>
              <a:t> internet</a:t>
            </a:r>
            <a:endParaRPr lang="id-ID" dirty="0" smtClean="0"/>
          </a:p>
          <a:p>
            <a:pPr marL="342900" indent="-342900">
              <a:spcBef>
                <a:spcPct val="20000"/>
              </a:spcBef>
              <a:buFontTx/>
              <a:buChar char="•"/>
            </a:pPr>
            <a:r>
              <a:rPr lang="en-US" dirty="0" err="1" smtClean="0"/>
              <a:t>Kompleksitas</a:t>
            </a:r>
            <a:r>
              <a:rPr lang="en-US" dirty="0" smtClean="0"/>
              <a:t> </a:t>
            </a:r>
            <a:r>
              <a:rPr lang="en-US" dirty="0" err="1" smtClean="0"/>
              <a:t>organisasi</a:t>
            </a:r>
            <a:r>
              <a:rPr lang="en-US" dirty="0" smtClean="0"/>
              <a:t> yang </a:t>
            </a:r>
            <a:r>
              <a:rPr lang="en-US" dirty="0" err="1" smtClean="0"/>
              <a:t>menyebabkan</a:t>
            </a:r>
            <a:r>
              <a:rPr lang="en-US" dirty="0" smtClean="0"/>
              <a:t> </a:t>
            </a:r>
            <a:r>
              <a:rPr lang="en-US" dirty="0" err="1" smtClean="0"/>
              <a:t>tugas-tugas</a:t>
            </a:r>
            <a:r>
              <a:rPr lang="en-US" dirty="0" smtClean="0"/>
              <a:t> </a:t>
            </a:r>
            <a:r>
              <a:rPr lang="en-US" dirty="0" err="1" smtClean="0"/>
              <a:t>dan</a:t>
            </a:r>
            <a:r>
              <a:rPr lang="en-US" dirty="0" smtClean="0"/>
              <a:t> </a:t>
            </a:r>
            <a:r>
              <a:rPr lang="en-US" dirty="0" err="1" smtClean="0"/>
              <a:t>interaksi</a:t>
            </a:r>
            <a:r>
              <a:rPr lang="en-US" dirty="0" smtClean="0"/>
              <a:t> </a:t>
            </a:r>
            <a:r>
              <a:rPr lang="en-US" dirty="0" err="1" smtClean="0"/>
              <a:t>menjadi</a:t>
            </a:r>
            <a:r>
              <a:rPr lang="en-US" dirty="0" smtClean="0"/>
              <a:t> </a:t>
            </a:r>
            <a:r>
              <a:rPr lang="en-US" dirty="0" err="1" smtClean="0"/>
              <a:t>lebih</a:t>
            </a:r>
            <a:r>
              <a:rPr lang="en-US" dirty="0" smtClean="0"/>
              <a:t> </a:t>
            </a:r>
            <a:r>
              <a:rPr lang="en-US" dirty="0" err="1" smtClean="0"/>
              <a:t>rumit</a:t>
            </a:r>
            <a:endParaRPr lang="en-US" dirty="0" smtClean="0"/>
          </a:p>
          <a:p>
            <a:pPr marL="342900" indent="-342900">
              <a:spcBef>
                <a:spcPct val="20000"/>
              </a:spcBef>
              <a:buFontTx/>
              <a:buChar char="•"/>
            </a:pPr>
            <a:r>
              <a:rPr lang="en-US" dirty="0" smtClean="0"/>
              <a:t>Cara </a:t>
            </a:r>
            <a:r>
              <a:rPr lang="en-US" dirty="0" err="1" smtClean="0"/>
              <a:t>belajar</a:t>
            </a:r>
            <a:r>
              <a:rPr lang="en-US" dirty="0" smtClean="0"/>
              <a:t> : Just in time training</a:t>
            </a:r>
          </a:p>
          <a:p>
            <a:pPr marL="342900" indent="-342900">
              <a:spcBef>
                <a:spcPct val="20000"/>
              </a:spcBef>
              <a:buFontTx/>
              <a:buChar char="•"/>
            </a:pPr>
            <a:r>
              <a:rPr lang="en-US" dirty="0" err="1" smtClean="0"/>
              <a:t>Fungsi</a:t>
            </a:r>
            <a:r>
              <a:rPr lang="en-US" dirty="0" smtClean="0"/>
              <a:t> lain </a:t>
            </a:r>
            <a:r>
              <a:rPr lang="en-US" dirty="0" err="1" smtClean="0"/>
              <a:t>dalam</a:t>
            </a:r>
            <a:r>
              <a:rPr lang="en-US" dirty="0" smtClean="0"/>
              <a:t> SDM : </a:t>
            </a:r>
            <a:r>
              <a:rPr lang="en-US" dirty="0" err="1" smtClean="0"/>
              <a:t>mudah</a:t>
            </a:r>
            <a:r>
              <a:rPr lang="en-US" dirty="0" smtClean="0"/>
              <a:t> </a:t>
            </a:r>
            <a:r>
              <a:rPr lang="en-US" dirty="0" err="1" smtClean="0"/>
              <a:t>menarik</a:t>
            </a:r>
            <a:r>
              <a:rPr lang="en-US" dirty="0" smtClean="0"/>
              <a:t> </a:t>
            </a:r>
            <a:r>
              <a:rPr lang="en-US" dirty="0" err="1" smtClean="0"/>
              <a:t>pekerja,lebih</a:t>
            </a:r>
            <a:r>
              <a:rPr lang="en-US" dirty="0" smtClean="0"/>
              <a:t> </a:t>
            </a:r>
            <a:r>
              <a:rPr lang="en-US" dirty="0" err="1" smtClean="0"/>
              <a:t>sehat</a:t>
            </a:r>
            <a:r>
              <a:rPr lang="en-US" dirty="0" smtClean="0"/>
              <a:t>/</a:t>
            </a:r>
            <a:r>
              <a:rPr lang="en-US" dirty="0" err="1" smtClean="0"/>
              <a:t>aman</a:t>
            </a:r>
            <a:r>
              <a:rPr lang="en-US" dirty="0" smtClean="0"/>
              <a:t> </a:t>
            </a:r>
            <a:r>
              <a:rPr lang="en-US" dirty="0" err="1" smtClean="0"/>
              <a:t>bekerja</a:t>
            </a:r>
            <a:endParaRPr lang="en-US" dirty="0" smtClean="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EDE02D6E-B074-428D-9717-5B26F726263D}" type="slidenum">
              <a:rPr lang="id-ID" smtClean="0"/>
              <a:pPr/>
              <a:t>23</a:t>
            </a:fld>
            <a:endParaRPr lang="id-ID"/>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idx="4294967295"/>
          </p:nvPr>
        </p:nvSpPr>
        <p:spPr>
          <a:xfrm>
            <a:off x="323528" y="116632"/>
            <a:ext cx="8496944" cy="1096963"/>
          </a:xfrm>
          <a:solidFill>
            <a:schemeClr val="tx2"/>
          </a:solidFill>
        </p:spPr>
        <p:txBody>
          <a:bodyPr/>
          <a:lstStyle/>
          <a:p>
            <a:pPr algn="ctr" eaLnBrk="1" hangingPunct="1">
              <a:defRPr/>
            </a:pPr>
            <a:r>
              <a:rPr lang="en-US" sz="4000" baseline="2000" dirty="0" smtClean="0">
                <a:solidFill>
                  <a:schemeClr val="bg1">
                    <a:lumMod val="95000"/>
                  </a:schemeClr>
                </a:solidFill>
                <a:latin typeface="Bookman Old Style" pitchFamily="18" charset="0"/>
              </a:rPr>
              <a:t>TANGGUNG JAWAB PELATIHAN DAN PENGEMBANGAN</a:t>
            </a:r>
            <a:endParaRPr lang="en-US" sz="4000" baseline="2000" dirty="0" smtClean="0">
              <a:solidFill>
                <a:schemeClr val="bg1">
                  <a:lumMod val="95000"/>
                </a:schemeClr>
              </a:solidFill>
              <a:latin typeface="Bookman Old Style" pitchFamily="18" charset="0"/>
            </a:endParaRPr>
          </a:p>
        </p:txBody>
      </p:sp>
      <p:grpSp>
        <p:nvGrpSpPr>
          <p:cNvPr id="2" name="Group 1"/>
          <p:cNvGrpSpPr/>
          <p:nvPr/>
        </p:nvGrpSpPr>
        <p:grpSpPr>
          <a:xfrm>
            <a:off x="1404837" y="1484883"/>
            <a:ext cx="6552728" cy="4752429"/>
            <a:chOff x="611188" y="1412875"/>
            <a:chExt cx="7561262" cy="5256213"/>
          </a:xfrm>
        </p:grpSpPr>
        <p:sp>
          <p:nvSpPr>
            <p:cNvPr id="12291" name="Oval 4"/>
            <p:cNvSpPr>
              <a:spLocks noChangeArrowheads="1"/>
            </p:cNvSpPr>
            <p:nvPr/>
          </p:nvSpPr>
          <p:spPr bwMode="auto">
            <a:xfrm>
              <a:off x="611188" y="1412875"/>
              <a:ext cx="7561262" cy="5256213"/>
            </a:xfrm>
            <a:prstGeom prst="ellipse">
              <a:avLst/>
            </a:prstGeom>
            <a:solidFill>
              <a:schemeClr val="bg2"/>
            </a:solidFill>
            <a:ln w="9525">
              <a:solidFill>
                <a:schemeClr val="tx1"/>
              </a:solidFill>
              <a:round/>
              <a:headEnd/>
              <a:tailEnd/>
            </a:ln>
          </p:spPr>
          <p:txBody>
            <a:bodyPr wrap="none" anchor="ctr"/>
            <a:lstStyle/>
            <a:p>
              <a:endParaRPr lang="id-ID">
                <a:latin typeface="Arial" charset="0"/>
              </a:endParaRPr>
            </a:p>
          </p:txBody>
        </p:sp>
        <p:sp>
          <p:nvSpPr>
            <p:cNvPr id="36869" name="Oval 5"/>
            <p:cNvSpPr>
              <a:spLocks noChangeArrowheads="1"/>
            </p:cNvSpPr>
            <p:nvPr/>
          </p:nvSpPr>
          <p:spPr bwMode="auto">
            <a:xfrm>
              <a:off x="3348038" y="3213100"/>
              <a:ext cx="2087562" cy="1728788"/>
            </a:xfrm>
            <a:prstGeom prst="ellipse">
              <a:avLst/>
            </a:prstGeom>
            <a:solidFill>
              <a:schemeClr val="accent4">
                <a:lumMod val="10000"/>
              </a:schemeClr>
            </a:solidFill>
            <a:ln w="9525">
              <a:solidFill>
                <a:schemeClr val="tx1"/>
              </a:solidFill>
              <a:round/>
              <a:headEnd/>
              <a:tailEnd/>
            </a:ln>
            <a:effectLst/>
          </p:spPr>
          <p:txBody>
            <a:bodyPr wrap="none" anchor="ctr"/>
            <a:lstStyle/>
            <a:p>
              <a:pPr algn="ctr">
                <a:defRPr/>
              </a:pPr>
              <a:r>
                <a:rPr lang="en-US">
                  <a:latin typeface="Arial" charset="0"/>
                </a:rPr>
                <a:t>Tanggung jawab</a:t>
              </a:r>
            </a:p>
            <a:p>
              <a:pPr algn="ctr">
                <a:defRPr/>
              </a:pPr>
              <a:r>
                <a:rPr lang="en-US">
                  <a:latin typeface="Arial" charset="0"/>
                </a:rPr>
                <a:t>Pelatihan</a:t>
              </a:r>
            </a:p>
            <a:p>
              <a:pPr algn="ctr">
                <a:defRPr/>
              </a:pPr>
              <a:r>
                <a:rPr lang="en-US">
                  <a:latin typeface="Arial" charset="0"/>
                </a:rPr>
                <a:t>dan</a:t>
              </a:r>
            </a:p>
            <a:p>
              <a:pPr algn="ctr">
                <a:defRPr/>
              </a:pPr>
              <a:r>
                <a:rPr lang="en-US">
                  <a:latin typeface="Arial" charset="0"/>
                </a:rPr>
                <a:t> Pengembangan </a:t>
              </a:r>
            </a:p>
          </p:txBody>
        </p:sp>
        <p:sp>
          <p:nvSpPr>
            <p:cNvPr id="12293" name="Line 6"/>
            <p:cNvSpPr>
              <a:spLocks noChangeShapeType="1"/>
            </p:cNvSpPr>
            <p:nvPr/>
          </p:nvSpPr>
          <p:spPr bwMode="auto">
            <a:xfrm>
              <a:off x="4427538" y="1412875"/>
              <a:ext cx="0" cy="1800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2294" name="Line 9"/>
            <p:cNvSpPr>
              <a:spLocks noChangeShapeType="1"/>
            </p:cNvSpPr>
            <p:nvPr/>
          </p:nvSpPr>
          <p:spPr bwMode="auto">
            <a:xfrm>
              <a:off x="4427538" y="4941888"/>
              <a:ext cx="0" cy="172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2295" name="Line 10"/>
            <p:cNvSpPr>
              <a:spLocks noChangeShapeType="1"/>
            </p:cNvSpPr>
            <p:nvPr/>
          </p:nvSpPr>
          <p:spPr bwMode="auto">
            <a:xfrm>
              <a:off x="5364163" y="4005263"/>
              <a:ext cx="28082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2296" name="Line 12"/>
            <p:cNvSpPr>
              <a:spLocks noChangeShapeType="1"/>
            </p:cNvSpPr>
            <p:nvPr/>
          </p:nvSpPr>
          <p:spPr bwMode="auto">
            <a:xfrm>
              <a:off x="611188" y="4005263"/>
              <a:ext cx="27368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36877" name="Rectangle 13"/>
            <p:cNvSpPr>
              <a:spLocks noChangeArrowheads="1"/>
            </p:cNvSpPr>
            <p:nvPr/>
          </p:nvSpPr>
          <p:spPr bwMode="auto">
            <a:xfrm>
              <a:off x="1763713" y="2060575"/>
              <a:ext cx="22320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atin typeface="Arial" charset="0"/>
                </a:rPr>
                <a:t>Manajemen Puncak</a:t>
              </a:r>
            </a:p>
            <a:p>
              <a:pPr algn="ctr"/>
              <a:r>
                <a:rPr lang="en-US">
                  <a:latin typeface="Arial" charset="0"/>
                </a:rPr>
                <a:t>(dukungan dan</a:t>
              </a:r>
            </a:p>
            <a:p>
              <a:pPr algn="ctr"/>
              <a:r>
                <a:rPr lang="en-US">
                  <a:latin typeface="Arial" charset="0"/>
                </a:rPr>
                <a:t> anggaran)</a:t>
              </a:r>
            </a:p>
          </p:txBody>
        </p:sp>
        <p:sp>
          <p:nvSpPr>
            <p:cNvPr id="36880" name="Rectangle 16"/>
            <p:cNvSpPr>
              <a:spLocks noChangeArrowheads="1"/>
            </p:cNvSpPr>
            <p:nvPr/>
          </p:nvSpPr>
          <p:spPr bwMode="auto">
            <a:xfrm>
              <a:off x="4859338" y="2205038"/>
              <a:ext cx="22320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atin typeface="Arial" charset="0"/>
                </a:rPr>
                <a:t>Manajemen SDM</a:t>
              </a:r>
            </a:p>
            <a:p>
              <a:pPr algn="ctr"/>
              <a:r>
                <a:rPr lang="en-US">
                  <a:latin typeface="Arial" charset="0"/>
                </a:rPr>
                <a:t>(dukungan staf dan</a:t>
              </a:r>
            </a:p>
            <a:p>
              <a:pPr algn="ctr"/>
              <a:r>
                <a:rPr lang="en-US">
                  <a:latin typeface="Arial" charset="0"/>
                </a:rPr>
                <a:t>pedoman)</a:t>
              </a:r>
            </a:p>
          </p:txBody>
        </p:sp>
        <p:sp>
          <p:nvSpPr>
            <p:cNvPr id="36881" name="Rectangle 17"/>
            <p:cNvSpPr>
              <a:spLocks noChangeArrowheads="1"/>
            </p:cNvSpPr>
            <p:nvPr/>
          </p:nvSpPr>
          <p:spPr bwMode="auto">
            <a:xfrm>
              <a:off x="5076825" y="4652963"/>
              <a:ext cx="22320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atin typeface="Arial" charset="0"/>
                </a:rPr>
                <a:t>Atasan Langsung</a:t>
              </a:r>
            </a:p>
            <a:p>
              <a:pPr algn="ctr"/>
              <a:r>
                <a:rPr lang="en-US">
                  <a:latin typeface="Arial" charset="0"/>
                </a:rPr>
                <a:t>(dorongan, dan men-</a:t>
              </a:r>
            </a:p>
            <a:p>
              <a:pPr algn="ctr"/>
              <a:r>
                <a:rPr lang="en-US">
                  <a:latin typeface="Arial" charset="0"/>
                </a:rPr>
                <a:t>ciptakan iklim)</a:t>
              </a:r>
            </a:p>
          </p:txBody>
        </p:sp>
        <p:sp>
          <p:nvSpPr>
            <p:cNvPr id="36882" name="Rectangle 18"/>
            <p:cNvSpPr>
              <a:spLocks noChangeArrowheads="1"/>
            </p:cNvSpPr>
            <p:nvPr/>
          </p:nvSpPr>
          <p:spPr bwMode="auto">
            <a:xfrm>
              <a:off x="1403350" y="4652963"/>
              <a:ext cx="22320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atin typeface="Arial" charset="0"/>
                </a:rPr>
                <a:t>Karyawan</a:t>
              </a:r>
            </a:p>
            <a:p>
              <a:pPr algn="ctr"/>
              <a:r>
                <a:rPr lang="en-US">
                  <a:latin typeface="Arial" charset="0"/>
                </a:rPr>
                <a:t>(minat dan motivasi)</a:t>
              </a:r>
            </a:p>
          </p:txBody>
        </p:sp>
      </p:grpSp>
    </p:spTree>
    <p:extLst>
      <p:ext uri="{BB962C8B-B14F-4D97-AF65-F5344CB8AC3E}">
        <p14:creationId xmlns:p14="http://schemas.microsoft.com/office/powerpoint/2010/main" val="8228192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pPr>
              <a:defRPr/>
            </a:pPr>
            <a:r>
              <a:rPr lang="en-US" smtClean="0"/>
              <a:t>Created by Yenny</a:t>
            </a:r>
            <a:endParaRPr lang="en-US"/>
          </a:p>
        </p:txBody>
      </p:sp>
      <p:sp>
        <p:nvSpPr>
          <p:cNvPr id="10" name="Slide Number Placeholder 5"/>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39DD2997-A0D7-4C78-BCDC-FE66F9BC62DB}" type="slidenum">
              <a:rPr lang="en-US" smtClean="0"/>
              <a:pPr>
                <a:defRPr/>
              </a:pPr>
              <a:t>25</a:t>
            </a:fld>
            <a:endParaRPr lang="en-US" smtClean="0"/>
          </a:p>
        </p:txBody>
      </p:sp>
      <p:sp>
        <p:nvSpPr>
          <p:cNvPr id="121858" name="Rectangle 2"/>
          <p:cNvSpPr>
            <a:spLocks noGrp="1" noChangeArrowheads="1"/>
          </p:cNvSpPr>
          <p:nvPr>
            <p:ph type="body" idx="1"/>
          </p:nvPr>
        </p:nvSpPr>
        <p:spPr/>
        <p:txBody>
          <a:bodyPr lIns="92075" tIns="46038" rIns="92075" bIns="46038"/>
          <a:lstStyle/>
          <a:p>
            <a:pPr eaLnBrk="1" hangingPunct="1">
              <a:defRPr/>
            </a:pPr>
            <a:endParaRPr lang="en-US" smtClean="0"/>
          </a:p>
          <a:p>
            <a:pPr eaLnBrk="1" hangingPunct="1">
              <a:defRPr/>
            </a:pPr>
            <a:endParaRPr lang="en-US" smtClean="0"/>
          </a:p>
        </p:txBody>
      </p:sp>
      <p:grpSp>
        <p:nvGrpSpPr>
          <p:cNvPr id="2" name="Group 7"/>
          <p:cNvGrpSpPr>
            <a:grpSpLocks/>
          </p:cNvGrpSpPr>
          <p:nvPr/>
        </p:nvGrpSpPr>
        <p:grpSpPr bwMode="auto">
          <a:xfrm>
            <a:off x="458788" y="306389"/>
            <a:ext cx="8302625" cy="5786908"/>
            <a:chOff x="289" y="193"/>
            <a:chExt cx="5230" cy="3982"/>
          </a:xfrm>
        </p:grpSpPr>
        <p:sp>
          <p:nvSpPr>
            <p:cNvPr id="17415" name="Rectangle 3"/>
            <p:cNvSpPr>
              <a:spLocks noChangeArrowheads="1"/>
            </p:cNvSpPr>
            <p:nvPr/>
          </p:nvSpPr>
          <p:spPr bwMode="auto">
            <a:xfrm>
              <a:off x="289" y="193"/>
              <a:ext cx="5230" cy="3982"/>
            </a:xfrm>
            <a:prstGeom prst="rect">
              <a:avLst/>
            </a:prstGeom>
            <a:solidFill>
              <a:srgbClr val="FFCCFF"/>
            </a:solidFill>
            <a:ln w="12700">
              <a:solidFill>
                <a:schemeClr val="tx1"/>
              </a:solidFill>
              <a:miter lim="800000"/>
              <a:headEnd/>
              <a:tailEnd/>
            </a:ln>
          </p:spPr>
          <p:txBody>
            <a:bodyPr wrap="none" anchor="ctr"/>
            <a:lstStyle/>
            <a:p>
              <a:endParaRPr lang="id-ID"/>
            </a:p>
          </p:txBody>
        </p:sp>
        <p:sp>
          <p:nvSpPr>
            <p:cNvPr id="17416" name="Rectangle 4"/>
            <p:cNvSpPr>
              <a:spLocks noChangeArrowheads="1"/>
            </p:cNvSpPr>
            <p:nvPr/>
          </p:nvSpPr>
          <p:spPr bwMode="auto">
            <a:xfrm>
              <a:off x="434" y="332"/>
              <a:ext cx="4940" cy="3692"/>
            </a:xfrm>
            <a:prstGeom prst="rect">
              <a:avLst/>
            </a:prstGeom>
            <a:solidFill>
              <a:srgbClr val="DDDDDD"/>
            </a:solidFill>
            <a:ln w="12700">
              <a:solidFill>
                <a:schemeClr val="tx1"/>
              </a:solidFill>
              <a:miter lim="800000"/>
              <a:headEnd/>
              <a:tailEnd/>
            </a:ln>
          </p:spPr>
          <p:txBody>
            <a:bodyPr wrap="none" anchor="ctr"/>
            <a:lstStyle/>
            <a:p>
              <a:endParaRPr lang="id-ID"/>
            </a:p>
          </p:txBody>
        </p:sp>
        <p:pic>
          <p:nvPicPr>
            <p:cNvPr id="17417" name="Picture 5"/>
            <p:cNvPicPr>
              <a:picLocks noChangeArrowheads="1"/>
            </p:cNvPicPr>
            <p:nvPr/>
          </p:nvPicPr>
          <p:blipFill>
            <a:blip r:embed="rId3" cstate="print"/>
            <a:srcRect/>
            <a:stretch>
              <a:fillRect/>
            </a:stretch>
          </p:blipFill>
          <p:spPr bwMode="auto">
            <a:xfrm>
              <a:off x="1257" y="545"/>
              <a:ext cx="3205" cy="2593"/>
            </a:xfrm>
            <a:prstGeom prst="rect">
              <a:avLst/>
            </a:prstGeom>
            <a:noFill/>
            <a:ln w="9525">
              <a:noFill/>
              <a:miter lim="800000"/>
              <a:headEnd/>
              <a:tailEnd/>
            </a:ln>
          </p:spPr>
        </p:pic>
        <p:sp>
          <p:nvSpPr>
            <p:cNvPr id="121862" name="Rectangle 6"/>
            <p:cNvSpPr>
              <a:spLocks noChangeArrowheads="1"/>
            </p:cNvSpPr>
            <p:nvPr/>
          </p:nvSpPr>
          <p:spPr bwMode="auto">
            <a:xfrm>
              <a:off x="975" y="3146"/>
              <a:ext cx="4036" cy="692"/>
            </a:xfrm>
            <a:prstGeom prst="rect">
              <a:avLst/>
            </a:prstGeom>
            <a:noFill/>
            <a:ln w="9525">
              <a:noFill/>
              <a:miter lim="800000"/>
              <a:headEnd/>
              <a:tailEnd/>
            </a:ln>
            <a:effectLst/>
          </p:spPr>
          <p:txBody>
            <a:bodyPr wrap="square" lIns="92075" tIns="46038" rIns="92075" bIns="46038">
              <a:spAutoFit/>
            </a:bodyPr>
            <a:lstStyle/>
            <a:p>
              <a:pPr eaLnBrk="1" hangingPunct="1">
                <a:spcBef>
                  <a:spcPct val="50000"/>
                </a:spcBef>
                <a:defRPr/>
              </a:pPr>
              <a:r>
                <a:rPr lang="en-US" sz="6600" b="1" dirty="0" err="1">
                  <a:solidFill>
                    <a:srgbClr val="990000"/>
                  </a:solidFill>
                  <a:effectLst>
                    <a:outerShdw blurRad="38100" dist="38100" dir="2700000" algn="tl">
                      <a:srgbClr val="000000"/>
                    </a:outerShdw>
                  </a:effectLst>
                </a:rPr>
                <a:t>Terima</a:t>
              </a:r>
              <a:r>
                <a:rPr lang="en-US" sz="6600" b="1" dirty="0">
                  <a:solidFill>
                    <a:srgbClr val="990000"/>
                  </a:solidFill>
                  <a:effectLst>
                    <a:outerShdw blurRad="38100" dist="38100" dir="2700000" algn="tl">
                      <a:srgbClr val="000000"/>
                    </a:outerShdw>
                  </a:effectLst>
                </a:rPr>
                <a:t> </a:t>
              </a:r>
              <a:r>
                <a:rPr lang="en-US" sz="6600" b="1" dirty="0" err="1">
                  <a:solidFill>
                    <a:srgbClr val="990000"/>
                  </a:solidFill>
                  <a:effectLst>
                    <a:outerShdw blurRad="38100" dist="38100" dir="2700000" algn="tl">
                      <a:srgbClr val="000000"/>
                    </a:outerShdw>
                  </a:effectLst>
                </a:rPr>
                <a:t>Kasih</a:t>
              </a:r>
              <a:endParaRPr lang="en-US" sz="6600" b="1" dirty="0">
                <a:solidFill>
                  <a:srgbClr val="990000"/>
                </a:solidFill>
                <a:effectLst>
                  <a:outerShdw blurRad="38100" dist="38100" dir="2700000" algn="tl">
                    <a:srgbClr val="000000"/>
                  </a:outerShdw>
                </a:effectLst>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183880" cy="720080"/>
          </a:xfrm>
        </p:spPr>
        <p:txBody>
          <a:bodyPr/>
          <a:lstStyle/>
          <a:p>
            <a:r>
              <a:rPr lang="id-ID" dirty="0" smtClean="0"/>
              <a:t>DEFINISI PELATIHAN</a:t>
            </a:r>
            <a:endParaRPr lang="id-ID" dirty="0"/>
          </a:p>
        </p:txBody>
      </p:sp>
      <p:sp>
        <p:nvSpPr>
          <p:cNvPr id="3" name="Content Placeholder 2"/>
          <p:cNvSpPr>
            <a:spLocks noGrp="1"/>
          </p:cNvSpPr>
          <p:nvPr>
            <p:ph idx="1"/>
          </p:nvPr>
        </p:nvSpPr>
        <p:spPr>
          <a:xfrm>
            <a:off x="502920" y="1556792"/>
            <a:ext cx="8183880" cy="4536504"/>
          </a:xfrm>
        </p:spPr>
        <p:txBody>
          <a:bodyPr>
            <a:normAutofit lnSpcReduction="10000"/>
          </a:bodyPr>
          <a:lstStyle/>
          <a:p>
            <a:pPr>
              <a:spcAft>
                <a:spcPts val="1800"/>
              </a:spcAft>
            </a:pPr>
            <a:r>
              <a:rPr lang="id-ID" dirty="0" smtClean="0"/>
              <a:t>Usaha terencana yg dilakukan oleh suatu organisasi utk memfasilitasi pegawai dlm mempelajari kompetensi yg diperlukan dlm pekerjaan. Kompetensi ini termasuk pengetahuan, keterampilan, dan sikap, yg penting bg dihasilkannya kinerja yg sukses.</a:t>
            </a:r>
          </a:p>
          <a:p>
            <a:pPr>
              <a:spcAft>
                <a:spcPts val="1800"/>
              </a:spcAft>
            </a:pPr>
            <a:r>
              <a:rPr lang="id-ID" dirty="0" smtClean="0"/>
              <a:t>Pelatihan adl proses meningkatkan pengetahuan, ketrampilan, dan sikap karyawan.</a:t>
            </a:r>
            <a:endParaRPr lang="id-ID" dirty="0"/>
          </a:p>
        </p:txBody>
      </p:sp>
      <p:sp>
        <p:nvSpPr>
          <p:cNvPr id="5" name="Slide Number Placeholder 4"/>
          <p:cNvSpPr>
            <a:spLocks noGrp="1"/>
          </p:cNvSpPr>
          <p:nvPr>
            <p:ph type="sldNum" sz="quarter" idx="12"/>
          </p:nvPr>
        </p:nvSpPr>
        <p:spPr/>
        <p:txBody>
          <a:bodyPr/>
          <a:lstStyle/>
          <a:p>
            <a:fld id="{EDE02D6E-B074-428D-9717-5B26F726263D}" type="slidenum">
              <a:rPr lang="id-ID" smtClean="0"/>
              <a:pPr/>
              <a:t>3</a:t>
            </a:fld>
            <a:endParaRPr lang="id-ID"/>
          </a:p>
        </p:txBody>
      </p:sp>
      <p:sp>
        <p:nvSpPr>
          <p:cNvPr id="6" name="Footer Placeholder 5"/>
          <p:cNvSpPr>
            <a:spLocks noGrp="1"/>
          </p:cNvSpPr>
          <p:nvPr>
            <p:ph type="ftr" sz="quarter" idx="11"/>
          </p:nvPr>
        </p:nvSpPr>
        <p:spPr/>
        <p:txBody>
          <a:bodyPr/>
          <a:lstStyle/>
          <a:p>
            <a:r>
              <a:rPr lang="id-ID" smtClean="0"/>
              <a:t>Created by Yenny</a:t>
            </a:r>
            <a:endParaRPr lang="id-ID"/>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183880" cy="720080"/>
          </a:xfrm>
        </p:spPr>
        <p:txBody>
          <a:bodyPr/>
          <a:lstStyle/>
          <a:p>
            <a:r>
              <a:rPr lang="id-ID" dirty="0" smtClean="0"/>
              <a:t>DEFINISI PENGEMBANGAN</a:t>
            </a:r>
            <a:endParaRPr lang="id-ID" dirty="0"/>
          </a:p>
        </p:txBody>
      </p:sp>
      <p:sp>
        <p:nvSpPr>
          <p:cNvPr id="3" name="Content Placeholder 2"/>
          <p:cNvSpPr>
            <a:spLocks noGrp="1"/>
          </p:cNvSpPr>
          <p:nvPr>
            <p:ph idx="1"/>
          </p:nvPr>
        </p:nvSpPr>
        <p:spPr>
          <a:xfrm>
            <a:off x="502920" y="1556792"/>
            <a:ext cx="8183880" cy="4536504"/>
          </a:xfrm>
        </p:spPr>
        <p:txBody>
          <a:bodyPr>
            <a:normAutofit fontScale="92500"/>
          </a:bodyPr>
          <a:lstStyle/>
          <a:p>
            <a:pPr>
              <a:spcAft>
                <a:spcPts val="1800"/>
              </a:spcAft>
            </a:pPr>
            <a:r>
              <a:rPr lang="id-ID" dirty="0" smtClean="0"/>
              <a:t>Proses pendidikan jangka panjang yg menggunakan prosedur sistematis dan terorganisir yg tujuannya mempelajari pengetahuan konseptual dan teoritis utk tujuan2 umum.</a:t>
            </a:r>
          </a:p>
          <a:p>
            <a:pPr>
              <a:spcAft>
                <a:spcPts val="1800"/>
              </a:spcAft>
            </a:pPr>
            <a:r>
              <a:rPr lang="id-ID" dirty="0" smtClean="0"/>
              <a:t>Pengembangan pd umumnya berhubungan dg peningkatan kemampuan pegawai dlm rangka meningkatkan kinerja di masa yg akan datang, dg menekannya pd ketrampilan interpersonal dan pengambilan keputusan.</a:t>
            </a:r>
            <a:endParaRPr lang="id-ID" dirty="0"/>
          </a:p>
        </p:txBody>
      </p:sp>
      <p:sp>
        <p:nvSpPr>
          <p:cNvPr id="4" name="Slide Number Placeholder 3"/>
          <p:cNvSpPr>
            <a:spLocks noGrp="1"/>
          </p:cNvSpPr>
          <p:nvPr>
            <p:ph type="sldNum" sz="quarter" idx="12"/>
          </p:nvPr>
        </p:nvSpPr>
        <p:spPr/>
        <p:txBody>
          <a:bodyPr/>
          <a:lstStyle/>
          <a:p>
            <a:fld id="{EDE02D6E-B074-428D-9717-5B26F726263D}" type="slidenum">
              <a:rPr lang="id-ID" smtClean="0"/>
              <a:pPr/>
              <a:t>4</a:t>
            </a:fld>
            <a:endParaRPr lang="id-ID"/>
          </a:p>
        </p:txBody>
      </p:sp>
      <p:sp>
        <p:nvSpPr>
          <p:cNvPr id="5" name="Footer Placeholder 4"/>
          <p:cNvSpPr>
            <a:spLocks noGrp="1"/>
          </p:cNvSpPr>
          <p:nvPr>
            <p:ph type="ftr" sz="quarter" idx="11"/>
          </p:nvPr>
        </p:nvSpPr>
        <p:spPr/>
        <p:txBody>
          <a:bodyPr/>
          <a:lstStyle/>
          <a:p>
            <a:r>
              <a:rPr lang="id-ID" smtClean="0"/>
              <a:t>Created by Yenny</a:t>
            </a:r>
            <a:endParaRPr lang="id-ID"/>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183880" cy="1051560"/>
          </a:xfrm>
        </p:spPr>
        <p:txBody>
          <a:bodyPr>
            <a:normAutofit fontScale="90000"/>
          </a:bodyPr>
          <a:lstStyle/>
          <a:p>
            <a:pPr algn="ctr"/>
            <a:r>
              <a:rPr lang="id-ID" dirty="0" smtClean="0"/>
              <a:t>PELATIHAN VS PENGEMBANGAN</a:t>
            </a:r>
            <a:endParaRPr lang="id-ID"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EDE02D6E-B074-428D-9717-5B26F726263D}" type="slidenum">
              <a:rPr lang="id-ID" smtClean="0"/>
              <a:pPr/>
              <a:t>5</a:t>
            </a:fld>
            <a:endParaRPr lang="id-ID"/>
          </a:p>
        </p:txBody>
      </p:sp>
      <p:pic>
        <p:nvPicPr>
          <p:cNvPr id="6" name="Picture 5" descr="kesenjangan-antara-kemampuan-kerja"/>
          <p:cNvPicPr/>
          <p:nvPr/>
        </p:nvPicPr>
        <p:blipFill>
          <a:blip r:embed="rId2" cstate="print"/>
          <a:srcRect/>
          <a:stretch>
            <a:fillRect/>
          </a:stretch>
        </p:blipFill>
        <p:spPr bwMode="auto">
          <a:xfrm>
            <a:off x="957161" y="2060848"/>
            <a:ext cx="7215239" cy="3214709"/>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515536"/>
              </p:ext>
            </p:extLst>
          </p:nvPr>
        </p:nvGraphicFramePr>
        <p:xfrm>
          <a:off x="611560" y="1805415"/>
          <a:ext cx="8157592" cy="3999849"/>
        </p:xfrm>
        <a:graphic>
          <a:graphicData uri="http://schemas.openxmlformats.org/drawingml/2006/table">
            <a:tbl>
              <a:tblPr firstRow="1" bandRow="1">
                <a:tableStyleId>{5C22544A-7EE6-4342-B048-85BDC9FD1C3A}</a:tableStyleId>
              </a:tblPr>
              <a:tblGrid>
                <a:gridCol w="1584176"/>
                <a:gridCol w="3312368"/>
                <a:gridCol w="3261048"/>
              </a:tblGrid>
              <a:tr h="427438">
                <a:tc>
                  <a:txBody>
                    <a:bodyPr/>
                    <a:lstStyle/>
                    <a:p>
                      <a:pPr algn="ctr"/>
                      <a:endParaRPr lang="id-ID" dirty="0"/>
                    </a:p>
                  </a:txBody>
                  <a:tcPr anchor="ctr"/>
                </a:tc>
                <a:tc>
                  <a:txBody>
                    <a:bodyPr/>
                    <a:lstStyle/>
                    <a:p>
                      <a:pPr algn="ctr"/>
                      <a:r>
                        <a:rPr lang="id-ID" dirty="0" smtClean="0"/>
                        <a:t>PELATIHAN</a:t>
                      </a:r>
                      <a:endParaRPr lang="id-ID" dirty="0"/>
                    </a:p>
                  </a:txBody>
                  <a:tcPr anchor="ctr"/>
                </a:tc>
                <a:tc>
                  <a:txBody>
                    <a:bodyPr/>
                    <a:lstStyle/>
                    <a:p>
                      <a:pPr algn="ctr"/>
                      <a:r>
                        <a:rPr lang="id-ID" dirty="0" smtClean="0"/>
                        <a:t>PENGEMBANGAN</a:t>
                      </a:r>
                      <a:endParaRPr lang="id-ID" dirty="0"/>
                    </a:p>
                  </a:txBody>
                  <a:tcPr anchor="ctr"/>
                </a:tc>
              </a:tr>
              <a:tr h="427438">
                <a:tc>
                  <a:txBody>
                    <a:bodyPr/>
                    <a:lstStyle/>
                    <a:p>
                      <a:r>
                        <a:rPr lang="id-ID" dirty="0" smtClean="0"/>
                        <a:t>FOKUS</a:t>
                      </a:r>
                      <a:endParaRPr lang="id-ID" dirty="0"/>
                    </a:p>
                  </a:txBody>
                  <a:tcPr/>
                </a:tc>
                <a:tc>
                  <a:txBody>
                    <a:bodyPr/>
                    <a:lstStyle/>
                    <a:p>
                      <a:r>
                        <a:rPr lang="id-ID" dirty="0" smtClean="0"/>
                        <a:t>Pekerjaan saat</a:t>
                      </a:r>
                      <a:r>
                        <a:rPr lang="id-ID" baseline="0" dirty="0" smtClean="0"/>
                        <a:t> ini</a:t>
                      </a:r>
                      <a:endParaRPr lang="id-ID" dirty="0"/>
                    </a:p>
                  </a:txBody>
                  <a:tcPr/>
                </a:tc>
                <a:tc>
                  <a:txBody>
                    <a:bodyPr/>
                    <a:lstStyle/>
                    <a:p>
                      <a:r>
                        <a:rPr lang="id-ID" dirty="0" smtClean="0"/>
                        <a:t>Pekerjaan saat ini dan yg akan datang</a:t>
                      </a:r>
                      <a:endParaRPr lang="id-ID" dirty="0"/>
                    </a:p>
                  </a:txBody>
                  <a:tcPr/>
                </a:tc>
              </a:tr>
              <a:tr h="737771">
                <a:tc>
                  <a:txBody>
                    <a:bodyPr/>
                    <a:lstStyle/>
                    <a:p>
                      <a:r>
                        <a:rPr lang="id-ID" dirty="0" smtClean="0"/>
                        <a:t>RUANG LINGKUP</a:t>
                      </a:r>
                      <a:endParaRPr lang="id-ID" dirty="0"/>
                    </a:p>
                  </a:txBody>
                  <a:tcPr/>
                </a:tc>
                <a:tc>
                  <a:txBody>
                    <a:bodyPr/>
                    <a:lstStyle/>
                    <a:p>
                      <a:r>
                        <a:rPr lang="id-ID" dirty="0" smtClean="0"/>
                        <a:t>Karyawan</a:t>
                      </a:r>
                      <a:r>
                        <a:rPr lang="id-ID" baseline="0" dirty="0" smtClean="0"/>
                        <a:t> secara individual</a:t>
                      </a:r>
                      <a:endParaRPr lang="id-ID" dirty="0"/>
                    </a:p>
                  </a:txBody>
                  <a:tcPr/>
                </a:tc>
                <a:tc>
                  <a:txBody>
                    <a:bodyPr/>
                    <a:lstStyle/>
                    <a:p>
                      <a:r>
                        <a:rPr lang="id-ID" dirty="0" smtClean="0"/>
                        <a:t>Kelompok kerja atau organisasi</a:t>
                      </a:r>
                      <a:endParaRPr lang="id-ID" dirty="0"/>
                    </a:p>
                  </a:txBody>
                  <a:tcPr/>
                </a:tc>
              </a:tr>
              <a:tr h="427438">
                <a:tc>
                  <a:txBody>
                    <a:bodyPr/>
                    <a:lstStyle/>
                    <a:p>
                      <a:r>
                        <a:rPr lang="id-ID" dirty="0" smtClean="0"/>
                        <a:t>KERANGKA WAKTU</a:t>
                      </a:r>
                      <a:endParaRPr lang="id-ID" dirty="0"/>
                    </a:p>
                  </a:txBody>
                  <a:tcPr/>
                </a:tc>
                <a:tc>
                  <a:txBody>
                    <a:bodyPr/>
                    <a:lstStyle/>
                    <a:p>
                      <a:r>
                        <a:rPr lang="id-ID" dirty="0" smtClean="0"/>
                        <a:t>Segera/ Jangka Pendek</a:t>
                      </a:r>
                      <a:endParaRPr lang="id-ID" dirty="0"/>
                    </a:p>
                  </a:txBody>
                  <a:tcPr/>
                </a:tc>
                <a:tc>
                  <a:txBody>
                    <a:bodyPr/>
                    <a:lstStyle/>
                    <a:p>
                      <a:r>
                        <a:rPr lang="id-ID" dirty="0" smtClean="0"/>
                        <a:t>Jangka Panjang</a:t>
                      </a:r>
                      <a:endParaRPr lang="id-ID" dirty="0"/>
                    </a:p>
                  </a:txBody>
                  <a:tcPr/>
                </a:tc>
              </a:tr>
              <a:tr h="427438">
                <a:tc>
                  <a:txBody>
                    <a:bodyPr/>
                    <a:lstStyle/>
                    <a:p>
                      <a:r>
                        <a:rPr lang="id-ID" dirty="0" smtClean="0"/>
                        <a:t>SASARAN</a:t>
                      </a:r>
                      <a:endParaRPr lang="id-ID" dirty="0"/>
                    </a:p>
                  </a:txBody>
                  <a:tcPr/>
                </a:tc>
                <a:tc>
                  <a:txBody>
                    <a:bodyPr/>
                    <a:lstStyle/>
                    <a:p>
                      <a:r>
                        <a:rPr lang="id-ID" dirty="0" smtClean="0"/>
                        <a:t>Memperbaiki kekurangan</a:t>
                      </a:r>
                      <a:r>
                        <a:rPr lang="id-ID" baseline="0" dirty="0" smtClean="0"/>
                        <a:t> &amp; kemampuan saat ini</a:t>
                      </a:r>
                      <a:endParaRPr lang="id-ID" dirty="0"/>
                    </a:p>
                  </a:txBody>
                  <a:tcPr/>
                </a:tc>
                <a:tc>
                  <a:txBody>
                    <a:bodyPr/>
                    <a:lstStyle/>
                    <a:p>
                      <a:r>
                        <a:rPr lang="id-ID" dirty="0" smtClean="0"/>
                        <a:t>Mempersiapkan tuntutan kerja di masa yang akan datang</a:t>
                      </a:r>
                      <a:endParaRPr lang="id-ID" dirty="0"/>
                    </a:p>
                  </a:txBody>
                  <a:tcPr/>
                </a:tc>
              </a:tr>
              <a:tr h="427438">
                <a:tc>
                  <a:txBody>
                    <a:bodyPr/>
                    <a:lstStyle/>
                    <a:p>
                      <a:r>
                        <a:rPr lang="id-ID" dirty="0" smtClean="0"/>
                        <a:t>AKTIFITAS</a:t>
                      </a:r>
                      <a:endParaRPr lang="id-ID" dirty="0"/>
                    </a:p>
                  </a:txBody>
                  <a:tcPr/>
                </a:tc>
                <a:tc>
                  <a:txBody>
                    <a:bodyPr/>
                    <a:lstStyle/>
                    <a:p>
                      <a:r>
                        <a:rPr lang="id-ID" dirty="0" smtClean="0"/>
                        <a:t>Menunjukkan/memperlihatkan</a:t>
                      </a:r>
                      <a:endParaRPr lang="id-ID" dirty="0"/>
                    </a:p>
                  </a:txBody>
                  <a:tcPr/>
                </a:tc>
                <a:tc>
                  <a:txBody>
                    <a:bodyPr/>
                    <a:lstStyle/>
                    <a:p>
                      <a:r>
                        <a:rPr lang="id-ID" dirty="0" smtClean="0"/>
                        <a:t>Pembelajaran</a:t>
                      </a:r>
                      <a:endParaRPr lang="id-ID" dirty="0"/>
                    </a:p>
                  </a:txBody>
                  <a:tcPr/>
                </a:tc>
              </a:tr>
            </a:tbl>
          </a:graphicData>
        </a:graphic>
      </p:graphicFrame>
      <p:sp>
        <p:nvSpPr>
          <p:cNvPr id="4" name="Footer Placeholder 3"/>
          <p:cNvSpPr>
            <a:spLocks noGrp="1"/>
          </p:cNvSpPr>
          <p:nvPr>
            <p:ph type="ftr" sz="quarter" idx="11"/>
          </p:nvPr>
        </p:nvSpPr>
        <p:spPr/>
        <p:txBody>
          <a:bodyPr/>
          <a:lstStyle/>
          <a:p>
            <a:r>
              <a:rPr lang="id-ID" dirty="0" smtClean="0"/>
              <a:t>Created by Yenny</a:t>
            </a:r>
            <a:endParaRPr lang="id-ID" dirty="0"/>
          </a:p>
        </p:txBody>
      </p:sp>
      <p:sp>
        <p:nvSpPr>
          <p:cNvPr id="5" name="Slide Number Placeholder 4"/>
          <p:cNvSpPr>
            <a:spLocks noGrp="1"/>
          </p:cNvSpPr>
          <p:nvPr>
            <p:ph type="sldNum" sz="quarter" idx="12"/>
          </p:nvPr>
        </p:nvSpPr>
        <p:spPr/>
        <p:txBody>
          <a:bodyPr/>
          <a:lstStyle/>
          <a:p>
            <a:fld id="{2F5C95A0-2EE0-49C3-A6A4-052996A0A644}" type="slidenum">
              <a:rPr lang="id-ID" smtClean="0"/>
              <a:pPr/>
              <a:t>6</a:t>
            </a:fld>
            <a:endParaRPr lang="id-ID"/>
          </a:p>
        </p:txBody>
      </p:sp>
      <p:sp>
        <p:nvSpPr>
          <p:cNvPr id="7" name="TextBox 6"/>
          <p:cNvSpPr txBox="1"/>
          <p:nvPr/>
        </p:nvSpPr>
        <p:spPr>
          <a:xfrm>
            <a:off x="1043608" y="620688"/>
            <a:ext cx="7128792" cy="830997"/>
          </a:xfrm>
          <a:prstGeom prst="rect">
            <a:avLst/>
          </a:prstGeom>
          <a:noFill/>
        </p:spPr>
        <p:txBody>
          <a:bodyPr wrap="square" rtlCol="0">
            <a:spAutoFit/>
          </a:bodyPr>
          <a:lstStyle/>
          <a:p>
            <a:pPr algn="ctr"/>
            <a:r>
              <a:rPr lang="id-ID" sz="2400" b="1" dirty="0" smtClean="0"/>
              <a:t>PERBEDAAN PELATIHAN DAN PENGEMBANGAN</a:t>
            </a:r>
            <a:endParaRPr lang="id-ID" sz="2400" b="1" dirty="0"/>
          </a:p>
        </p:txBody>
      </p:sp>
    </p:spTree>
    <p:extLst>
      <p:ext uri="{BB962C8B-B14F-4D97-AF65-F5344CB8AC3E}">
        <p14:creationId xmlns:p14="http://schemas.microsoft.com/office/powerpoint/2010/main" val="196917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381000" y="609600"/>
            <a:ext cx="8382000" cy="5638800"/>
          </a:xfrm>
        </p:spPr>
        <p:txBody>
          <a:bodyPr>
            <a:normAutofit fontScale="92500" lnSpcReduction="10000"/>
          </a:bodyPr>
          <a:lstStyle/>
          <a:p>
            <a:pPr marL="0" indent="0" eaLnBrk="1" hangingPunct="1">
              <a:spcAft>
                <a:spcPts val="1200"/>
              </a:spcAft>
              <a:buFontTx/>
              <a:buNone/>
            </a:pPr>
            <a:r>
              <a:rPr lang="en-US" sz="2600" dirty="0" err="1" smtClean="0"/>
              <a:t>Sebetulnya</a:t>
            </a:r>
            <a:r>
              <a:rPr lang="en-US" sz="2600" dirty="0" smtClean="0"/>
              <a:t> </a:t>
            </a:r>
            <a:r>
              <a:rPr lang="en-US" sz="2600" dirty="0" err="1" smtClean="0"/>
              <a:t>batasan</a:t>
            </a:r>
            <a:r>
              <a:rPr lang="en-US" sz="2600" dirty="0" smtClean="0"/>
              <a:t> </a:t>
            </a:r>
            <a:r>
              <a:rPr lang="en-US" sz="2600" dirty="0" err="1" smtClean="0"/>
              <a:t>antara</a:t>
            </a:r>
            <a:r>
              <a:rPr lang="en-US" sz="2600" dirty="0" smtClean="0"/>
              <a:t> </a:t>
            </a:r>
            <a:r>
              <a:rPr lang="en-US" sz="2600" dirty="0" err="1" smtClean="0"/>
              <a:t>pelatihan</a:t>
            </a:r>
            <a:r>
              <a:rPr lang="en-US" sz="2600" dirty="0" smtClean="0"/>
              <a:t> </a:t>
            </a:r>
            <a:r>
              <a:rPr lang="en-US" sz="2600" dirty="0" err="1" smtClean="0"/>
              <a:t>dan</a:t>
            </a:r>
            <a:r>
              <a:rPr lang="en-US" sz="2600" dirty="0" smtClean="0"/>
              <a:t> </a:t>
            </a:r>
            <a:r>
              <a:rPr lang="en-US" sz="2600" dirty="0" err="1" smtClean="0"/>
              <a:t>pengembangan</a:t>
            </a:r>
            <a:r>
              <a:rPr lang="en-US" sz="2600" dirty="0" smtClean="0"/>
              <a:t> </a:t>
            </a:r>
            <a:r>
              <a:rPr lang="en-US" sz="2600" dirty="0" err="1" smtClean="0"/>
              <a:t>tidak</a:t>
            </a:r>
            <a:r>
              <a:rPr lang="en-US" sz="2600" dirty="0" smtClean="0"/>
              <a:t> </a:t>
            </a:r>
            <a:r>
              <a:rPr lang="en-US" sz="2600" dirty="0" err="1" smtClean="0"/>
              <a:t>jelas</a:t>
            </a:r>
            <a:r>
              <a:rPr lang="id-ID" sz="2600" dirty="0" smtClean="0"/>
              <a:t>:</a:t>
            </a:r>
            <a:endParaRPr lang="en-US" sz="2600" dirty="0" smtClean="0"/>
          </a:p>
          <a:p>
            <a:pPr eaLnBrk="1" hangingPunct="1">
              <a:buFontTx/>
              <a:buNone/>
            </a:pPr>
            <a:r>
              <a:rPr lang="en-US" sz="2600" dirty="0" smtClean="0"/>
              <a:t>   PELATIHAN </a:t>
            </a:r>
            <a:r>
              <a:rPr lang="en-US" sz="2600" dirty="0" err="1" smtClean="0"/>
              <a:t>untuk</a:t>
            </a:r>
            <a:r>
              <a:rPr lang="en-US" sz="2600" dirty="0" smtClean="0"/>
              <a:t> </a:t>
            </a:r>
            <a:r>
              <a:rPr lang="en-US" sz="2600" dirty="0" err="1" smtClean="0"/>
              <a:t>proses</a:t>
            </a:r>
            <a:r>
              <a:rPr lang="en-US" sz="2600" dirty="0" smtClean="0"/>
              <a:t> </a:t>
            </a:r>
            <a:r>
              <a:rPr lang="en-US" sz="2600" dirty="0" err="1" smtClean="0"/>
              <a:t>pembelajaran</a:t>
            </a:r>
            <a:r>
              <a:rPr lang="en-US" sz="2600" dirty="0" smtClean="0"/>
              <a:t>- </a:t>
            </a:r>
            <a:r>
              <a:rPr lang="en-US" sz="2600" dirty="0" err="1" smtClean="0"/>
              <a:t>pengajaran</a:t>
            </a:r>
            <a:r>
              <a:rPr lang="en-US" sz="2600" dirty="0" smtClean="0"/>
              <a:t> (</a:t>
            </a:r>
            <a:r>
              <a:rPr lang="en-US" sz="2600" i="1" dirty="0" smtClean="0"/>
              <a:t>teaching-learning process</a:t>
            </a:r>
            <a:r>
              <a:rPr lang="en-US" sz="2600" dirty="0" smtClean="0"/>
              <a:t>) </a:t>
            </a:r>
            <a:r>
              <a:rPr lang="en-US" sz="2600" dirty="0" err="1" smtClean="0"/>
              <a:t>jika</a:t>
            </a:r>
            <a:r>
              <a:rPr lang="en-US" sz="2600" dirty="0" smtClean="0"/>
              <a:t> </a:t>
            </a:r>
            <a:r>
              <a:rPr lang="en-US" sz="2600" dirty="0" err="1" smtClean="0"/>
              <a:t>yg</a:t>
            </a:r>
            <a:r>
              <a:rPr lang="en-US" sz="2600" dirty="0" smtClean="0"/>
              <a:t> </a:t>
            </a:r>
            <a:r>
              <a:rPr lang="en-US" sz="2600" dirty="0" err="1" smtClean="0"/>
              <a:t>diajarkan</a:t>
            </a:r>
            <a:r>
              <a:rPr lang="en-US" sz="2600" dirty="0" smtClean="0"/>
              <a:t> </a:t>
            </a:r>
            <a:r>
              <a:rPr lang="en-US" sz="2600" dirty="0" err="1" smtClean="0"/>
              <a:t>ketrampilan</a:t>
            </a:r>
            <a:r>
              <a:rPr lang="en-US" sz="2600" dirty="0" smtClean="0"/>
              <a:t> </a:t>
            </a:r>
            <a:r>
              <a:rPr lang="en-US" sz="2600" dirty="0" err="1" smtClean="0"/>
              <a:t>khusus</a:t>
            </a:r>
            <a:r>
              <a:rPr lang="en-US" sz="2600" dirty="0" smtClean="0"/>
              <a:t>. </a:t>
            </a:r>
            <a:r>
              <a:rPr lang="en-US" sz="2600" dirty="0" err="1" smtClean="0"/>
              <a:t>Sebaliknya</a:t>
            </a:r>
            <a:r>
              <a:rPr lang="en-US" sz="2600" dirty="0" smtClean="0"/>
              <a:t> </a:t>
            </a:r>
            <a:r>
              <a:rPr lang="en-US" sz="2600" dirty="0" err="1" smtClean="0"/>
              <a:t>jika</a:t>
            </a:r>
            <a:r>
              <a:rPr lang="en-US" sz="2600" dirty="0" smtClean="0"/>
              <a:t> yang </a:t>
            </a:r>
            <a:r>
              <a:rPr lang="en-US" sz="2600" dirty="0" err="1" smtClean="0"/>
              <a:t>harus</a:t>
            </a:r>
            <a:r>
              <a:rPr lang="en-US" sz="2600" dirty="0" smtClean="0"/>
              <a:t> </a:t>
            </a:r>
            <a:r>
              <a:rPr lang="en-US" sz="2600" dirty="0" err="1" smtClean="0"/>
              <a:t>diajarkan</a:t>
            </a:r>
            <a:r>
              <a:rPr lang="en-US" sz="2600" dirty="0" smtClean="0"/>
              <a:t> </a:t>
            </a:r>
            <a:r>
              <a:rPr lang="en-US" sz="2600" dirty="0" err="1" smtClean="0"/>
              <a:t>suatu</a:t>
            </a:r>
            <a:r>
              <a:rPr lang="en-US" sz="2600" dirty="0" smtClean="0"/>
              <a:t> </a:t>
            </a:r>
            <a:r>
              <a:rPr lang="en-US" sz="2600" dirty="0" err="1" smtClean="0"/>
              <a:t>pengetahuan</a:t>
            </a:r>
            <a:r>
              <a:rPr lang="en-US" sz="2600" dirty="0" smtClean="0"/>
              <a:t> </a:t>
            </a:r>
            <a:r>
              <a:rPr lang="en-US" sz="2600" dirty="0" err="1" smtClean="0"/>
              <a:t>konseptual</a:t>
            </a:r>
            <a:r>
              <a:rPr lang="en-US" sz="2600" dirty="0" smtClean="0"/>
              <a:t> </a:t>
            </a:r>
            <a:r>
              <a:rPr lang="en-US" sz="2600" dirty="0" err="1" smtClean="0"/>
              <a:t>atau</a:t>
            </a:r>
            <a:r>
              <a:rPr lang="en-US" sz="2600" dirty="0" smtClean="0"/>
              <a:t> </a:t>
            </a:r>
            <a:r>
              <a:rPr lang="en-US" sz="2600" dirty="0" err="1" smtClean="0"/>
              <a:t>keahlian</a:t>
            </a:r>
            <a:r>
              <a:rPr lang="en-US" sz="2600" dirty="0" smtClean="0"/>
              <a:t>, </a:t>
            </a:r>
            <a:r>
              <a:rPr lang="en-US" sz="2600" dirty="0" err="1" smtClean="0"/>
              <a:t>dinamakan</a:t>
            </a:r>
            <a:r>
              <a:rPr lang="en-US" sz="2600" dirty="0" smtClean="0"/>
              <a:t> PENGEMBANGAN</a:t>
            </a:r>
          </a:p>
          <a:p>
            <a:pPr eaLnBrk="1" hangingPunct="1">
              <a:buFontTx/>
              <a:buNone/>
            </a:pPr>
            <a:endParaRPr lang="en-US" sz="2600" dirty="0" smtClean="0"/>
          </a:p>
          <a:p>
            <a:pPr eaLnBrk="1" hangingPunct="1">
              <a:buFontTx/>
              <a:buNone/>
            </a:pPr>
            <a:r>
              <a:rPr lang="id-ID" sz="2600" dirty="0" smtClean="0"/>
              <a:t>  </a:t>
            </a:r>
            <a:r>
              <a:rPr lang="en-US" sz="2600" dirty="0" err="1" smtClean="0"/>
              <a:t>Namun</a:t>
            </a:r>
            <a:r>
              <a:rPr lang="en-US" sz="2600" dirty="0" smtClean="0"/>
              <a:t> </a:t>
            </a:r>
            <a:r>
              <a:rPr lang="en-US" sz="2600" dirty="0" err="1" smtClean="0"/>
              <a:t>penggunaan</a:t>
            </a:r>
            <a:r>
              <a:rPr lang="en-US" sz="2600" dirty="0" smtClean="0"/>
              <a:t> </a:t>
            </a:r>
            <a:r>
              <a:rPr lang="en-US" sz="2600" dirty="0" err="1" smtClean="0"/>
              <a:t>pelatihan</a:t>
            </a:r>
            <a:r>
              <a:rPr lang="en-US" sz="2600" dirty="0" smtClean="0"/>
              <a:t> yang </a:t>
            </a:r>
            <a:r>
              <a:rPr lang="en-US" sz="2600" dirty="0" err="1" smtClean="0"/>
              <a:t>khusus</a:t>
            </a:r>
            <a:r>
              <a:rPr lang="en-US" sz="2600" dirty="0" smtClean="0"/>
              <a:t> </a:t>
            </a:r>
            <a:r>
              <a:rPr lang="en-US" sz="2600" dirty="0" err="1" smtClean="0"/>
              <a:t>diperuntukkan</a:t>
            </a:r>
            <a:r>
              <a:rPr lang="en-US" sz="2600" dirty="0" smtClean="0"/>
              <a:t> </a:t>
            </a:r>
            <a:r>
              <a:rPr lang="en-US" sz="2600" dirty="0" err="1" smtClean="0"/>
              <a:t>bagi</a:t>
            </a:r>
            <a:r>
              <a:rPr lang="en-US" sz="2600" dirty="0" smtClean="0"/>
              <a:t> </a:t>
            </a:r>
            <a:r>
              <a:rPr lang="en-US" sz="2600" dirty="0" err="1" smtClean="0"/>
              <a:t>para</a:t>
            </a:r>
            <a:r>
              <a:rPr lang="en-US" sz="2600" dirty="0" smtClean="0"/>
              <a:t> </a:t>
            </a:r>
            <a:r>
              <a:rPr lang="en-US" sz="2600" dirty="0" err="1" smtClean="0"/>
              <a:t>tenaga</a:t>
            </a:r>
            <a:r>
              <a:rPr lang="en-US" sz="2600" dirty="0" smtClean="0"/>
              <a:t> </a:t>
            </a:r>
            <a:r>
              <a:rPr lang="en-US" sz="2600" dirty="0" err="1" smtClean="0"/>
              <a:t>kerja</a:t>
            </a:r>
            <a:r>
              <a:rPr lang="en-US" sz="2600" dirty="0" smtClean="0"/>
              <a:t> </a:t>
            </a:r>
            <a:r>
              <a:rPr lang="en-US" sz="2600" dirty="0" err="1" smtClean="0"/>
              <a:t>baru</a:t>
            </a:r>
            <a:r>
              <a:rPr lang="en-US" sz="2600" dirty="0" smtClean="0"/>
              <a:t> yang </a:t>
            </a:r>
            <a:r>
              <a:rPr lang="en-US" sz="2600" dirty="0" err="1" smtClean="0"/>
              <a:t>tidak</a:t>
            </a:r>
            <a:r>
              <a:rPr lang="en-US" sz="2600" dirty="0" smtClean="0"/>
              <a:t> </a:t>
            </a:r>
            <a:r>
              <a:rPr lang="en-US" sz="2600" dirty="0" err="1" smtClean="0"/>
              <a:t>melatihkan</a:t>
            </a:r>
            <a:r>
              <a:rPr lang="en-US" sz="2600" dirty="0" smtClean="0"/>
              <a:t> </a:t>
            </a:r>
            <a:r>
              <a:rPr lang="en-US" sz="2600" dirty="0" err="1" smtClean="0"/>
              <a:t>suatu</a:t>
            </a:r>
            <a:r>
              <a:rPr lang="en-US" sz="2600" dirty="0" smtClean="0"/>
              <a:t> </a:t>
            </a:r>
            <a:r>
              <a:rPr lang="en-US" sz="2600" dirty="0" err="1" smtClean="0"/>
              <a:t>ketrampilan</a:t>
            </a:r>
            <a:r>
              <a:rPr lang="en-US" sz="2600" dirty="0" smtClean="0"/>
              <a:t>, </a:t>
            </a:r>
            <a:r>
              <a:rPr lang="en-US" sz="2600" dirty="0" err="1" smtClean="0"/>
              <a:t>melainkan</a:t>
            </a:r>
            <a:r>
              <a:rPr lang="en-US" sz="2600" dirty="0" smtClean="0"/>
              <a:t> </a:t>
            </a:r>
            <a:r>
              <a:rPr lang="en-US" sz="2600" dirty="0" err="1" smtClean="0"/>
              <a:t>umum</a:t>
            </a:r>
            <a:r>
              <a:rPr lang="en-US" sz="2600" dirty="0" smtClean="0"/>
              <a:t> </a:t>
            </a:r>
            <a:r>
              <a:rPr lang="en-US" sz="2600" dirty="0" err="1" smtClean="0"/>
              <a:t>ttg</a:t>
            </a:r>
            <a:r>
              <a:rPr lang="en-US" sz="2600" dirty="0" smtClean="0"/>
              <a:t> </a:t>
            </a:r>
            <a:r>
              <a:rPr lang="en-US" sz="2600" dirty="0" err="1" smtClean="0"/>
              <a:t>perusahaannya</a:t>
            </a:r>
            <a:r>
              <a:rPr lang="en-US" sz="2600" dirty="0" smtClean="0"/>
              <a:t> (</a:t>
            </a:r>
            <a:r>
              <a:rPr lang="en-US" sz="2600" dirty="0" err="1" smtClean="0"/>
              <a:t>misi</a:t>
            </a:r>
            <a:r>
              <a:rPr lang="en-US" sz="2600" dirty="0" smtClean="0"/>
              <a:t>, </a:t>
            </a:r>
            <a:r>
              <a:rPr lang="en-US" sz="2600" dirty="0" err="1" smtClean="0"/>
              <a:t>kebijakan</a:t>
            </a:r>
            <a:r>
              <a:rPr lang="en-US" sz="2600" dirty="0" smtClean="0"/>
              <a:t> </a:t>
            </a:r>
            <a:r>
              <a:rPr lang="en-US" sz="2600" dirty="0" err="1" smtClean="0"/>
              <a:t>dll</a:t>
            </a:r>
            <a:r>
              <a:rPr lang="en-US" sz="2600" dirty="0" smtClean="0"/>
              <a:t>) </a:t>
            </a:r>
            <a:r>
              <a:rPr lang="en-US" sz="2600" dirty="0" smtClean="0">
                <a:sym typeface="Wingdings" pitchFamily="2" charset="2"/>
              </a:rPr>
              <a:t> </a:t>
            </a:r>
            <a:r>
              <a:rPr lang="en-US" sz="2600" dirty="0" err="1" smtClean="0">
                <a:sym typeface="Wingdings" pitchFamily="2" charset="2"/>
              </a:rPr>
              <a:t>disebut</a:t>
            </a:r>
            <a:r>
              <a:rPr lang="en-US" sz="2600" dirty="0" smtClean="0">
                <a:sym typeface="Wingdings" pitchFamily="2" charset="2"/>
              </a:rPr>
              <a:t> SOSIALISASI </a:t>
            </a:r>
            <a:r>
              <a:rPr lang="en-US" sz="2600" dirty="0" err="1" smtClean="0">
                <a:sym typeface="Wingdings" pitchFamily="2" charset="2"/>
              </a:rPr>
              <a:t>atau</a:t>
            </a:r>
            <a:r>
              <a:rPr lang="en-US" sz="2600" dirty="0" smtClean="0">
                <a:sym typeface="Wingdings" pitchFamily="2" charset="2"/>
              </a:rPr>
              <a:t> “</a:t>
            </a:r>
            <a:r>
              <a:rPr lang="en-US" sz="2600" dirty="0" err="1" smtClean="0">
                <a:sym typeface="Wingdings" pitchFamily="2" charset="2"/>
              </a:rPr>
              <a:t>induksi</a:t>
            </a:r>
            <a:r>
              <a:rPr lang="en-US" sz="2600" dirty="0" smtClean="0">
                <a:sym typeface="Wingdings" pitchFamily="2" charset="2"/>
              </a:rPr>
              <a:t>, </a:t>
            </a:r>
            <a:r>
              <a:rPr lang="en-US" sz="2600" dirty="0" err="1" smtClean="0">
                <a:sym typeface="Wingdings" pitchFamily="2" charset="2"/>
              </a:rPr>
              <a:t>orientasi</a:t>
            </a:r>
            <a:r>
              <a:rPr lang="en-US" sz="2600" dirty="0" smtClean="0">
                <a:sym typeface="Wingdings" pitchFamily="2" charset="2"/>
              </a:rPr>
              <a:t> </a:t>
            </a:r>
            <a:r>
              <a:rPr lang="en-US" sz="2600" dirty="0" err="1" smtClean="0">
                <a:sym typeface="Wingdings" pitchFamily="2" charset="2"/>
              </a:rPr>
              <a:t>atau</a:t>
            </a:r>
            <a:r>
              <a:rPr lang="en-US" sz="2600" dirty="0" smtClean="0">
                <a:sym typeface="Wingdings" pitchFamily="2" charset="2"/>
              </a:rPr>
              <a:t> </a:t>
            </a:r>
            <a:r>
              <a:rPr lang="en-US" sz="2600" dirty="0" err="1" smtClean="0">
                <a:sym typeface="Wingdings" pitchFamily="2" charset="2"/>
              </a:rPr>
              <a:t>persiapan</a:t>
            </a:r>
            <a:endParaRPr lang="en-US" sz="2600" dirty="0" smtClean="0"/>
          </a:p>
        </p:txBody>
      </p:sp>
      <p:sp>
        <p:nvSpPr>
          <p:cNvPr id="3" name="Slide Number Placeholder 2"/>
          <p:cNvSpPr>
            <a:spLocks noGrp="1"/>
          </p:cNvSpPr>
          <p:nvPr>
            <p:ph type="sldNum" sz="quarter" idx="12"/>
          </p:nvPr>
        </p:nvSpPr>
        <p:spPr/>
        <p:txBody>
          <a:bodyPr/>
          <a:lstStyle/>
          <a:p>
            <a:fld id="{EDE02D6E-B074-428D-9717-5B26F726263D}" type="slidenum">
              <a:rPr lang="id-ID" smtClean="0"/>
              <a:pPr/>
              <a:t>7</a:t>
            </a:fld>
            <a:endParaRPr lang="id-ID"/>
          </a:p>
        </p:txBody>
      </p:sp>
      <p:sp>
        <p:nvSpPr>
          <p:cNvPr id="4" name="Footer Placeholder 3"/>
          <p:cNvSpPr>
            <a:spLocks noGrp="1"/>
          </p:cNvSpPr>
          <p:nvPr>
            <p:ph type="ftr" sz="quarter" idx="11"/>
          </p:nvPr>
        </p:nvSpPr>
        <p:spPr/>
        <p:txBody>
          <a:bodyPr/>
          <a:lstStyle/>
          <a:p>
            <a:r>
              <a:rPr lang="id-ID" smtClean="0"/>
              <a:t>Created by Yenny</a:t>
            </a:r>
            <a:endParaRPr lang="id-ID"/>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id-ID" dirty="0" smtClean="0"/>
              <a:t>FUNGSI PELATIHAN</a:t>
            </a:r>
            <a:endParaRPr lang="id-ID"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6167915"/>
              </p:ext>
            </p:extLst>
          </p:nvPr>
        </p:nvGraphicFramePr>
        <p:xfrm>
          <a:off x="457200" y="1340768"/>
          <a:ext cx="8229600" cy="47904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id-ID" dirty="0" smtClean="0"/>
                        <a:t>KARYAWAN BARU</a:t>
                      </a:r>
                      <a:endParaRPr lang="id-ID" dirty="0"/>
                    </a:p>
                  </a:txBody>
                  <a:tcPr/>
                </a:tc>
                <a:tc>
                  <a:txBody>
                    <a:bodyPr/>
                    <a:lstStyle/>
                    <a:p>
                      <a:pPr algn="ctr"/>
                      <a:r>
                        <a:rPr lang="id-ID" dirty="0" smtClean="0"/>
                        <a:t>KARYAWAN LAMA</a:t>
                      </a:r>
                      <a:endParaRPr lang="id-ID" dirty="0"/>
                    </a:p>
                  </a:txBody>
                  <a:tcPr/>
                </a:tc>
              </a:tr>
              <a:tr h="370840">
                <a:tc>
                  <a:txBody>
                    <a:bodyPr/>
                    <a:lstStyle/>
                    <a:p>
                      <a:r>
                        <a:rPr lang="id-ID" sz="1600" b="1" kern="1200" dirty="0" smtClean="0">
                          <a:solidFill>
                            <a:schemeClr val="dk1"/>
                          </a:solidFill>
                          <a:effectLst/>
                          <a:latin typeface="+mn-lt"/>
                          <a:ea typeface="+mn-ea"/>
                          <a:cs typeface="+mn-cs"/>
                        </a:rPr>
                        <a:t>PEMELIHARAAN</a:t>
                      </a:r>
                    </a:p>
                    <a:p>
                      <a:r>
                        <a:rPr lang="id-ID" sz="1600" kern="1200" dirty="0" smtClean="0">
                          <a:solidFill>
                            <a:schemeClr val="dk1"/>
                          </a:solidFill>
                          <a:effectLst/>
                          <a:latin typeface="+mn-lt"/>
                          <a:ea typeface="+mn-ea"/>
                          <a:cs typeface="+mn-cs"/>
                        </a:rPr>
                        <a:t>Memastikan bhw karyawan baru</a:t>
                      </a:r>
                      <a:r>
                        <a:rPr lang="id-ID" sz="1600" kern="1200" baseline="0" dirty="0" smtClean="0">
                          <a:solidFill>
                            <a:schemeClr val="dk1"/>
                          </a:solidFill>
                          <a:effectLst/>
                          <a:latin typeface="+mn-lt"/>
                          <a:ea typeface="+mn-ea"/>
                          <a:cs typeface="+mn-cs"/>
                        </a:rPr>
                        <a:t> </a:t>
                      </a:r>
                      <a:r>
                        <a:rPr lang="id-ID" sz="1600" kern="1200" dirty="0" smtClean="0">
                          <a:solidFill>
                            <a:schemeClr val="dk1"/>
                          </a:solidFill>
                          <a:effectLst/>
                          <a:latin typeface="+mn-lt"/>
                          <a:ea typeface="+mn-ea"/>
                          <a:cs typeface="+mn-cs"/>
                        </a:rPr>
                        <a:t>mengetahui bgm melakukan pekerjaan ssi dgn yg diharapkan di organisasi shg bisa menjadi sarana memelihara prestasi</a:t>
                      </a:r>
                      <a:r>
                        <a:rPr lang="id-ID" sz="1600" kern="1200" baseline="0" dirty="0" smtClean="0">
                          <a:solidFill>
                            <a:schemeClr val="dk1"/>
                          </a:solidFill>
                          <a:effectLst/>
                          <a:latin typeface="+mn-lt"/>
                          <a:ea typeface="+mn-ea"/>
                          <a:cs typeface="+mn-cs"/>
                        </a:rPr>
                        <a:t> </a:t>
                      </a:r>
                      <a:r>
                        <a:rPr lang="id-ID" sz="1600" kern="1200" dirty="0" smtClean="0">
                          <a:solidFill>
                            <a:schemeClr val="dk1"/>
                          </a:solidFill>
                          <a:effectLst/>
                          <a:latin typeface="+mn-lt"/>
                          <a:ea typeface="+mn-ea"/>
                          <a:cs typeface="+mn-cs"/>
                        </a:rPr>
                        <a:t>karyawan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kern="1200" dirty="0" smtClean="0">
                          <a:solidFill>
                            <a:schemeClr val="dk1"/>
                          </a:solidFill>
                          <a:effectLst/>
                          <a:latin typeface="+mn-lt"/>
                          <a:ea typeface="+mn-ea"/>
                          <a:cs typeface="+mn-cs"/>
                        </a:rPr>
                        <a:t>Memberikan informasi baru untuk dapat</a:t>
                      </a:r>
                      <a:r>
                        <a:rPr lang="id-ID" sz="1600" kern="1200" baseline="0" dirty="0" smtClean="0">
                          <a:solidFill>
                            <a:schemeClr val="dk1"/>
                          </a:solidFill>
                          <a:effectLst/>
                          <a:latin typeface="+mn-lt"/>
                          <a:ea typeface="+mn-ea"/>
                          <a:cs typeface="+mn-cs"/>
                        </a:rPr>
                        <a:t> </a:t>
                      </a:r>
                      <a:r>
                        <a:rPr lang="id-ID" sz="1600" kern="1200" dirty="0" smtClean="0">
                          <a:solidFill>
                            <a:schemeClr val="dk1"/>
                          </a:solidFill>
                          <a:effectLst/>
                          <a:latin typeface="+mn-lt"/>
                          <a:ea typeface="+mn-ea"/>
                          <a:cs typeface="+mn-cs"/>
                        </a:rPr>
                        <a:t>menerapkan pengetahuan lama dengan</a:t>
                      </a:r>
                      <a:r>
                        <a:rPr lang="id-ID" sz="1600" kern="1200" baseline="0" dirty="0" smtClean="0">
                          <a:solidFill>
                            <a:schemeClr val="dk1"/>
                          </a:solidFill>
                          <a:effectLst/>
                          <a:latin typeface="+mn-lt"/>
                          <a:ea typeface="+mn-ea"/>
                          <a:cs typeface="+mn-cs"/>
                        </a:rPr>
                        <a:t> </a:t>
                      </a:r>
                      <a:r>
                        <a:rPr lang="id-ID" sz="1600" kern="1200" dirty="0" smtClean="0">
                          <a:solidFill>
                            <a:schemeClr val="dk1"/>
                          </a:solidFill>
                          <a:effectLst/>
                          <a:latin typeface="+mn-lt"/>
                          <a:ea typeface="+mn-ea"/>
                          <a:cs typeface="+mn-cs"/>
                        </a:rPr>
                        <a:t>cara baru, mempengaruhi sikap atau</a:t>
                      </a:r>
                      <a:r>
                        <a:rPr lang="id-ID" sz="1600" kern="1200" baseline="0" dirty="0" smtClean="0">
                          <a:solidFill>
                            <a:schemeClr val="dk1"/>
                          </a:solidFill>
                          <a:effectLst/>
                          <a:latin typeface="+mn-lt"/>
                          <a:ea typeface="+mn-ea"/>
                          <a:cs typeface="+mn-cs"/>
                        </a:rPr>
                        <a:t> </a:t>
                      </a:r>
                      <a:r>
                        <a:rPr lang="id-ID" sz="1600" kern="1200" dirty="0" smtClean="0">
                          <a:solidFill>
                            <a:schemeClr val="dk1"/>
                          </a:solidFill>
                          <a:effectLst/>
                          <a:latin typeface="+mn-lt"/>
                          <a:ea typeface="+mn-ea"/>
                          <a:cs typeface="+mn-cs"/>
                        </a:rPr>
                        <a:t>menambah kecakapan</a:t>
                      </a:r>
                    </a:p>
                  </a:txBody>
                  <a:tcPr/>
                </a:tc>
              </a:tr>
              <a:tr h="370840">
                <a:tc>
                  <a:txBody>
                    <a:bodyPr/>
                    <a:lstStyle/>
                    <a:p>
                      <a:r>
                        <a:rPr lang="id-ID" sz="1600" b="1" kern="1200" dirty="0" smtClean="0">
                          <a:solidFill>
                            <a:schemeClr val="dk1"/>
                          </a:solidFill>
                          <a:effectLst/>
                          <a:latin typeface="+mn-lt"/>
                          <a:ea typeface="+mn-ea"/>
                          <a:cs typeface="+mn-cs"/>
                        </a:rPr>
                        <a:t>MEMOTIVASI</a:t>
                      </a:r>
                    </a:p>
                    <a:p>
                      <a:r>
                        <a:rPr lang="id-ID" sz="1600" kern="1200" dirty="0" smtClean="0">
                          <a:solidFill>
                            <a:schemeClr val="dk1"/>
                          </a:solidFill>
                          <a:effectLst/>
                          <a:latin typeface="+mn-lt"/>
                          <a:ea typeface="+mn-ea"/>
                          <a:cs typeface="+mn-cs"/>
                        </a:rPr>
                        <a:t>Harapan sukses karyawan mempengaruhi sejauh mana mrk melakukan pekerjaan. Motivasi bisa ditingkatkan jika pelatihan </a:t>
                      </a:r>
                    </a:p>
                    <a:p>
                      <a:r>
                        <a:rPr lang="id-ID" sz="1600" kern="1200" dirty="0" smtClean="0">
                          <a:solidFill>
                            <a:schemeClr val="dk1"/>
                          </a:solidFill>
                          <a:effectLst/>
                          <a:latin typeface="+mn-lt"/>
                          <a:ea typeface="+mn-ea"/>
                          <a:cs typeface="+mn-cs"/>
                        </a:rPr>
                        <a:t>kerja berfungsi meningkatkan minat </a:t>
                      </a:r>
                    </a:p>
                    <a:p>
                      <a:r>
                        <a:rPr lang="id-ID" sz="1600" kern="1200" dirty="0" smtClean="0">
                          <a:solidFill>
                            <a:schemeClr val="dk1"/>
                          </a:solidFill>
                          <a:effectLst/>
                          <a:latin typeface="+mn-lt"/>
                          <a:ea typeface="+mn-ea"/>
                          <a:cs typeface="+mn-cs"/>
                        </a:rPr>
                        <a:t>terhadap pekerjaan yg dilakukan</a:t>
                      </a:r>
                    </a:p>
                  </a:txBody>
                  <a:tcPr/>
                </a:tc>
                <a:tc>
                  <a:txBody>
                    <a:bodyPr/>
                    <a:lstStyle/>
                    <a:p>
                      <a:r>
                        <a:rPr lang="id-ID" sz="1600" kern="1200" dirty="0" smtClean="0">
                          <a:solidFill>
                            <a:schemeClr val="dk1"/>
                          </a:solidFill>
                          <a:effectLst/>
                          <a:latin typeface="+mn-lt"/>
                          <a:ea typeface="+mn-ea"/>
                          <a:cs typeface="+mn-cs"/>
                        </a:rPr>
                        <a:t>Memberikan kesempatan pada </a:t>
                      </a:r>
                    </a:p>
                    <a:p>
                      <a:r>
                        <a:rPr lang="id-ID" sz="1600" kern="1200" dirty="0" smtClean="0">
                          <a:solidFill>
                            <a:schemeClr val="dk1"/>
                          </a:solidFill>
                          <a:effectLst/>
                          <a:latin typeface="+mn-lt"/>
                          <a:ea typeface="+mn-ea"/>
                          <a:cs typeface="+mn-cs"/>
                        </a:rPr>
                        <a:t>karyawan untuk berprestasi lebih baik </a:t>
                      </a:r>
                    </a:p>
                    <a:p>
                      <a:r>
                        <a:rPr lang="id-ID" sz="1600" kern="1200" dirty="0" smtClean="0">
                          <a:solidFill>
                            <a:schemeClr val="dk1"/>
                          </a:solidFill>
                          <a:effectLst/>
                          <a:latin typeface="+mn-lt"/>
                          <a:ea typeface="+mn-ea"/>
                          <a:cs typeface="+mn-cs"/>
                        </a:rPr>
                        <a:t>lagi, mengenali dan menerapkan </a:t>
                      </a:r>
                    </a:p>
                    <a:p>
                      <a:r>
                        <a:rPr lang="id-ID" sz="1600" kern="1200" dirty="0" smtClean="0">
                          <a:solidFill>
                            <a:schemeClr val="dk1"/>
                          </a:solidFill>
                          <a:effectLst/>
                          <a:latin typeface="+mn-lt"/>
                          <a:ea typeface="+mn-ea"/>
                          <a:cs typeface="+mn-cs"/>
                        </a:rPr>
                        <a:t>kemampuan mereka serta menyadari </a:t>
                      </a:r>
                    </a:p>
                    <a:p>
                      <a:r>
                        <a:rPr lang="id-ID" sz="1600" kern="1200" dirty="0" smtClean="0">
                          <a:solidFill>
                            <a:schemeClr val="dk1"/>
                          </a:solidFill>
                          <a:effectLst/>
                          <a:latin typeface="+mn-lt"/>
                          <a:ea typeface="+mn-ea"/>
                          <a:cs typeface="+mn-cs"/>
                        </a:rPr>
                        <a:t>seluruh potensi di dalam diri mereka</a:t>
                      </a:r>
                    </a:p>
                    <a:p>
                      <a:endParaRPr lang="id-ID" sz="1600" dirty="0"/>
                    </a:p>
                  </a:txBody>
                  <a:tcPr/>
                </a:tc>
              </a:tr>
              <a:tr h="370840">
                <a:tc>
                  <a:txBody>
                    <a:bodyPr/>
                    <a:lstStyle/>
                    <a:p>
                      <a:r>
                        <a:rPr lang="id-ID" sz="1600" b="1" kern="1200" dirty="0" smtClean="0">
                          <a:solidFill>
                            <a:schemeClr val="dk1"/>
                          </a:solidFill>
                          <a:effectLst/>
                          <a:latin typeface="+mn-lt"/>
                          <a:ea typeface="+mn-ea"/>
                          <a:cs typeface="+mn-cs"/>
                        </a:rPr>
                        <a:t>SOSIALISASI</a:t>
                      </a:r>
                    </a:p>
                    <a:p>
                      <a:r>
                        <a:rPr lang="id-ID" sz="1600" kern="1200" dirty="0" smtClean="0">
                          <a:solidFill>
                            <a:schemeClr val="dk1"/>
                          </a:solidFill>
                          <a:effectLst/>
                          <a:latin typeface="+mn-lt"/>
                          <a:ea typeface="+mn-ea"/>
                          <a:cs typeface="+mn-cs"/>
                        </a:rPr>
                        <a:t>Mengajarkan karyawan baru tentang</a:t>
                      </a:r>
                      <a:r>
                        <a:rPr lang="id-ID" sz="1600" kern="1200" baseline="0" dirty="0" smtClean="0">
                          <a:solidFill>
                            <a:schemeClr val="dk1"/>
                          </a:solidFill>
                          <a:effectLst/>
                          <a:latin typeface="+mn-lt"/>
                          <a:ea typeface="+mn-ea"/>
                          <a:cs typeface="+mn-cs"/>
                        </a:rPr>
                        <a:t> </a:t>
                      </a:r>
                      <a:r>
                        <a:rPr lang="id-ID" sz="1600" kern="1200" dirty="0" smtClean="0">
                          <a:solidFill>
                            <a:schemeClr val="dk1"/>
                          </a:solidFill>
                          <a:effectLst/>
                          <a:latin typeface="+mn-lt"/>
                          <a:ea typeface="+mn-ea"/>
                          <a:cs typeface="+mn-cs"/>
                        </a:rPr>
                        <a:t>prioritas, nilai dan norma sebuah</a:t>
                      </a:r>
                      <a:r>
                        <a:rPr lang="id-ID" sz="1600" kern="1200" baseline="0" dirty="0" smtClean="0">
                          <a:solidFill>
                            <a:schemeClr val="dk1"/>
                          </a:solidFill>
                          <a:effectLst/>
                          <a:latin typeface="+mn-lt"/>
                          <a:ea typeface="+mn-ea"/>
                          <a:cs typeface="+mn-cs"/>
                        </a:rPr>
                        <a:t> </a:t>
                      </a:r>
                      <a:r>
                        <a:rPr lang="id-ID" sz="1600" kern="1200" dirty="0" smtClean="0">
                          <a:solidFill>
                            <a:schemeClr val="dk1"/>
                          </a:solidFill>
                          <a:effectLst/>
                          <a:latin typeface="+mn-lt"/>
                          <a:ea typeface="+mn-ea"/>
                          <a:cs typeface="+mn-cs"/>
                        </a:rPr>
                        <a:t>organisasi</a:t>
                      </a:r>
                    </a:p>
                  </a:txBody>
                  <a:tcPr/>
                </a:tc>
                <a:tc>
                  <a:txBody>
                    <a:bodyPr/>
                    <a:lstStyle/>
                    <a:p>
                      <a:r>
                        <a:rPr lang="id-ID" sz="1600" kern="1200" dirty="0" smtClean="0">
                          <a:solidFill>
                            <a:schemeClr val="dk1"/>
                          </a:solidFill>
                          <a:effectLst/>
                          <a:latin typeface="+mn-lt"/>
                          <a:ea typeface="+mn-ea"/>
                          <a:cs typeface="+mn-cs"/>
                        </a:rPr>
                        <a:t>Memberikan kesadaran untuk maju dan </a:t>
                      </a:r>
                      <a:r>
                        <a:rPr lang="id-ID" sz="1600" kern="1200" baseline="0" dirty="0" smtClean="0">
                          <a:solidFill>
                            <a:schemeClr val="dk1"/>
                          </a:solidFill>
                          <a:effectLst/>
                          <a:latin typeface="+mn-lt"/>
                          <a:ea typeface="+mn-ea"/>
                          <a:cs typeface="+mn-cs"/>
                        </a:rPr>
                        <a:t> </a:t>
                      </a:r>
                      <a:r>
                        <a:rPr lang="id-ID" sz="1600" kern="1200" dirty="0" smtClean="0">
                          <a:solidFill>
                            <a:schemeClr val="dk1"/>
                          </a:solidFill>
                          <a:effectLst/>
                          <a:latin typeface="+mn-lt"/>
                          <a:ea typeface="+mn-ea"/>
                          <a:cs typeface="+mn-cs"/>
                        </a:rPr>
                        <a:t>membuat mereka tetap termotivasi</a:t>
                      </a:r>
                    </a:p>
                    <a:p>
                      <a:endParaRPr lang="id-ID" sz="1600" dirty="0"/>
                    </a:p>
                  </a:txBody>
                  <a:tcPr/>
                </a:tc>
              </a:tr>
            </a:tbl>
          </a:graphicData>
        </a:graphic>
      </p:graphicFrame>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2F5C95A0-2EE0-49C3-A6A4-052996A0A644}" type="slidenum">
              <a:rPr lang="id-ID" smtClean="0"/>
              <a:pPr/>
              <a:t>8</a:t>
            </a:fld>
            <a:endParaRPr lang="id-ID"/>
          </a:p>
        </p:txBody>
      </p:sp>
    </p:spTree>
    <p:extLst>
      <p:ext uri="{BB962C8B-B14F-4D97-AF65-F5344CB8AC3E}">
        <p14:creationId xmlns:p14="http://schemas.microsoft.com/office/powerpoint/2010/main" val="1839719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579438"/>
            <a:ext cx="4071600" cy="545306"/>
          </a:xfrm>
          <a:ln>
            <a:solidFill>
              <a:schemeClr val="bg1">
                <a:lumMod val="85000"/>
              </a:schemeClr>
            </a:solidFill>
          </a:ln>
        </p:spPr>
        <p:txBody>
          <a:bodyPr/>
          <a:lstStyle/>
          <a:p>
            <a:pPr algn="ctr"/>
            <a:r>
              <a:rPr lang="id-ID" dirty="0" smtClean="0"/>
              <a:t>BLM PENGALAMAN</a:t>
            </a:r>
            <a:endParaRPr lang="id-ID" dirty="0"/>
          </a:p>
        </p:txBody>
      </p:sp>
      <p:sp>
        <p:nvSpPr>
          <p:cNvPr id="4" name="Text Placeholder 3"/>
          <p:cNvSpPr>
            <a:spLocks noGrp="1"/>
          </p:cNvSpPr>
          <p:nvPr>
            <p:ph type="body" sz="half" idx="3"/>
          </p:nvPr>
        </p:nvSpPr>
        <p:spPr>
          <a:xfrm>
            <a:off x="4652169" y="579438"/>
            <a:ext cx="3931920" cy="545306"/>
          </a:xfrm>
          <a:ln>
            <a:solidFill>
              <a:schemeClr val="bg1">
                <a:lumMod val="85000"/>
              </a:schemeClr>
            </a:solidFill>
          </a:ln>
        </p:spPr>
        <p:txBody>
          <a:bodyPr/>
          <a:lstStyle/>
          <a:p>
            <a:pPr algn="ctr"/>
            <a:r>
              <a:rPr lang="id-ID" dirty="0" smtClean="0"/>
              <a:t>SUDAH PENGALAMAN</a:t>
            </a:r>
            <a:endParaRPr lang="id-ID" dirty="0"/>
          </a:p>
        </p:txBody>
      </p:sp>
      <p:sp>
        <p:nvSpPr>
          <p:cNvPr id="5" name="Content Placeholder 4"/>
          <p:cNvSpPr>
            <a:spLocks noGrp="1"/>
          </p:cNvSpPr>
          <p:nvPr>
            <p:ph sz="quarter" idx="2"/>
          </p:nvPr>
        </p:nvSpPr>
        <p:spPr>
          <a:xfrm>
            <a:off x="467544" y="1196752"/>
            <a:ext cx="4071600" cy="4752528"/>
          </a:xfrm>
          <a:ln>
            <a:solidFill>
              <a:schemeClr val="bg1">
                <a:lumMod val="85000"/>
              </a:schemeClr>
            </a:solidFill>
          </a:ln>
        </p:spPr>
        <p:txBody>
          <a:bodyPr>
            <a:noAutofit/>
          </a:bodyPr>
          <a:lstStyle/>
          <a:p>
            <a:pPr marL="180000" indent="-180000">
              <a:spcAft>
                <a:spcPts val="1200"/>
              </a:spcAft>
              <a:buSzPct val="85000"/>
              <a:buFontTx/>
              <a:buAutoNum type="arabicPeriod"/>
            </a:pPr>
            <a:r>
              <a:rPr lang="en-US" sz="1800" dirty="0" err="1" smtClean="0">
                <a:latin typeface="Arial" charset="0"/>
              </a:rPr>
              <a:t>Lebih</a:t>
            </a:r>
            <a:r>
              <a:rPr lang="en-US" sz="1800" dirty="0" smtClean="0">
                <a:latin typeface="Arial" charset="0"/>
              </a:rPr>
              <a:t> </a:t>
            </a:r>
            <a:r>
              <a:rPr lang="en-US" sz="1800" dirty="0" err="1" smtClean="0">
                <a:latin typeface="Arial" charset="0"/>
              </a:rPr>
              <a:t>memotivasi</a:t>
            </a:r>
            <a:r>
              <a:rPr lang="en-US" sz="1800" dirty="0" smtClean="0">
                <a:latin typeface="Arial" charset="0"/>
              </a:rPr>
              <a:t> </a:t>
            </a:r>
            <a:r>
              <a:rPr lang="en-US" sz="1800" dirty="0" err="1" smtClean="0">
                <a:latin typeface="Arial" charset="0"/>
              </a:rPr>
              <a:t>diri</a:t>
            </a:r>
            <a:r>
              <a:rPr lang="en-US" sz="1800" dirty="0" smtClean="0">
                <a:latin typeface="Arial" charset="0"/>
              </a:rPr>
              <a:t> </a:t>
            </a:r>
            <a:r>
              <a:rPr lang="en-US" sz="1800" dirty="0" err="1" smtClean="0">
                <a:latin typeface="Arial" charset="0"/>
              </a:rPr>
              <a:t>sendiri</a:t>
            </a:r>
            <a:r>
              <a:rPr lang="en-US" sz="1800" dirty="0" smtClean="0">
                <a:latin typeface="Arial" charset="0"/>
              </a:rPr>
              <a:t>, </a:t>
            </a:r>
            <a:r>
              <a:rPr lang="en-US" sz="1800" dirty="0" err="1" smtClean="0">
                <a:latin typeface="Arial" charset="0"/>
              </a:rPr>
              <a:t>mengembangkan</a:t>
            </a:r>
            <a:r>
              <a:rPr lang="en-US" sz="1800" dirty="0" smtClean="0">
                <a:latin typeface="Arial" charset="0"/>
              </a:rPr>
              <a:t> </a:t>
            </a:r>
            <a:r>
              <a:rPr lang="en-US" sz="1800" dirty="0" err="1" smtClean="0">
                <a:latin typeface="Arial" charset="0"/>
              </a:rPr>
              <a:t>diri</a:t>
            </a:r>
            <a:r>
              <a:rPr lang="en-US" sz="1800" dirty="0" smtClean="0">
                <a:latin typeface="Arial" charset="0"/>
              </a:rPr>
              <a:t> </a:t>
            </a:r>
            <a:r>
              <a:rPr lang="en-US" sz="1800" dirty="0" err="1" smtClean="0">
                <a:latin typeface="Arial" charset="0"/>
              </a:rPr>
              <a:t>untuk</a:t>
            </a:r>
            <a:r>
              <a:rPr lang="en-US" sz="1800" dirty="0" smtClean="0">
                <a:latin typeface="Arial" charset="0"/>
              </a:rPr>
              <a:t> </a:t>
            </a:r>
            <a:r>
              <a:rPr lang="en-US" sz="1800" dirty="0" err="1" smtClean="0">
                <a:latin typeface="Arial" charset="0"/>
              </a:rPr>
              <a:t>bekerja</a:t>
            </a:r>
            <a:r>
              <a:rPr lang="en-US" sz="1800" dirty="0" smtClean="0">
                <a:latin typeface="Arial" charset="0"/>
              </a:rPr>
              <a:t> </a:t>
            </a:r>
            <a:r>
              <a:rPr lang="en-US" sz="1800" dirty="0" err="1" smtClean="0">
                <a:latin typeface="Arial" charset="0"/>
              </a:rPr>
              <a:t>kebih</a:t>
            </a:r>
            <a:r>
              <a:rPr lang="en-US" sz="1800" dirty="0" smtClean="0">
                <a:latin typeface="Arial" charset="0"/>
              </a:rPr>
              <a:t> </a:t>
            </a:r>
            <a:r>
              <a:rPr lang="en-US" sz="1800" dirty="0" err="1" smtClean="0">
                <a:latin typeface="Arial" charset="0"/>
              </a:rPr>
              <a:t>efektif</a:t>
            </a:r>
            <a:r>
              <a:rPr lang="en-US" sz="1800" dirty="0" smtClean="0">
                <a:latin typeface="Arial" charset="0"/>
              </a:rPr>
              <a:t> &amp; </a:t>
            </a:r>
            <a:r>
              <a:rPr lang="en-US" sz="1800" dirty="0" err="1" smtClean="0">
                <a:latin typeface="Arial" charset="0"/>
              </a:rPr>
              <a:t>efisien</a:t>
            </a:r>
            <a:endParaRPr lang="en-US" sz="1800" dirty="0" smtClean="0">
              <a:latin typeface="Arial" charset="0"/>
            </a:endParaRPr>
          </a:p>
          <a:p>
            <a:pPr marL="180000" indent="-180000">
              <a:spcAft>
                <a:spcPts val="1200"/>
              </a:spcAft>
              <a:buSzPct val="85000"/>
              <a:buFontTx/>
              <a:buAutoNum type="arabicPeriod"/>
            </a:pPr>
            <a:r>
              <a:rPr lang="en-US" sz="1800" dirty="0" err="1" smtClean="0">
                <a:latin typeface="Arial" charset="0"/>
              </a:rPr>
              <a:t>Menyes</a:t>
            </a:r>
            <a:r>
              <a:rPr lang="en-US" sz="1800" dirty="0" smtClean="0">
                <a:latin typeface="Arial" charset="0"/>
              </a:rPr>
              <a:t>. </a:t>
            </a:r>
            <a:r>
              <a:rPr lang="id-ID" sz="1800" dirty="0" smtClean="0">
                <a:latin typeface="Arial" charset="0"/>
              </a:rPr>
              <a:t>d</a:t>
            </a:r>
            <a:r>
              <a:rPr lang="en-US" sz="1800" dirty="0" smtClean="0">
                <a:latin typeface="Arial" charset="0"/>
              </a:rPr>
              <a:t>g </a:t>
            </a:r>
            <a:r>
              <a:rPr lang="en-US" sz="1800" dirty="0" err="1" smtClean="0">
                <a:latin typeface="Arial" charset="0"/>
              </a:rPr>
              <a:t>kebutuhan</a:t>
            </a:r>
            <a:r>
              <a:rPr lang="en-US" sz="1800" dirty="0" smtClean="0">
                <a:latin typeface="Arial" charset="0"/>
              </a:rPr>
              <a:t> </a:t>
            </a:r>
            <a:r>
              <a:rPr lang="en-US" sz="1800" dirty="0" err="1" smtClean="0">
                <a:latin typeface="Arial" charset="0"/>
              </a:rPr>
              <a:t>baru</a:t>
            </a:r>
            <a:r>
              <a:rPr lang="en-US" sz="1800" dirty="0" smtClean="0">
                <a:latin typeface="Arial" charset="0"/>
              </a:rPr>
              <a:t>/</a:t>
            </a:r>
            <a:r>
              <a:rPr lang="en-US" sz="1800" dirty="0" err="1" smtClean="0">
                <a:latin typeface="Arial" charset="0"/>
              </a:rPr>
              <a:t>sikap</a:t>
            </a:r>
            <a:r>
              <a:rPr lang="en-US" sz="1800" dirty="0" smtClean="0">
                <a:latin typeface="Arial" charset="0"/>
              </a:rPr>
              <a:t>, </a:t>
            </a:r>
            <a:r>
              <a:rPr lang="en-US" sz="1800" dirty="0" err="1" smtClean="0">
                <a:latin typeface="Arial" charset="0"/>
              </a:rPr>
              <a:t>TL,ketrampilan</a:t>
            </a:r>
            <a:r>
              <a:rPr lang="en-US" sz="1800" dirty="0" smtClean="0">
                <a:latin typeface="Arial" charset="0"/>
              </a:rPr>
              <a:t> </a:t>
            </a:r>
            <a:r>
              <a:rPr lang="en-US" sz="1800" dirty="0" err="1" smtClean="0">
                <a:latin typeface="Arial" charset="0"/>
              </a:rPr>
              <a:t>dan</a:t>
            </a:r>
            <a:r>
              <a:rPr lang="en-US" sz="1800" dirty="0" smtClean="0">
                <a:latin typeface="Arial" charset="0"/>
              </a:rPr>
              <a:t> </a:t>
            </a:r>
            <a:r>
              <a:rPr lang="en-US" sz="1800" dirty="0" err="1" smtClean="0">
                <a:latin typeface="Arial" charset="0"/>
              </a:rPr>
              <a:t>pengetahuan</a:t>
            </a:r>
            <a:r>
              <a:rPr lang="en-US" sz="1800" dirty="0" smtClean="0">
                <a:latin typeface="Arial" charset="0"/>
              </a:rPr>
              <a:t> </a:t>
            </a:r>
            <a:r>
              <a:rPr lang="en-US" sz="1800" dirty="0" err="1" smtClean="0">
                <a:latin typeface="Arial" charset="0"/>
              </a:rPr>
              <a:t>sesuai</a:t>
            </a:r>
            <a:r>
              <a:rPr lang="en-US" sz="1800" dirty="0" smtClean="0">
                <a:latin typeface="Arial" charset="0"/>
              </a:rPr>
              <a:t> </a:t>
            </a:r>
            <a:r>
              <a:rPr lang="en-US" sz="1800" dirty="0" err="1" smtClean="0">
                <a:latin typeface="Arial" charset="0"/>
              </a:rPr>
              <a:t>tuntutan</a:t>
            </a:r>
            <a:r>
              <a:rPr lang="en-US" sz="1800" dirty="0" smtClean="0">
                <a:latin typeface="Arial" charset="0"/>
              </a:rPr>
              <a:t> </a:t>
            </a:r>
            <a:r>
              <a:rPr lang="en-US" sz="1800" dirty="0" err="1" smtClean="0">
                <a:latin typeface="Arial" charset="0"/>
              </a:rPr>
              <a:t>perubahan</a:t>
            </a:r>
            <a:r>
              <a:rPr lang="en-US" sz="1800" dirty="0" smtClean="0">
                <a:latin typeface="Arial" charset="0"/>
              </a:rPr>
              <a:t>. </a:t>
            </a:r>
            <a:r>
              <a:rPr lang="en-US" sz="1800" dirty="0" err="1" smtClean="0">
                <a:latin typeface="Arial" charset="0"/>
              </a:rPr>
              <a:t>Mis</a:t>
            </a:r>
            <a:r>
              <a:rPr lang="en-US" sz="1800" dirty="0" smtClean="0">
                <a:latin typeface="Arial" charset="0"/>
              </a:rPr>
              <a:t>; </a:t>
            </a:r>
            <a:r>
              <a:rPr lang="en-US" sz="1800" dirty="0" err="1" smtClean="0">
                <a:latin typeface="Arial" charset="0"/>
              </a:rPr>
              <a:t>perub.teknologi</a:t>
            </a:r>
            <a:r>
              <a:rPr lang="en-US" sz="1800" dirty="0" smtClean="0">
                <a:latin typeface="Arial" charset="0"/>
              </a:rPr>
              <a:t>, </a:t>
            </a:r>
            <a:r>
              <a:rPr lang="en-US" sz="1800" dirty="0" err="1" smtClean="0">
                <a:latin typeface="Arial" charset="0"/>
              </a:rPr>
              <a:t>metode</a:t>
            </a:r>
            <a:r>
              <a:rPr lang="en-US" sz="1800" dirty="0" smtClean="0">
                <a:latin typeface="Arial" charset="0"/>
              </a:rPr>
              <a:t> </a:t>
            </a:r>
            <a:r>
              <a:rPr lang="en-US" sz="1800" dirty="0" err="1" smtClean="0">
                <a:latin typeface="Arial" charset="0"/>
              </a:rPr>
              <a:t>kerja</a:t>
            </a:r>
            <a:r>
              <a:rPr lang="en-US" sz="1800" dirty="0" smtClean="0">
                <a:latin typeface="Arial" charset="0"/>
              </a:rPr>
              <a:t> </a:t>
            </a:r>
            <a:r>
              <a:rPr lang="en-US" sz="1800" dirty="0" err="1" smtClean="0">
                <a:latin typeface="Arial" charset="0"/>
              </a:rPr>
              <a:t>dll</a:t>
            </a:r>
            <a:r>
              <a:rPr lang="en-US" sz="1800" dirty="0" smtClean="0">
                <a:latin typeface="Arial" charset="0"/>
              </a:rPr>
              <a:t>.</a:t>
            </a:r>
          </a:p>
          <a:p>
            <a:pPr marL="180000" indent="-180000">
              <a:spcAft>
                <a:spcPts val="1200"/>
              </a:spcAft>
              <a:buSzPct val="85000"/>
              <a:buFontTx/>
              <a:buAutoNum type="arabicPeriod"/>
            </a:pPr>
            <a:r>
              <a:rPr lang="en-US" sz="1800" dirty="0" err="1" smtClean="0">
                <a:latin typeface="Arial" charset="0"/>
              </a:rPr>
              <a:t>Pekerjaan</a:t>
            </a:r>
            <a:r>
              <a:rPr lang="en-US" sz="1800" dirty="0" smtClean="0">
                <a:latin typeface="Arial" charset="0"/>
              </a:rPr>
              <a:t> </a:t>
            </a:r>
            <a:r>
              <a:rPr lang="en-US" sz="1800" dirty="0" err="1" smtClean="0">
                <a:latin typeface="Arial" charset="0"/>
              </a:rPr>
              <a:t>akan</a:t>
            </a:r>
            <a:r>
              <a:rPr lang="en-US" sz="1800" dirty="0" smtClean="0">
                <a:latin typeface="Arial" charset="0"/>
              </a:rPr>
              <a:t> </a:t>
            </a:r>
            <a:r>
              <a:rPr lang="en-US" sz="1800" dirty="0" err="1" smtClean="0">
                <a:latin typeface="Arial" charset="0"/>
              </a:rPr>
              <a:t>lebih</a:t>
            </a:r>
            <a:r>
              <a:rPr lang="en-US" sz="1800" dirty="0" smtClean="0">
                <a:latin typeface="Arial" charset="0"/>
              </a:rPr>
              <a:t> </a:t>
            </a:r>
            <a:r>
              <a:rPr lang="en-US" sz="1800" dirty="0" err="1" smtClean="0">
                <a:latin typeface="Arial" charset="0"/>
              </a:rPr>
              <a:t>cepat</a:t>
            </a:r>
            <a:r>
              <a:rPr lang="en-US" sz="1800" dirty="0" smtClean="0">
                <a:latin typeface="Arial" charset="0"/>
              </a:rPr>
              <a:t> &amp; </a:t>
            </a:r>
            <a:r>
              <a:rPr lang="en-US" sz="1800" dirty="0" err="1" smtClean="0">
                <a:latin typeface="Arial" charset="0"/>
              </a:rPr>
              <a:t>lebih</a:t>
            </a:r>
            <a:r>
              <a:rPr lang="en-US" sz="1800" dirty="0" smtClean="0">
                <a:latin typeface="Arial" charset="0"/>
              </a:rPr>
              <a:t> </a:t>
            </a:r>
            <a:r>
              <a:rPr lang="en-US" sz="1800" dirty="0" err="1" smtClean="0">
                <a:latin typeface="Arial" charset="0"/>
              </a:rPr>
              <a:t>baik</a:t>
            </a:r>
            <a:r>
              <a:rPr lang="en-US" sz="1800" dirty="0" smtClean="0">
                <a:latin typeface="Arial" charset="0"/>
              </a:rPr>
              <a:t>, </a:t>
            </a:r>
            <a:r>
              <a:rPr lang="en-US" sz="1800" dirty="0" err="1" smtClean="0">
                <a:latin typeface="Arial" charset="0"/>
              </a:rPr>
              <a:t>kerusakan</a:t>
            </a:r>
            <a:r>
              <a:rPr lang="en-US" sz="1800" dirty="0" smtClean="0">
                <a:latin typeface="Arial" charset="0"/>
              </a:rPr>
              <a:t> </a:t>
            </a:r>
            <a:r>
              <a:rPr lang="en-US" sz="1800" dirty="0" err="1" smtClean="0">
                <a:latin typeface="Arial" charset="0"/>
              </a:rPr>
              <a:t>dapat</a:t>
            </a:r>
            <a:r>
              <a:rPr lang="en-US" sz="1800" dirty="0" smtClean="0">
                <a:latin typeface="Arial" charset="0"/>
              </a:rPr>
              <a:t> </a:t>
            </a:r>
            <a:r>
              <a:rPr lang="en-US" sz="1800" dirty="0" err="1" smtClean="0">
                <a:latin typeface="Arial" charset="0"/>
              </a:rPr>
              <a:t>diperkecil</a:t>
            </a:r>
            <a:r>
              <a:rPr lang="en-US" sz="1800" dirty="0" smtClean="0">
                <a:latin typeface="Arial" charset="0"/>
              </a:rPr>
              <a:t>, </a:t>
            </a:r>
            <a:r>
              <a:rPr lang="en-US" sz="1800" dirty="0" err="1" smtClean="0">
                <a:latin typeface="Arial" charset="0"/>
              </a:rPr>
              <a:t>pemborosan</a:t>
            </a:r>
            <a:r>
              <a:rPr lang="en-US" sz="1800" dirty="0" smtClean="0">
                <a:latin typeface="Arial" charset="0"/>
              </a:rPr>
              <a:t> </a:t>
            </a:r>
            <a:r>
              <a:rPr lang="en-US" sz="1800" dirty="0" err="1" smtClean="0">
                <a:latin typeface="Arial" charset="0"/>
              </a:rPr>
              <a:t>dpt</a:t>
            </a:r>
            <a:r>
              <a:rPr lang="en-US" sz="1800" dirty="0" smtClean="0">
                <a:latin typeface="Arial" charset="0"/>
              </a:rPr>
              <a:t> </a:t>
            </a:r>
            <a:r>
              <a:rPr lang="en-US" sz="1800" dirty="0" err="1" smtClean="0">
                <a:latin typeface="Arial" charset="0"/>
              </a:rPr>
              <a:t>ditekan</a:t>
            </a:r>
            <a:r>
              <a:rPr lang="en-US" sz="1800" dirty="0" smtClean="0">
                <a:latin typeface="Arial" charset="0"/>
              </a:rPr>
              <a:t>, </a:t>
            </a:r>
            <a:r>
              <a:rPr lang="en-US" sz="1800" dirty="0" err="1" smtClean="0">
                <a:latin typeface="Arial" charset="0"/>
              </a:rPr>
              <a:t>peralatan</a:t>
            </a:r>
            <a:r>
              <a:rPr lang="en-US" sz="1800" dirty="0" smtClean="0">
                <a:latin typeface="Arial" charset="0"/>
              </a:rPr>
              <a:t> </a:t>
            </a:r>
            <a:r>
              <a:rPr lang="en-US" sz="1800" dirty="0" err="1" smtClean="0">
                <a:latin typeface="Arial" charset="0"/>
              </a:rPr>
              <a:t>dpt</a:t>
            </a:r>
            <a:r>
              <a:rPr lang="en-US" sz="1800" dirty="0" smtClean="0">
                <a:latin typeface="Arial" charset="0"/>
              </a:rPr>
              <a:t> </a:t>
            </a:r>
            <a:r>
              <a:rPr lang="en-US" sz="1800" dirty="0" err="1" smtClean="0">
                <a:latin typeface="Arial" charset="0"/>
              </a:rPr>
              <a:t>digunakan</a:t>
            </a:r>
            <a:r>
              <a:rPr lang="en-US" sz="1800" dirty="0" smtClean="0">
                <a:latin typeface="Arial" charset="0"/>
              </a:rPr>
              <a:t> </a:t>
            </a:r>
            <a:r>
              <a:rPr lang="en-US" sz="1800" dirty="0" err="1" smtClean="0">
                <a:latin typeface="Arial" charset="0"/>
              </a:rPr>
              <a:t>lebih</a:t>
            </a:r>
            <a:r>
              <a:rPr lang="id-ID" sz="1800" dirty="0" smtClean="0">
                <a:latin typeface="Arial" charset="0"/>
              </a:rPr>
              <a:t> b</a:t>
            </a:r>
            <a:r>
              <a:rPr lang="en-US" sz="1800" dirty="0" err="1" smtClean="0">
                <a:latin typeface="Arial" charset="0"/>
              </a:rPr>
              <a:t>aik</a:t>
            </a:r>
            <a:r>
              <a:rPr lang="en-US" sz="1800" dirty="0" smtClean="0">
                <a:latin typeface="Arial" charset="0"/>
              </a:rPr>
              <a:t>,</a:t>
            </a:r>
            <a:r>
              <a:rPr lang="id-ID" sz="1800" dirty="0" smtClean="0">
                <a:latin typeface="Arial" charset="0"/>
              </a:rPr>
              <a:t> </a:t>
            </a:r>
            <a:r>
              <a:rPr lang="en-US" sz="1800" dirty="0" err="1" smtClean="0">
                <a:latin typeface="Arial" charset="0"/>
              </a:rPr>
              <a:t>kecelakaan</a:t>
            </a:r>
            <a:r>
              <a:rPr lang="en-US" sz="1800" dirty="0" smtClean="0">
                <a:latin typeface="Arial" charset="0"/>
              </a:rPr>
              <a:t> </a:t>
            </a:r>
            <a:r>
              <a:rPr lang="en-US" sz="1800" dirty="0" err="1" smtClean="0">
                <a:latin typeface="Arial" charset="0"/>
              </a:rPr>
              <a:t>dpt</a:t>
            </a:r>
            <a:r>
              <a:rPr lang="en-US" sz="1800" dirty="0" smtClean="0">
                <a:latin typeface="Arial" charset="0"/>
              </a:rPr>
              <a:t> </a:t>
            </a:r>
            <a:r>
              <a:rPr lang="en-US" sz="1800" dirty="0" err="1" smtClean="0">
                <a:latin typeface="Arial" charset="0"/>
              </a:rPr>
              <a:t>diperkecil</a:t>
            </a:r>
            <a:r>
              <a:rPr lang="en-US" sz="1800" dirty="0" smtClean="0">
                <a:latin typeface="Arial" charset="0"/>
              </a:rPr>
              <a:t>,</a:t>
            </a:r>
            <a:r>
              <a:rPr lang="id-ID" sz="1800" dirty="0" smtClean="0">
                <a:latin typeface="Arial" charset="0"/>
              </a:rPr>
              <a:t> </a:t>
            </a:r>
            <a:r>
              <a:rPr lang="en-US" sz="1800" dirty="0" err="1" smtClean="0">
                <a:latin typeface="Arial" charset="0"/>
              </a:rPr>
              <a:t>tanggung</a:t>
            </a:r>
            <a:r>
              <a:rPr lang="en-US" sz="1800" dirty="0" smtClean="0">
                <a:latin typeface="Arial" charset="0"/>
              </a:rPr>
              <a:t> </a:t>
            </a:r>
            <a:r>
              <a:rPr lang="en-US" sz="1800" dirty="0" err="1" smtClean="0">
                <a:latin typeface="Arial" charset="0"/>
              </a:rPr>
              <a:t>jawab</a:t>
            </a:r>
            <a:r>
              <a:rPr lang="en-US" sz="1800" dirty="0" smtClean="0">
                <a:latin typeface="Arial" charset="0"/>
              </a:rPr>
              <a:t> </a:t>
            </a:r>
            <a:r>
              <a:rPr lang="en-US" sz="1800" dirty="0" err="1" smtClean="0">
                <a:latin typeface="Arial" charset="0"/>
              </a:rPr>
              <a:t>diharapkan</a:t>
            </a:r>
            <a:r>
              <a:rPr lang="en-US" sz="1800" dirty="0" smtClean="0">
                <a:latin typeface="Arial" charset="0"/>
              </a:rPr>
              <a:t> </a:t>
            </a:r>
            <a:r>
              <a:rPr lang="en-US" sz="1800" dirty="0" err="1" smtClean="0">
                <a:latin typeface="Arial" charset="0"/>
              </a:rPr>
              <a:t>lebih</a:t>
            </a:r>
            <a:r>
              <a:rPr lang="en-US" sz="1800" dirty="0" smtClean="0">
                <a:latin typeface="Arial" charset="0"/>
              </a:rPr>
              <a:t> </a:t>
            </a:r>
            <a:r>
              <a:rPr lang="en-US" sz="1800" dirty="0" err="1" smtClean="0">
                <a:latin typeface="Arial" charset="0"/>
              </a:rPr>
              <a:t>besar</a:t>
            </a:r>
            <a:r>
              <a:rPr lang="en-US" sz="1800" dirty="0" smtClean="0">
                <a:latin typeface="Arial" charset="0"/>
              </a:rPr>
              <a:t>, </a:t>
            </a:r>
            <a:r>
              <a:rPr lang="en-US" sz="1800" dirty="0" err="1" smtClean="0">
                <a:latin typeface="Arial" charset="0"/>
              </a:rPr>
              <a:t>biaya</a:t>
            </a:r>
            <a:r>
              <a:rPr lang="en-US" sz="1800" dirty="0" smtClean="0">
                <a:latin typeface="Arial" charset="0"/>
              </a:rPr>
              <a:t> </a:t>
            </a:r>
            <a:r>
              <a:rPr lang="en-US" sz="1800" dirty="0" err="1" smtClean="0">
                <a:latin typeface="Arial" charset="0"/>
              </a:rPr>
              <a:t>produksi</a:t>
            </a:r>
            <a:r>
              <a:rPr lang="en-US" sz="1800" dirty="0" smtClean="0">
                <a:latin typeface="Arial" charset="0"/>
              </a:rPr>
              <a:t> </a:t>
            </a:r>
            <a:r>
              <a:rPr lang="en-US" sz="1800" dirty="0" err="1" smtClean="0">
                <a:latin typeface="Arial" charset="0"/>
              </a:rPr>
              <a:t>diharapkan</a:t>
            </a:r>
            <a:r>
              <a:rPr lang="en-US" sz="1800" dirty="0" smtClean="0">
                <a:latin typeface="Arial" charset="0"/>
              </a:rPr>
              <a:t> </a:t>
            </a:r>
            <a:r>
              <a:rPr lang="en-US" sz="1800" dirty="0" err="1" smtClean="0">
                <a:latin typeface="Arial" charset="0"/>
              </a:rPr>
              <a:t>lebih</a:t>
            </a:r>
            <a:r>
              <a:rPr lang="en-US" sz="1800" dirty="0" smtClean="0">
                <a:latin typeface="Arial" charset="0"/>
              </a:rPr>
              <a:t> </a:t>
            </a:r>
            <a:r>
              <a:rPr lang="en-US" sz="1800" dirty="0" err="1" smtClean="0">
                <a:latin typeface="Arial" charset="0"/>
              </a:rPr>
              <a:t>rendah</a:t>
            </a:r>
            <a:endParaRPr lang="en-US" sz="1800" dirty="0" smtClean="0">
              <a:latin typeface="Arial" charset="0"/>
            </a:endParaRPr>
          </a:p>
        </p:txBody>
      </p:sp>
      <p:sp>
        <p:nvSpPr>
          <p:cNvPr id="6" name="Content Placeholder 5"/>
          <p:cNvSpPr>
            <a:spLocks noGrp="1"/>
          </p:cNvSpPr>
          <p:nvPr>
            <p:ph sz="quarter" idx="4"/>
          </p:nvPr>
        </p:nvSpPr>
        <p:spPr>
          <a:xfrm>
            <a:off x="4652169" y="1196752"/>
            <a:ext cx="3931920" cy="4680520"/>
          </a:xfrm>
          <a:ln>
            <a:solidFill>
              <a:schemeClr val="bg1">
                <a:lumMod val="85000"/>
              </a:schemeClr>
            </a:solidFill>
          </a:ln>
        </p:spPr>
        <p:txBody>
          <a:bodyPr/>
          <a:lstStyle/>
          <a:p>
            <a:pPr>
              <a:buNone/>
            </a:pPr>
            <a:r>
              <a:rPr lang="id-ID" dirty="0" smtClean="0"/>
              <a:t>	</a:t>
            </a:r>
            <a:r>
              <a:rPr lang="en-US" dirty="0" err="1" smtClean="0"/>
              <a:t>Lebih</a:t>
            </a:r>
            <a:r>
              <a:rPr lang="en-US" dirty="0" smtClean="0"/>
              <a:t> </a:t>
            </a:r>
            <a:r>
              <a:rPr lang="en-US" dirty="0" err="1" smtClean="0"/>
              <a:t>kepada</a:t>
            </a:r>
            <a:r>
              <a:rPr lang="en-US" dirty="0" smtClean="0"/>
              <a:t> </a:t>
            </a:r>
            <a:r>
              <a:rPr lang="en-US" dirty="0" err="1" smtClean="0"/>
              <a:t>proses</a:t>
            </a:r>
            <a:r>
              <a:rPr lang="en-US" dirty="0" smtClean="0"/>
              <a:t> </a:t>
            </a:r>
            <a:r>
              <a:rPr lang="en-US" dirty="0" err="1" smtClean="0"/>
              <a:t>untuk</a:t>
            </a:r>
            <a:r>
              <a:rPr lang="en-US" dirty="0" smtClean="0"/>
              <a:t> SOSIALISASI, ADAPTASI </a:t>
            </a:r>
            <a:r>
              <a:rPr lang="id-ID" dirty="0" smtClean="0"/>
              <a:t>dan </a:t>
            </a:r>
            <a:r>
              <a:rPr lang="en-US" dirty="0" smtClean="0"/>
              <a:t>PENGENALAN </a:t>
            </a:r>
            <a:r>
              <a:rPr lang="en-US" dirty="0" err="1" smtClean="0"/>
              <a:t>lingkungan</a:t>
            </a:r>
            <a:endParaRPr lang="en-US" dirty="0" smtClean="0"/>
          </a:p>
          <a:p>
            <a:pPr>
              <a:buNone/>
            </a:pPr>
            <a:endParaRPr lang="id-ID" dirty="0"/>
          </a:p>
        </p:txBody>
      </p:sp>
      <p:sp>
        <p:nvSpPr>
          <p:cNvPr id="7" name="Footer Placeholder 6"/>
          <p:cNvSpPr>
            <a:spLocks noGrp="1"/>
          </p:cNvSpPr>
          <p:nvPr>
            <p:ph type="ftr" sz="quarter" idx="11"/>
          </p:nvPr>
        </p:nvSpPr>
        <p:spPr/>
        <p:txBody>
          <a:bodyPr/>
          <a:lstStyle/>
          <a:p>
            <a:r>
              <a:rPr lang="id-ID" smtClean="0"/>
              <a:t>Created by Yenny</a:t>
            </a:r>
            <a:endParaRPr lang="id-ID"/>
          </a:p>
        </p:txBody>
      </p:sp>
      <p:sp>
        <p:nvSpPr>
          <p:cNvPr id="8" name="Slide Number Placeholder 7"/>
          <p:cNvSpPr>
            <a:spLocks noGrp="1"/>
          </p:cNvSpPr>
          <p:nvPr>
            <p:ph type="sldNum" sz="quarter" idx="12"/>
          </p:nvPr>
        </p:nvSpPr>
        <p:spPr/>
        <p:txBody>
          <a:bodyPr/>
          <a:lstStyle/>
          <a:p>
            <a:fld id="{EDE02D6E-B074-428D-9717-5B26F726263D}" type="slidenum">
              <a:rPr lang="id-ID" smtClean="0"/>
              <a:pPr/>
              <a:t>9</a:t>
            </a:fld>
            <a:endParaRPr lang="id-ID"/>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176</TotalTime>
  <Words>1348</Words>
  <Application>Microsoft Office PowerPoint</Application>
  <PresentationFormat>On-screen Show (4:3)</PresentationFormat>
  <Paragraphs>279</Paragraphs>
  <Slides>25</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Aspect</vt:lpstr>
      <vt:lpstr>ClipArt</vt:lpstr>
      <vt:lpstr>PENGANTAR  PELATIHAN &amp; PENGEMBANGAN SUMBER DAYA MANUSIA  </vt:lpstr>
      <vt:lpstr>DEFINISI PELATIHAN</vt:lpstr>
      <vt:lpstr>DEFINISI PELATIHAN</vt:lpstr>
      <vt:lpstr>DEFINISI PENGEMBANGAN</vt:lpstr>
      <vt:lpstr>PELATIHAN VS PENGEMBANGAN</vt:lpstr>
      <vt:lpstr>PowerPoint Presentation</vt:lpstr>
      <vt:lpstr>PowerPoint Presentation</vt:lpstr>
      <vt:lpstr>FUNGSI PELATIHAN</vt:lpstr>
      <vt:lpstr>PowerPoint Presentation</vt:lpstr>
      <vt:lpstr>PowerPoint Presentation</vt:lpstr>
      <vt:lpstr>MANFAAT PELATIHAN &amp; PENGEMBANGAN</vt:lpstr>
      <vt:lpstr>KEUNTUNGAN TAMBAHAN DARI PELATIHAN</vt:lpstr>
      <vt:lpstr>MANFAAT PELATIHAN UTK KARYAWAN</vt:lpstr>
      <vt:lpstr>MANFAAT PELATIHAN UTK PERUSAHAAN</vt:lpstr>
      <vt:lpstr>MANFAAT PELATIHAN DALAM HUBUNGAN SDM, INTRA, ANTARGRUP DAN PELAKSANA </vt:lpstr>
      <vt:lpstr>Peranan Pelatihan &amp; Pengembangan Bagi Organisasi</vt:lpstr>
      <vt:lpstr>7 Gejala Pemicu Pelatihan dan Pengembangan</vt:lpstr>
      <vt:lpstr>Penyebab munculnya 7 Gejala tsb:</vt:lpstr>
      <vt:lpstr>PowerPoint Presentation</vt:lpstr>
      <vt:lpstr>PowerPoint Presentation</vt:lpstr>
      <vt:lpstr>Tugas &amp; Tanggung Jawab Staf bagian Pelatihan &amp; Pengembangan</vt:lpstr>
      <vt:lpstr>Pelatihan dpt dilakukan oleh lembaga/ pelaksana pelatihan (pihak ke 3)</vt:lpstr>
      <vt:lpstr>Faktor-faktor yang Mempengaruhi PPSDM</vt:lpstr>
      <vt:lpstr>TANGGUNG JAWAB PELATIHAN DAN PENGEMBANGAN</vt:lpstr>
      <vt:lpstr>PowerPoint Presentation</vt:lpstr>
    </vt:vector>
  </TitlesOfParts>
  <Manager>H45TUT1</Manager>
  <Company>PRIBADI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PELATIHAN &amp; PENGEMBANGAN SUMBER DAYA MANUSIA</dc:title>
  <dc:creator>YENNY</dc:creator>
  <cp:lastModifiedBy>Dispsiau 2013</cp:lastModifiedBy>
  <cp:revision>33</cp:revision>
  <dcterms:created xsi:type="dcterms:W3CDTF">2015-08-10T03:22:39Z</dcterms:created>
  <dcterms:modified xsi:type="dcterms:W3CDTF">2016-08-12T08:04:11Z</dcterms:modified>
</cp:coreProperties>
</file>