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A6D2D7-6971-47A0-9064-90C4AFDA407B}" type="datetimeFigureOut">
              <a:rPr lang="id-ID"/>
              <a:pPr>
                <a:defRPr/>
              </a:pPr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D72193-9FCC-4E45-98C8-C2065519B5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0F55-B2AA-4109-8D4D-F096A02929E3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070FB4-7484-406A-878D-C7469E5DD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D6741-239C-4D53-96BE-62E1E4C4931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F02D-6619-4D27-8DE5-A7CB181CF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1249-C45B-44DA-AE10-9332B5FA35D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246C-D698-4FC7-BF25-62ED27351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AD47-192B-4F94-BD4A-EA1D2BBECF3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2108-380B-4CC5-9665-0B0E7AE3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5C8EE-9270-4BFD-8C94-8F554FEB928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F733-F702-472E-A212-7C31C92F0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0A906-A03B-44C5-8918-65789D55B0C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B04C-D162-4341-8374-5D0DF74DB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DE24-AF33-45D6-8F6E-A2E79BFE65C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B8A3-1793-449D-BC85-DCA2EC581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8C72-AF4A-4652-A75A-0A279A74FF6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7578-3897-4F68-AF11-871F7B192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1154-7A9C-4C9A-8BA0-8BFB06B30DF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7AFB-9D80-4BCC-AE3E-7A9F663A1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C834-9979-46FD-B867-0C1BBE65DFF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A5D1-0125-489E-ADFC-F944D5BB4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E20B-460B-4447-AC76-487AB9DD9F2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B3CA-98F8-4CB5-9449-C7B24F4ED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2D03D0-2DC6-4A7D-8F23-7FA31811ED3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E67DE6-BCEB-4516-8945-D93DCA8B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Tes IST </a:t>
            </a:r>
          </a:p>
          <a:p>
            <a:r>
              <a:rPr lang="id-ID" dirty="0" smtClean="0"/>
              <a:t>(Intelligen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smtClean="0"/>
              <a:t>Structure Test)</a:t>
            </a:r>
            <a:endParaRPr lang="id-ID" dirty="0" smtClean="0"/>
          </a:p>
          <a:p>
            <a:r>
              <a:rPr lang="id-ID" dirty="0" smtClean="0"/>
              <a:t>Subtes </a:t>
            </a:r>
            <a:r>
              <a:rPr lang="id-ID" dirty="0" smtClean="0"/>
              <a:t>05-09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601C4081-9CEF-4329-9C5E-7D3DC8B1B3A9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6148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6252265-41B4-464C-A7AD-40B5B458F57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smtClean="0"/>
              <a:t>Latihan Pemeriksaan Psikologi Klasikal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Tujuan</a:t>
            </a:r>
          </a:p>
        </p:txBody>
      </p:sp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C2BB0298-27D9-4A59-8805-5571FA882407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C7775DF-FAC2-4EFC-BCB8-21D6E29B2C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mtClean="0"/>
              <a:t>Mahasiswa mampu memandu atau menuntun peserta tes secara klasikal dalam mengerjakan Tes IST, sehingga diperoleh data yang akurat untuk dapat diinterpretasikan.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Penting diperhatikan:</a:t>
            </a:r>
            <a:endParaRPr lang="en-US" smtClean="0"/>
          </a:p>
        </p:txBody>
      </p:sp>
      <p:sp>
        <p:nvSpPr>
          <p:cNvPr id="819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C20D6696-99D0-4BCB-BB5C-D868ED69932B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8196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988F86F-4A08-4D0C-8561-E680835B0DC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 dirty="0" smtClean="0"/>
              <a:t>Pelajari dari Diktat Intruksi Pemeriksaan Psikologi secara Klasikal, bagian IST.</a:t>
            </a:r>
          </a:p>
          <a:p>
            <a:pPr>
              <a:lnSpc>
                <a:spcPct val="90000"/>
              </a:lnSpc>
            </a:pP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Yang harus dipersiapkan: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/>
              <a:t>Tester </a:t>
            </a:r>
            <a:r>
              <a:rPr lang="id-ID" sz="2000" dirty="0" smtClean="0">
                <a:sym typeface="Wingdings" pitchFamily="2" charset="2"/>
              </a:rPr>
              <a:t> memiliki kemampuan yg mencakup :</a:t>
            </a:r>
            <a:endParaRPr lang="id-ID" sz="20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>
                <a:sym typeface="Wingdings" pitchFamily="2" charset="2"/>
              </a:rPr>
              <a:t>Kemampuan memahami pemeriksaan psikologi &amp; memberikan instruksi IST.</a:t>
            </a:r>
          </a:p>
          <a:p>
            <a:pPr lvl="2">
              <a:lnSpc>
                <a:spcPct val="90000"/>
              </a:lnSpc>
            </a:pPr>
            <a:r>
              <a:rPr lang="id-ID" sz="1800" dirty="0" smtClean="0">
                <a:sym typeface="Wingdings" pitchFamily="2" charset="2"/>
              </a:rPr>
              <a:t>Kemampuan mengendalikan situasi kelas.</a:t>
            </a:r>
          </a:p>
          <a:p>
            <a:pPr lvl="2">
              <a:lnSpc>
                <a:spcPct val="90000"/>
              </a:lnSpc>
            </a:pPr>
            <a:r>
              <a:rPr lang="id-ID" sz="1800" dirty="0" smtClean="0">
                <a:sym typeface="Wingdings" pitchFamily="2" charset="2"/>
              </a:rPr>
              <a:t>Kemampuan observasi kelas. 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/>
              <a:t>Peralatan:</a:t>
            </a: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Buku IST &amp; lembar jawabnya</a:t>
            </a:r>
            <a:r>
              <a:rPr lang="id-ID" sz="1800" dirty="0" smtClean="0">
                <a:sym typeface="Wingdings" pitchFamily="2" charset="2"/>
              </a:rPr>
              <a:t>, </a:t>
            </a:r>
            <a:r>
              <a:rPr lang="id-ID" sz="1800" dirty="0" smtClean="0">
                <a:sym typeface="Wingdings" pitchFamily="2" charset="2"/>
              </a:rPr>
              <a:t>stop </a:t>
            </a:r>
            <a:r>
              <a:rPr lang="id-ID" sz="1800" dirty="0" smtClean="0">
                <a:sym typeface="Wingdings" pitchFamily="2" charset="2"/>
              </a:rPr>
              <a:t>watch, </a:t>
            </a:r>
            <a:r>
              <a:rPr lang="id-ID" sz="1800" dirty="0" smtClean="0"/>
              <a:t>alat presentasi, alat tulis, lembar berita acara.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/>
              <a:t> Peserta Tes:</a:t>
            </a: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Pengaturan tempat duduk.</a:t>
            </a: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Absensi.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C3ED5F5-5C4A-4FE3-B447-F9814DBBA0E6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9220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4E97805-A6A4-465C-A1F5-81C83D9BC9B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Memberikan Instruksi IST di depan kelas.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133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Latihan Pemeriksaan Psikologi Klasikal</vt:lpstr>
      <vt:lpstr>Tujuan</vt:lpstr>
      <vt:lpstr>Penting diperhatikan: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13</cp:revision>
  <dcterms:created xsi:type="dcterms:W3CDTF">2007-04-21T04:29:50Z</dcterms:created>
  <dcterms:modified xsi:type="dcterms:W3CDTF">2015-03-06T08:49:28Z</dcterms:modified>
</cp:coreProperties>
</file>