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F129337-EB4F-40B6-BFFD-A6892B0380B9}" type="datetimeFigureOut">
              <a:rPr lang="id-ID"/>
              <a:pPr>
                <a:defRPr/>
              </a:pPr>
              <a:t>06/03/2015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748231F-4EC6-4135-B53A-81F5AC6E703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D4F231-9C03-4640-BF32-B534EE8E6E1B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C30D65D-45EC-4339-93E1-144DD4BF97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FD11B2-A758-4560-A10C-5B33B28127C1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A78C37-D42E-4554-8630-421FC984DC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B77116-25D2-408F-8314-F571419E0CAF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E2083D-658C-4264-8529-0C16C83A46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42B812-9E4E-4522-ABCE-A56E9EDE0DB3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356AC6-789F-44B3-8018-50B326E92A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DFCF1C-B33B-466D-B85A-B2350912C9C1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3C9355-F3B7-4524-90EC-E963A3AD7F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D0904D-3B2A-42AB-974D-C0ECD1B2CAB2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073D790-4024-45A7-9072-9369BD93C4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A7BF86-D1D3-4147-B6D0-59DA27CBAA21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87B16A-823D-4BA1-9C96-15327A9B40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B3F208-E9DB-4E51-BB68-54E99758900A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46E5A4-5921-4181-9AA5-00C74DFA42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2BA964-701C-4FB2-93AA-4D6E684E6ABB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D166A4-DD3F-45B5-99FB-7969B0CED5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07CAB727-B9FE-4CAE-AA02-20CA29113D37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0CCB8E-34C7-4DEE-8BBE-891D64E609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9EBD212-C1EC-4181-8CE5-96FA43EE6D5C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C98650E-A1F9-4044-B85E-840DF2B7CE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C6FFF6E-1805-42D0-A073-08ABDBB62D50}" type="datetime1">
              <a:rPr lang="id-ID" smtClean="0"/>
              <a:pPr>
                <a:defRPr/>
              </a:pPr>
              <a:t>06/03/2015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wien/pd1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8BF8F9A-AD10-4B1A-AD9B-039768A3E3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Latihan Pemeriksaan Psikologi Klasikal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Tes Pauli dan Tes Kraeplin</a:t>
            </a:r>
            <a:endParaRPr lang="id-ID" dirty="0" smtClean="0"/>
          </a:p>
        </p:txBody>
      </p:sp>
      <p:sp>
        <p:nvSpPr>
          <p:cNvPr id="2052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9CB7B1C1-C756-4C9E-94CC-0A1E0B924668}" type="datetime1">
              <a:rPr lang="id-ID"/>
              <a:pPr/>
              <a:t>06/03/2015</a:t>
            </a:fld>
            <a:endParaRPr lang="en-US"/>
          </a:p>
        </p:txBody>
      </p:sp>
      <p:sp>
        <p:nvSpPr>
          <p:cNvPr id="2054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wien/pd1</a:t>
            </a:r>
          </a:p>
        </p:txBody>
      </p:sp>
      <p:sp>
        <p:nvSpPr>
          <p:cNvPr id="205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DC64FA-B1DD-4D3B-8F05-BDE59F465C9A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Mahasiswa mampu memandu atau menuntun peserta tes secara klasikal dalam mengerjakan Tes Pauli maupun tes Kraeplin, sehingga diperoleh data yang memadai untuk dapat diinterpretasikan.  </a:t>
            </a:r>
            <a:endParaRPr lang="id-ID" dirty="0" smtClean="0"/>
          </a:p>
        </p:txBody>
      </p:sp>
      <p:sp>
        <p:nvSpPr>
          <p:cNvPr id="3076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48A306B-8613-4679-8E07-1A1402F2458D}" type="datetime1">
              <a:rPr lang="id-ID"/>
              <a:pPr/>
              <a:t>06/03/2015</a:t>
            </a:fld>
            <a:endParaRPr lang="en-US"/>
          </a:p>
        </p:txBody>
      </p:sp>
      <p:sp>
        <p:nvSpPr>
          <p:cNvPr id="3078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wien/pd1</a:t>
            </a:r>
          </a:p>
        </p:txBody>
      </p:sp>
      <p:sp>
        <p:nvSpPr>
          <p:cNvPr id="307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42419E-A034-4BD1-A4B7-D0DBCB97C24F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Tujuan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800" dirty="0" smtClean="0"/>
              <a:t>Pelajari dari Diktat Intruksi Pemeriksaan Psikologi secara Klasikal, bagian Tes Pauli atau Tes Kraeplin.</a:t>
            </a:r>
          </a:p>
          <a:p>
            <a:pPr eaLnBrk="1" hangingPunct="1">
              <a:lnSpc>
                <a:spcPct val="80000"/>
              </a:lnSpc>
            </a:pPr>
            <a:r>
              <a:rPr lang="id-ID" sz="2800" dirty="0" smtClean="0"/>
              <a:t>Yang harus dipersiapkan :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dirty="0" smtClean="0"/>
              <a:t>Tester </a:t>
            </a:r>
            <a:r>
              <a:rPr lang="id-ID" sz="2400" dirty="0" smtClean="0">
                <a:sym typeface="Wingdings" pitchFamily="2" charset="2"/>
              </a:rPr>
              <a:t> memiliki kemampuan yg mencakup :</a:t>
            </a:r>
            <a:endParaRPr lang="id-ID" sz="2400" dirty="0" smtClean="0"/>
          </a:p>
          <a:p>
            <a:pPr lvl="2" eaLnBrk="1" hangingPunct="1">
              <a:lnSpc>
                <a:spcPct val="80000"/>
              </a:lnSpc>
            </a:pPr>
            <a:r>
              <a:rPr lang="id-ID" sz="2000" dirty="0" smtClean="0">
                <a:sym typeface="Wingdings" pitchFamily="2" charset="2"/>
              </a:rPr>
              <a:t>Kemampuan memahami pemeriksaan psikologi &amp; memberikan instruksi Tes Pauli.</a:t>
            </a:r>
          </a:p>
          <a:p>
            <a:pPr lvl="2" eaLnBrk="1" hangingPunct="1">
              <a:lnSpc>
                <a:spcPct val="80000"/>
              </a:lnSpc>
            </a:pPr>
            <a:r>
              <a:rPr lang="id-ID" sz="2000" dirty="0" smtClean="0">
                <a:sym typeface="Wingdings" pitchFamily="2" charset="2"/>
              </a:rPr>
              <a:t>Kemampuan mengendalikan situasi kelas.</a:t>
            </a:r>
          </a:p>
          <a:p>
            <a:pPr lvl="2" eaLnBrk="1" hangingPunct="1">
              <a:lnSpc>
                <a:spcPct val="80000"/>
              </a:lnSpc>
            </a:pPr>
            <a:r>
              <a:rPr lang="id-ID" sz="2000" dirty="0" smtClean="0">
                <a:sym typeface="Wingdings" pitchFamily="2" charset="2"/>
              </a:rPr>
              <a:t>Kemampuan observasi kelas. 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dirty="0" smtClean="0"/>
              <a:t>Lembar Tes Pauli atau Tes Kraeplin (pilih salah satu)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dirty="0" smtClean="0"/>
              <a:t>Alat tulis (pensil / bolpoint) </a:t>
            </a:r>
            <a:r>
              <a:rPr lang="id-ID" sz="2400" dirty="0" smtClean="0">
                <a:sym typeface="Wingdings" pitchFamily="2" charset="2"/>
              </a:rPr>
              <a:t> untuk tiap </a:t>
            </a:r>
            <a:r>
              <a:rPr lang="id-ID" sz="2400" dirty="0" smtClean="0"/>
              <a:t>peserta.</a:t>
            </a:r>
          </a:p>
          <a:p>
            <a:pPr lvl="1" eaLnBrk="1" hangingPunct="1">
              <a:lnSpc>
                <a:spcPct val="80000"/>
              </a:lnSpc>
            </a:pPr>
            <a:r>
              <a:rPr lang="id-ID" sz="2400" dirty="0" smtClean="0"/>
              <a:t>Stop Watch.</a:t>
            </a:r>
          </a:p>
          <a:p>
            <a:pPr lvl="1" eaLnBrk="1" hangingPunct="1">
              <a:lnSpc>
                <a:spcPct val="80000"/>
              </a:lnSpc>
            </a:pPr>
            <a:endParaRPr lang="id-ID" sz="2400" dirty="0" smtClean="0"/>
          </a:p>
        </p:txBody>
      </p:sp>
      <p:sp>
        <p:nvSpPr>
          <p:cNvPr id="4100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6C0BEC5-B417-4AC7-941F-E773183A2441}" type="datetime1">
              <a:rPr lang="id-ID"/>
              <a:pPr/>
              <a:t>06/03/2015</a:t>
            </a:fld>
            <a:endParaRPr lang="en-US" dirty="0"/>
          </a:p>
        </p:txBody>
      </p:sp>
      <p:sp>
        <p:nvSpPr>
          <p:cNvPr id="4102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/>
              <a:t>wien</a:t>
            </a:r>
            <a:r>
              <a:rPr lang="en-US" dirty="0"/>
              <a:t>/pd1</a:t>
            </a:r>
          </a:p>
        </p:txBody>
      </p:sp>
      <p:sp>
        <p:nvSpPr>
          <p:cNvPr id="41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964944-415C-4302-A262-1029CAAF226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/>
              <a:t>Panduan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Memberikan Instruksi Tes Pauli atau Tes Kraeplin di depan kelas.</a:t>
            </a:r>
            <a:endParaRPr lang="id-ID" dirty="0" smtClean="0"/>
          </a:p>
        </p:txBody>
      </p:sp>
      <p:sp>
        <p:nvSpPr>
          <p:cNvPr id="5124" name="Date Placeholder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A284289-FE37-4003-8C45-953E8FA9D539}" type="datetime1">
              <a:rPr lang="id-ID"/>
              <a:pPr/>
              <a:t>06/03/2015</a:t>
            </a:fld>
            <a:endParaRPr lang="en-US"/>
          </a:p>
        </p:txBody>
      </p:sp>
      <p:sp>
        <p:nvSpPr>
          <p:cNvPr id="512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wien/pd1</a:t>
            </a:r>
          </a:p>
        </p:txBody>
      </p:sp>
      <p:sp>
        <p:nvSpPr>
          <p:cNvPr id="51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83027A-D29E-45AD-B7BE-59543B795097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Latihan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133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Concourse</vt:lpstr>
      <vt:lpstr>Latihan Pemeriksaan Psikologi Klasikal</vt:lpstr>
      <vt:lpstr>Tujuan</vt:lpstr>
      <vt:lpstr>Panduan</vt:lpstr>
      <vt:lpstr>Latihan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Pemeriksaan Psikologi Klasikal</dc:title>
  <dc:creator>WINANTI SIWI RESPATI</dc:creator>
  <cp:lastModifiedBy>Winanti Siwi Respati</cp:lastModifiedBy>
  <cp:revision>13</cp:revision>
  <dcterms:created xsi:type="dcterms:W3CDTF">2007-04-21T04:29:50Z</dcterms:created>
  <dcterms:modified xsi:type="dcterms:W3CDTF">2015-03-06T09:02:24Z</dcterms:modified>
</cp:coreProperties>
</file>