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430-CC7C-46BB-8541-ABD5588B59A7}" type="datetimeFigureOut">
              <a:rPr lang="id-ID" smtClean="0"/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4ADA4-B20D-4246-BE50-931C8D89183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FB4055-F457-4BE9-9FE4-0E1B6DC7E7E6}" type="datetime1">
              <a:rPr lang="id-ID" smtClean="0"/>
              <a:t>06/03/2015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BE386C-B3D7-46EE-A283-1B409C0A7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180A24-E95C-45BE-AD37-F981D62388E9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D7C241-26E3-46A7-A3B5-51095FBBC7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33C021-DBE7-4211-B965-1A5310E61653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D9FDE-67EB-4A5F-99A5-0573722DB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F4613A-CF18-4746-A3D9-2F8E2FDD9244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3B74F6-9F49-470B-BDC4-138ADEC0AF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3BA16D-8FBE-422D-A7F6-DF3EA3A4CABD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BF6482-31E2-47C0-A7C1-BBEAF7251C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C5033F-0ED9-4963-84A7-683B99E100FD}" type="datetime1">
              <a:rPr lang="id-ID" smtClean="0"/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F4BF96-8B36-4705-B5EF-94E525F50C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999AD8-8E18-4662-8814-6EE4477A1535}" type="datetime1">
              <a:rPr lang="id-ID" smtClean="0"/>
              <a:t>06/03/2015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1FD5C2-6843-4253-9BDA-6EF46F2CC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68969-CD78-4C19-B6D3-68887483B021}" type="datetime1">
              <a:rPr lang="id-ID" smtClean="0"/>
              <a:t>06/03/2015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67CEBF-6BEA-4B0D-9FFF-13A0A007C5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4F005E-73AB-4A6C-AEDF-D56EE985A454}" type="datetime1">
              <a:rPr lang="id-ID" smtClean="0"/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54DE12-2DAF-414B-8E45-3011974F7D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0684FA0A-F092-4ED6-8AA3-579B1084083E}" type="datetime1">
              <a:rPr lang="id-ID" smtClean="0"/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0BA816-A337-4746-AC24-75CE00CDD9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292272-4942-4E8E-BE33-6D02C12EE181}" type="datetime1">
              <a:rPr lang="id-ID" smtClean="0"/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AEBB26-B8D0-49DD-9A47-48DD038C14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9B7F48-5DA5-4249-8439-2D4598C00443}" type="datetime1">
              <a:rPr lang="id-ID" smtClean="0"/>
              <a:t>06/03/2015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F1C189-6839-4464-819F-D41F2B6A6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id-ID" dirty="0" smtClean="0"/>
              <a:t>Tes Inteligensi PM  &amp; FRT</a:t>
            </a:r>
          </a:p>
          <a:p>
            <a:pPr eaLnBrk="1" hangingPunct="1"/>
            <a:r>
              <a:rPr lang="id-ID" dirty="0" smtClean="0"/>
              <a:t>(Progressive Matrices &amp; Figure ReasoningTest) </a:t>
            </a: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9D823-D3F8-476A-830C-90760587304C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E386C-B3D7-46EE-A283-1B409C0A76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Mahasiswa mampu memandu atau menuntun peserta tes secara klasikal dalam mengerjakan Tes PM maupun FRT, sehingga diperoleh data yang memadai untuk dapat diinterpretasikan.  </a:t>
            </a:r>
            <a:endParaRPr lang="id-ID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A36A2-7653-4BF4-992E-A68B7ADE9FF3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74F6-9F49-470B-BDC4-138ADEC0AF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Pelajari dari Diktat Intruksi Pemeriksaan Psikologi secara Klasikal, bagian Tes PM dan FRT.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Yang harus dipersiapkan 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Tester </a:t>
            </a:r>
            <a:r>
              <a:rPr lang="id-ID" sz="2400" dirty="0" smtClean="0">
                <a:sym typeface="Wingdings" pitchFamily="2" charset="2"/>
              </a:rPr>
              <a:t> memiliki kemampuan yg mencakup :</a:t>
            </a:r>
            <a:endParaRPr lang="id-ID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memahami pemeriksaan psikologi &amp; memberikan instruksi Tes PM dan FRT.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observasi kelas.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Buku Tes PM &amp; FRT </a:t>
            </a:r>
            <a:r>
              <a:rPr lang="id-ID" sz="2400" dirty="0" smtClean="0">
                <a:sym typeface="Wingdings" pitchFamily="2" charset="2"/>
              </a:rPr>
              <a:t> untuk setiap peserta.</a:t>
            </a:r>
            <a:endParaRPr lang="id-ID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Lembar Jawab Tes PM dan FRT </a:t>
            </a:r>
            <a:r>
              <a:rPr lang="id-ID" sz="2400" dirty="0" smtClean="0">
                <a:sym typeface="Wingdings" pitchFamily="2" charset="2"/>
              </a:rPr>
              <a:t> untuk tiap </a:t>
            </a:r>
            <a:r>
              <a:rPr lang="id-ID" sz="2400" dirty="0" smtClean="0"/>
              <a:t>peserta.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Alat Tulis </a:t>
            </a:r>
            <a:r>
              <a:rPr lang="id-ID" sz="2400" dirty="0" smtClean="0">
                <a:sym typeface="Wingdings" pitchFamily="2" charset="2"/>
              </a:rPr>
              <a:t> untuk tiap peserta.</a:t>
            </a:r>
            <a:r>
              <a:rPr lang="id-ID" sz="2400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Stop Watch</a:t>
            </a:r>
            <a:endParaRPr lang="id-ID" sz="24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Panduan Instruksi Tes 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48577-CB21-4B37-8F90-77760EFFDCEC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74F6-9F49-470B-BDC4-138ADEC0AF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Memberikan Instruksi Tes PM atau FRT di depan kelas.</a:t>
            </a:r>
            <a:endParaRPr lang="id-ID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44EFB-FDB8-4482-9AEF-BC0295A13F8A}" type="datetime1">
              <a:rPr lang="id-ID" smtClean="0"/>
              <a:t>06/03/2015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74F6-9F49-470B-BDC4-138ADEC0AF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wien_pd1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 Pemeriksaan Psikologi Klasikal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 Inteligensi FRT </a:t>
            </a:r>
          </a:p>
          <a:p>
            <a:pPr eaLnBrk="1" hangingPunct="1"/>
            <a:r>
              <a:rPr lang="en-US" smtClean="0"/>
              <a:t>(Figure ReasoningTest) </a:t>
            </a:r>
          </a:p>
        </p:txBody>
      </p:sp>
      <p:sp>
        <p:nvSpPr>
          <p:cNvPr id="6148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688E6EC-FD5F-4D6F-B1CD-528CA2478B1A}" type="datetime1">
              <a:rPr lang="id-ID" smtClean="0"/>
              <a:t>06/03/2015</a:t>
            </a:fld>
            <a:endParaRPr lang="en-US"/>
          </a:p>
        </p:txBody>
      </p:sp>
      <p:sp>
        <p:nvSpPr>
          <p:cNvPr id="615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wien_pd1</a:t>
            </a:r>
            <a:endParaRPr lang="en-US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4D482-01AE-47C3-B25F-0F36560DFD4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Mengenalkan pada mahasiswa bagaimana menuntun peserta tes secara klasikal dalam mengerjakan FRT (Figure Reasoning Test), sehingga diperoleh data yang memadai untuk dapat diinterpretasikan.  </a:t>
            </a:r>
          </a:p>
        </p:txBody>
      </p:sp>
      <p:sp>
        <p:nvSpPr>
          <p:cNvPr id="717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4FF8343-7950-483B-901B-3F06CD710885}" type="datetime1">
              <a:rPr lang="id-ID" smtClean="0"/>
              <a:t>06/03/2015</a:t>
            </a:fld>
            <a:endParaRPr lang="en-US"/>
          </a:p>
        </p:txBody>
      </p:sp>
      <p:sp>
        <p:nvSpPr>
          <p:cNvPr id="717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wien_pd1</a:t>
            </a:r>
            <a:endParaRPr lang="en-US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FFC3C-A4DB-4BB2-A0D7-02B204731830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 Instruksional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Pelajari dari Diktat Intruksi Pemeriksaan Psikologi secara Klasikal, bagian FRT.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Yang harus dipersiapkan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Tester </a:t>
            </a:r>
            <a:r>
              <a:rPr lang="en-US" sz="2400" smtClean="0">
                <a:sym typeface="Wingdings" pitchFamily="2" charset="2"/>
              </a:rPr>
              <a:t> memiliki kemampuan yg mencakup :</a:t>
            </a:r>
            <a:endParaRPr lang="en-US" sz="24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Kemampuan memahami pemeriksaan psikologi &amp; memberikan instruksi FRT.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Kemampuan observasi kelas.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Buku FRT </a:t>
            </a:r>
            <a:r>
              <a:rPr lang="en-US" sz="2400" smtClean="0">
                <a:sym typeface="Wingdings" pitchFamily="2" charset="2"/>
              </a:rPr>
              <a:t> untuk setiap peserta.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Lembar Jawab FRT </a:t>
            </a:r>
            <a:r>
              <a:rPr lang="en-US" sz="2400" smtClean="0">
                <a:sym typeface="Wingdings" pitchFamily="2" charset="2"/>
              </a:rPr>
              <a:t> untuk tiap </a:t>
            </a:r>
            <a:r>
              <a:rPr lang="en-US" sz="2400" smtClean="0"/>
              <a:t>peserta.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Alat Tulis </a:t>
            </a:r>
            <a:r>
              <a:rPr lang="en-US" sz="2400" smtClean="0">
                <a:sym typeface="Wingdings" pitchFamily="2" charset="2"/>
              </a:rPr>
              <a:t> untuk tiap peserta.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Stop Watch.  </a:t>
            </a:r>
          </a:p>
        </p:txBody>
      </p:sp>
      <p:sp>
        <p:nvSpPr>
          <p:cNvPr id="819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1569851-958A-4889-9D4C-2BA35469192F}" type="datetime1">
              <a:rPr lang="id-ID" smtClean="0"/>
              <a:t>06/03/2015</a:t>
            </a:fld>
            <a:endParaRPr lang="en-US"/>
          </a:p>
        </p:txBody>
      </p:sp>
      <p:sp>
        <p:nvSpPr>
          <p:cNvPr id="819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wien_pd1</a:t>
            </a:r>
            <a:endParaRPr lang="en-US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8F240-1097-49D1-B3FF-3D72AAB54511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Panduan Instruksi FRT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Memberikan Instruksi FRT di depan kelas.</a:t>
            </a:r>
          </a:p>
        </p:txBody>
      </p:sp>
      <p:sp>
        <p:nvSpPr>
          <p:cNvPr id="922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0BD2F1B-75C9-4F82-A2D3-C818469A0269}" type="datetime1">
              <a:rPr lang="id-ID" smtClean="0"/>
              <a:t>06/03/2015</a:t>
            </a:fld>
            <a:endParaRPr lang="en-US"/>
          </a:p>
        </p:txBody>
      </p:sp>
      <p:sp>
        <p:nvSpPr>
          <p:cNvPr id="922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wien_pd1</a:t>
            </a:r>
            <a:endParaRPr lang="en-US"/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A05AB2-68EB-4C50-AC4A-9A4AEAE175AC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274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Concourse</vt:lpstr>
      <vt:lpstr>Latihan Pemeriksaan Psikologi Klasikal</vt:lpstr>
      <vt:lpstr>Tujuan</vt:lpstr>
      <vt:lpstr>Panduan Instruksi Tes PM</vt:lpstr>
      <vt:lpstr>Latihan</vt:lpstr>
      <vt:lpstr>Latihan Pemeriksaan Psikologi Klasikal</vt:lpstr>
      <vt:lpstr>Tujuan Instruksional</vt:lpstr>
      <vt:lpstr>Panduan Instruksi FRT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13</cp:revision>
  <dcterms:created xsi:type="dcterms:W3CDTF">2007-04-21T04:29:50Z</dcterms:created>
  <dcterms:modified xsi:type="dcterms:W3CDTF">2015-03-06T09:06:10Z</dcterms:modified>
</cp:coreProperties>
</file>