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AC2CBC-66FA-4DF4-BD37-207BAFA625B3}" type="datetimeFigureOut">
              <a:rPr lang="id-ID"/>
              <a:pPr>
                <a:defRPr/>
              </a:pPr>
              <a:t>05/03/2015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5B12944-00B7-4DC2-88AF-82426D8A23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kumimoji="1" lang="id-ID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828800"/>
            <a:ext cx="457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9D37-9B89-413E-BAF4-50BDCA526D1C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46D1-45C2-41E0-9089-9D8968C5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11E1B-2862-4C2B-981C-3A077568E81F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AAB3A-C84E-45B7-9C59-7163E6B28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A79B-5C75-43DE-A7D6-7AF98944F3D2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AE260-59CC-4B4C-B271-970DCFB7B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11C5-FA02-498B-B999-00C21CD7A690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6260-A47E-4695-9B2F-4DF53BC53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EC8D3-7286-480C-947F-B5A86CE8A4D9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8476-6B00-4BAF-B0E2-E3EC474FE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842B-254C-457A-9295-FB03EE11A2DA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5DEED-FE1D-452D-9FFA-1242A93E3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DEDB4-98A4-47A6-A744-3C5248366153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519C8-A4F9-4DED-8123-F49E28262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00064-0D5B-416C-B047-72D0E21EEB02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FEA5-5FD5-4ACB-8F59-F49CDD285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448A8-8F84-4C7B-9E8E-5722AB5FF368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5CFE-C08A-48C5-A620-84C39AC0B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0BEAD-8304-4ADF-B897-150FBE8ED739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B3C3F-AC9F-4C99-807A-BF690A46F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0788F-5BBC-414A-836B-C2FDCCE1F561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BB4EB-836C-4824-88D4-5B0F0205C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rc 2"/>
          <p:cNvSpPr>
            <a:spLocks/>
          </p:cNvSpPr>
          <p:nvPr/>
        </p:nvSpPr>
        <p:spPr bwMode="auto">
          <a:xfrm>
            <a:off x="0" y="842963"/>
            <a:ext cx="289718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kumimoji="1"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9D9A1BC1-2CD3-4A55-9A0B-DAFE98318BBC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DDF9528-4FB7-4CBC-BE34-EFC9DC945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981200"/>
            <a:ext cx="6399213" cy="1524000"/>
          </a:xfrm>
        </p:spPr>
        <p:txBody>
          <a:bodyPr/>
          <a:lstStyle/>
          <a:p>
            <a:pPr eaLnBrk="1" hangingPunct="1"/>
            <a:r>
              <a:rPr lang="en-US" sz="5400" smtClean="0"/>
              <a:t>Etika Pemeriksaan Psikologi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5B4B4CF-E3A0-43E6-98F2-F87CC3A049A0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795F0-9DEF-4006-A319-1F8F8358CFB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Tujuan Instruksional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Mengenalkan kode etik secara umum dalam bidang psikologi</a:t>
            </a:r>
          </a:p>
          <a:p>
            <a:pPr eaLnBrk="1" hangingPunct="1"/>
            <a:r>
              <a:rPr lang="en-US" sz="2400" smtClean="0"/>
              <a:t>Mengenalkan siapa yang berhak melakukan diagnosa psikologis.</a:t>
            </a:r>
          </a:p>
          <a:p>
            <a:pPr eaLnBrk="1" hangingPunct="1"/>
            <a:r>
              <a:rPr lang="en-US" sz="2400" smtClean="0"/>
              <a:t>Mengenalkan siapa yang bertanggung jawab mengamankan aparatus tes. </a:t>
            </a:r>
          </a:p>
          <a:p>
            <a:pPr eaLnBrk="1" hangingPunct="1"/>
            <a:r>
              <a:rPr lang="en-US" sz="2400" smtClean="0"/>
              <a:t>Mengenal bagaimana psikodiagnostikus seharusnya bersikap &amp; bertingkah laku dlm suatu pemeriksaan psikologi.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624278-6FCC-45DD-A904-C98B7DB87B89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AD386-EC1A-4537-84CD-2CEE39CCF6D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Kode Etik Psikologi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Dari APA (American Psychological Association) </a:t>
            </a:r>
            <a:r>
              <a:rPr lang="en-US" smtClean="0">
                <a:sym typeface="Wingdings" pitchFamily="2" charset="2"/>
              </a:rPr>
              <a:t> click di www.APA.com)</a:t>
            </a:r>
            <a:endParaRPr lang="en-US" smtClean="0"/>
          </a:p>
          <a:p>
            <a:pPr eaLnBrk="1" hangingPunct="1"/>
            <a:r>
              <a:rPr lang="en-US" smtClean="0"/>
              <a:t>Dari HIMPSI (Himpunan Psikologi Indonesia) </a:t>
            </a:r>
            <a:r>
              <a:rPr lang="en-US" smtClean="0">
                <a:sym typeface="Wingdings" pitchFamily="2" charset="2"/>
              </a:rPr>
              <a:t> (click di www.himpsi.org)</a:t>
            </a: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3CC2DF-050C-4015-90E6-5313915741FE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FEBD4-856F-4787-9DD2-407367B33BA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/>
          <a:lstStyle/>
          <a:p>
            <a:pPr eaLnBrk="1" hangingPunct="1"/>
            <a:r>
              <a:rPr lang="en-US" sz="4400" smtClean="0"/>
              <a:t>Siapa yang berhak melakukan diagnosa Psikologis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465388"/>
            <a:ext cx="6096000" cy="3630612"/>
          </a:xfrm>
        </p:spPr>
        <p:txBody>
          <a:bodyPr/>
          <a:lstStyle/>
          <a:p>
            <a:pPr eaLnBrk="1" hangingPunct="1"/>
            <a:r>
              <a:rPr lang="en-US" smtClean="0"/>
              <a:t>Ahli psikologi </a:t>
            </a:r>
            <a:r>
              <a:rPr lang="en-US" smtClean="0">
                <a:sym typeface="Wingdings" pitchFamily="2" charset="2"/>
              </a:rPr>
              <a:t> psikolog yang memiliki SIP (Surat Ijin Praktek).</a:t>
            </a:r>
            <a:endParaRPr lang="en-US" smtClean="0"/>
          </a:p>
          <a:p>
            <a:pPr eaLnBrk="1" hangingPunct="1"/>
            <a:r>
              <a:rPr lang="en-US" smtClean="0"/>
              <a:t>Bukan ahli psikologi </a:t>
            </a:r>
            <a:r>
              <a:rPr lang="en-US" smtClean="0">
                <a:sym typeface="Wingdings" pitchFamily="2" charset="2"/>
              </a:rPr>
              <a:t> harus mendapat pelatihan khusus</a:t>
            </a:r>
            <a:r>
              <a:rPr lang="id-ID" smtClean="0">
                <a:sym typeface="Wingdings" pitchFamily="2" charset="2"/>
              </a:rPr>
              <a:t> (</a:t>
            </a:r>
            <a:r>
              <a:rPr lang="id-ID" i="1" smtClean="0">
                <a:sym typeface="Wingdings" pitchFamily="2" charset="2"/>
              </a:rPr>
              <a:t>sertified</a:t>
            </a:r>
            <a:r>
              <a:rPr lang="id-ID" smtClean="0">
                <a:sym typeface="Wingdings" pitchFamily="2" charset="2"/>
              </a:rPr>
              <a:t>)</a:t>
            </a:r>
            <a:r>
              <a:rPr lang="en-US" smtClean="0">
                <a:sym typeface="Wingdings" pitchFamily="2" charset="2"/>
              </a:rPr>
              <a:t>, dan di bawah supervisi seorang ahli (Psikolog). </a:t>
            </a: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46DADE-BA56-471A-98AB-E5CACAA1B177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966D7-B5A0-4154-B7E2-5BF86208F7A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629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Siapa yang bertanggung jawab mengamankan aparatus tes?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209800"/>
            <a:ext cx="60960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Tes Level A </a:t>
            </a:r>
            <a:r>
              <a:rPr lang="en-US" sz="2000" smtClean="0">
                <a:sym typeface="Wingdings" pitchFamily="2" charset="2"/>
              </a:rPr>
              <a:t> dpt dilaksanakan oleh administrator dg bimbingan manual tes.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 Contoh : tes prestasi, tes vokasional.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Tes Level B </a:t>
            </a:r>
            <a:r>
              <a:rPr lang="en-US" sz="2000" smtClean="0">
                <a:sym typeface="Wingdings" pitchFamily="2" charset="2"/>
              </a:rPr>
              <a:t> dpt dilaksanakan oleh mereka yg telah mdpt pelatihan khusus &amp; mempunyai pengetahuan psikologi.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sym typeface="Wingdings" pitchFamily="2" charset="2"/>
              </a:rPr>
              <a:t>Contoh : tes inteligensi, tes bakat, tes minat, tes </a:t>
            </a:r>
            <a:r>
              <a:rPr lang="en-US" sz="2000" i="1" smtClean="0">
                <a:sym typeface="Wingdings" pitchFamily="2" charset="2"/>
              </a:rPr>
              <a:t>personality inventory.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Tes Level C </a:t>
            </a:r>
            <a:r>
              <a:rPr lang="en-US" sz="2000" smtClean="0">
                <a:sym typeface="Wingdings" pitchFamily="2" charset="2"/>
              </a:rPr>
              <a:t> dpt dilaksanakan oleh mereka yg mdpt kemampuan khusus yg mendalam utk penyelenggaraannya melalui supervisi yg ketat seorang ahli psikologi (dg SIP).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Tes Inteligensi utk penggunaan klinis, tes kepribadian.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B4F080-7B8D-41CE-8C10-D42B9B71A4A5}" type="datetime1">
              <a:rPr lang="id-ID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4F74D-E254-43BE-AE1E-AE85CEDE863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477000" cy="13716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</a:rPr>
              <a:t>Sikap &amp; Tingkah laku Psikodiagnostikus dlm pemeriksaan &amp; diagnosa psikologi.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514600"/>
            <a:ext cx="60960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Etika pengetesan.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Etika dlm tes meramalkan.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Etika dlm tes mendeskripsikan.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Etika dlm tes menemukan diri sendiri.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Relasi Pemeriksa dg Sub</a:t>
            </a:r>
            <a:r>
              <a:rPr lang="id-ID" sz="2000" smtClean="0"/>
              <a:t>j</a:t>
            </a:r>
            <a:r>
              <a:rPr lang="en-US" sz="2000" smtClean="0"/>
              <a:t>ek yg diperiksa.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Perlakukan Sub</a:t>
            </a:r>
            <a:r>
              <a:rPr lang="id-ID" sz="2000" smtClean="0"/>
              <a:t>j</a:t>
            </a:r>
            <a:r>
              <a:rPr lang="en-US" sz="2000" smtClean="0"/>
              <a:t>ek sbg individu (prinsip humanistik).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Jaga rahasia pribadi sub</a:t>
            </a:r>
            <a:r>
              <a:rPr lang="id-ID" sz="2000" smtClean="0"/>
              <a:t>j</a:t>
            </a:r>
            <a:r>
              <a:rPr lang="en-US" sz="2000" smtClean="0"/>
              <a:t>ek.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Buat diagnosa dg hati-hati.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Pahami kesulitan2 sub</a:t>
            </a:r>
            <a:r>
              <a:rPr lang="id-ID" sz="2000" smtClean="0"/>
              <a:t>j</a:t>
            </a:r>
            <a:r>
              <a:rPr lang="en-US" sz="2000" smtClean="0"/>
              <a:t>ek.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6BE172-45B3-443A-B303-91D55BBFCBED}" type="datetime1">
              <a:rPr lang="id-ID"/>
              <a:pPr>
                <a:defRPr/>
              </a:pPr>
              <a:t>05/03/2015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B2354-52E7-4E92-8B76-2E7F1DAB983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id-ID" smtClean="0"/>
              <a:t>Kode etik Himpsi yg terkait dg pemeriksaan psikologi.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Bab III: Kompetensi (dlm pemeriksaan psikologi)</a:t>
            </a:r>
          </a:p>
          <a:p>
            <a:r>
              <a:rPr lang="id-ID" smtClean="0"/>
              <a:t>Bab IV: Hubungan Antar Manusia</a:t>
            </a:r>
          </a:p>
          <a:p>
            <a:r>
              <a:rPr lang="id-ID" smtClean="0"/>
              <a:t>Bab V: Kerahasiaan Rekam dan Hasil Pemeriksaan Psikologi</a:t>
            </a:r>
          </a:p>
          <a:p>
            <a:r>
              <a:rPr lang="id-ID" smtClean="0"/>
              <a:t>Bab XI: Asesmen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315200" cy="1143000"/>
          </a:xfrm>
        </p:spPr>
        <p:txBody>
          <a:bodyPr/>
          <a:lstStyle/>
          <a:p>
            <a:r>
              <a:rPr lang="id-ID" sz="4400" smtClean="0"/>
              <a:t>Pasal yang mengatur Asesmen</a:t>
            </a:r>
            <a:br>
              <a:rPr lang="id-ID" sz="4400" smtClean="0"/>
            </a:br>
            <a:r>
              <a:rPr lang="id-ID" sz="4400" smtClean="0"/>
              <a:t>dlm Kode Etik Psikologi</a:t>
            </a:r>
            <a:endParaRPr lang="en-US" sz="4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981200"/>
            <a:ext cx="7239000" cy="3630613"/>
          </a:xfrm>
        </p:spPr>
        <p:txBody>
          <a:bodyPr/>
          <a:lstStyle/>
          <a:p>
            <a:r>
              <a:rPr lang="id-ID" dirty="0" smtClean="0"/>
              <a:t>Pasal 62: Dasar Asesmen</a:t>
            </a:r>
          </a:p>
          <a:p>
            <a:r>
              <a:rPr lang="id-ID" dirty="0" smtClean="0"/>
              <a:t>Pasal 63: Penggunaan Asesmen </a:t>
            </a:r>
          </a:p>
          <a:p>
            <a:r>
              <a:rPr lang="id-ID" dirty="0" smtClean="0"/>
              <a:t>Pasal 64: </a:t>
            </a:r>
            <a:r>
              <a:rPr lang="id-ID" i="1" dirty="0" smtClean="0"/>
              <a:t>Informend Consent </a:t>
            </a:r>
            <a:r>
              <a:rPr lang="id-ID" dirty="0" smtClean="0"/>
              <a:t>dlm Asesmen</a:t>
            </a:r>
          </a:p>
          <a:p>
            <a:r>
              <a:rPr lang="id-ID" dirty="0" smtClean="0"/>
              <a:t>Pasal 65: Interpretasi Hasil Asesmen</a:t>
            </a:r>
          </a:p>
          <a:p>
            <a:r>
              <a:rPr lang="id-ID" dirty="0" smtClean="0"/>
              <a:t>Pasal 66: Penyampaian Data &amp; Hasil Asesmen</a:t>
            </a:r>
          </a:p>
          <a:p>
            <a:r>
              <a:rPr lang="id-ID" dirty="0" smtClean="0"/>
              <a:t>Pasal 67: Menjaga alat, Data dan Hasil Asesmen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Diskusi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Diskusikan salah satu kasus pelanggaran etika pemeriksaan psikologi.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711C5-FA02-498B-B999-00C21CD7A690}" type="datetime1">
              <a:rPr lang="id-ID" smtClean="0"/>
              <a:pPr>
                <a:defRPr/>
              </a:pPr>
              <a:t>05/03/2015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836260-A47E-4695-9B2F-4DF53BC536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neric">
  <a:themeElements>
    <a:clrScheme name="Generic 1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777777"/>
      </a:accent1>
      <a:accent2>
        <a:srgbClr val="0033CC"/>
      </a:accent2>
      <a:accent3>
        <a:srgbClr val="AAAAAA"/>
      </a:accent3>
      <a:accent4>
        <a:srgbClr val="DADADA"/>
      </a:accent4>
      <a:accent5>
        <a:srgbClr val="BDBDBD"/>
      </a:accent5>
      <a:accent6>
        <a:srgbClr val="002DB9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</Template>
  <TotalTime>73</TotalTime>
  <Words>392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Arial Narrow</vt:lpstr>
      <vt:lpstr>Wingdings</vt:lpstr>
      <vt:lpstr>Calibri</vt:lpstr>
      <vt:lpstr>Generic</vt:lpstr>
      <vt:lpstr>Etika Pemeriksaan Psikologi</vt:lpstr>
      <vt:lpstr>Tujuan Instruksional</vt:lpstr>
      <vt:lpstr>Kode Etik Psikologi</vt:lpstr>
      <vt:lpstr>Siapa yang berhak melakukan diagnosa Psikologis ?</vt:lpstr>
      <vt:lpstr>Siapa yang bertanggung jawab mengamankan aparatus tes?</vt:lpstr>
      <vt:lpstr>Sikap &amp; Tingkah laku Psikodiagnostikus dlm pemeriksaan &amp; diagnosa psikologi.</vt:lpstr>
      <vt:lpstr>Kode etik Himpsi yg terkait dg pemeriksaan psikologi.</vt:lpstr>
      <vt:lpstr>Pasal yang mengatur Asesmen dlm Kode Etik Psikologi</vt:lpstr>
      <vt:lpstr>Diskusi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Pemeriksaan Psikologi</dc:title>
  <dc:creator>WINANTI SIWI RESPATI</dc:creator>
  <cp:lastModifiedBy>Winanti Siwi Respati</cp:lastModifiedBy>
  <cp:revision>8</cp:revision>
  <dcterms:created xsi:type="dcterms:W3CDTF">2007-04-21T04:11:11Z</dcterms:created>
  <dcterms:modified xsi:type="dcterms:W3CDTF">2015-03-05T08:53:53Z</dcterms:modified>
</cp:coreProperties>
</file>