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7C448F5F-E307-4C46-868E-1CC26DC50E56}" type="datetimeFigureOut">
              <a:rPr lang="id-ID"/>
              <a:pPr>
                <a:defRPr/>
              </a:pPr>
              <a:t>08/03/2015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18E686DB-6B8A-45F2-85B9-6E5180A54D42}"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8C0680E9-3322-4972-B64C-10F065F443F8}" type="datetime1">
              <a:rPr lang="id-ID" smtClean="0"/>
              <a:pPr>
                <a:defRPr/>
              </a:pPr>
              <a:t>08/03/2015</a:t>
            </a:fld>
            <a:endParaRPr lang="en-US"/>
          </a:p>
        </p:txBody>
      </p:sp>
      <p:sp>
        <p:nvSpPr>
          <p:cNvPr id="19" name="Footer Placeholder 18"/>
          <p:cNvSpPr>
            <a:spLocks noGrp="1"/>
          </p:cNvSpPr>
          <p:nvPr>
            <p:ph type="ftr" sz="quarter" idx="11"/>
          </p:nvPr>
        </p:nvSpPr>
        <p:spPr/>
        <p:txBody>
          <a:bodyPr/>
          <a:lstStyle/>
          <a:p>
            <a:pPr>
              <a:defRPr/>
            </a:pPr>
            <a:r>
              <a:rPr lang="en-US" smtClean="0"/>
              <a:t>wien/pd1</a:t>
            </a:r>
            <a:endParaRPr lang="en-US"/>
          </a:p>
        </p:txBody>
      </p:sp>
      <p:sp>
        <p:nvSpPr>
          <p:cNvPr id="27" name="Slide Number Placeholder 26"/>
          <p:cNvSpPr>
            <a:spLocks noGrp="1"/>
          </p:cNvSpPr>
          <p:nvPr>
            <p:ph type="sldNum" sz="quarter" idx="12"/>
          </p:nvPr>
        </p:nvSpPr>
        <p:spPr/>
        <p:txBody>
          <a:bodyPr/>
          <a:lstStyle/>
          <a:p>
            <a:pPr>
              <a:defRPr/>
            </a:pPr>
            <a:fld id="{C7AE4826-47BC-46A7-AA33-D23D7F12965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A51EA7C-C13C-4F69-B1A8-57433B035DB0}" type="datetime1">
              <a:rPr lang="id-ID" smtClean="0"/>
              <a:pPr>
                <a:defRPr/>
              </a:pPr>
              <a:t>08/03/2015</a:t>
            </a:fld>
            <a:endParaRPr lang="en-US"/>
          </a:p>
        </p:txBody>
      </p:sp>
      <p:sp>
        <p:nvSpPr>
          <p:cNvPr id="5" name="Footer Placeholder 4"/>
          <p:cNvSpPr>
            <a:spLocks noGrp="1"/>
          </p:cNvSpPr>
          <p:nvPr>
            <p:ph type="ftr" sz="quarter" idx="11"/>
          </p:nvPr>
        </p:nvSpPr>
        <p:spPr/>
        <p:txBody>
          <a:bodyPr/>
          <a:lstStyle/>
          <a:p>
            <a:pPr>
              <a:defRPr/>
            </a:pPr>
            <a:r>
              <a:rPr lang="en-US" smtClean="0"/>
              <a:t>wien/pd1</a:t>
            </a:r>
            <a:endParaRPr lang="en-US"/>
          </a:p>
        </p:txBody>
      </p:sp>
      <p:sp>
        <p:nvSpPr>
          <p:cNvPr id="6" name="Slide Number Placeholder 5"/>
          <p:cNvSpPr>
            <a:spLocks noGrp="1"/>
          </p:cNvSpPr>
          <p:nvPr>
            <p:ph type="sldNum" sz="quarter" idx="12"/>
          </p:nvPr>
        </p:nvSpPr>
        <p:spPr/>
        <p:txBody>
          <a:bodyPr/>
          <a:lstStyle/>
          <a:p>
            <a:pPr>
              <a:defRPr/>
            </a:pPr>
            <a:fld id="{9FF6B556-D74F-49BB-AD2F-A43EE345B26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7FE4B99-1C25-45E9-9765-24E999238501}" type="datetime1">
              <a:rPr lang="id-ID" smtClean="0"/>
              <a:pPr>
                <a:defRPr/>
              </a:pPr>
              <a:t>08/03/2015</a:t>
            </a:fld>
            <a:endParaRPr lang="en-US"/>
          </a:p>
        </p:txBody>
      </p:sp>
      <p:sp>
        <p:nvSpPr>
          <p:cNvPr id="5" name="Footer Placeholder 4"/>
          <p:cNvSpPr>
            <a:spLocks noGrp="1"/>
          </p:cNvSpPr>
          <p:nvPr>
            <p:ph type="ftr" sz="quarter" idx="11"/>
          </p:nvPr>
        </p:nvSpPr>
        <p:spPr/>
        <p:txBody>
          <a:bodyPr/>
          <a:lstStyle/>
          <a:p>
            <a:pPr>
              <a:defRPr/>
            </a:pPr>
            <a:r>
              <a:rPr lang="en-US" smtClean="0"/>
              <a:t>wien/pd1</a:t>
            </a:r>
            <a:endParaRPr lang="en-US"/>
          </a:p>
        </p:txBody>
      </p:sp>
      <p:sp>
        <p:nvSpPr>
          <p:cNvPr id="6" name="Slide Number Placeholder 5"/>
          <p:cNvSpPr>
            <a:spLocks noGrp="1"/>
          </p:cNvSpPr>
          <p:nvPr>
            <p:ph type="sldNum" sz="quarter" idx="12"/>
          </p:nvPr>
        </p:nvSpPr>
        <p:spPr/>
        <p:txBody>
          <a:bodyPr/>
          <a:lstStyle/>
          <a:p>
            <a:pPr>
              <a:defRPr/>
            </a:pPr>
            <a:fld id="{2E22E926-B3B6-47AD-893A-5EF9445B1B6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FA43D17-D1BD-45B5-9B2D-B1BAFCD82633}" type="datetime1">
              <a:rPr lang="id-ID" smtClean="0"/>
              <a:pPr>
                <a:defRPr/>
              </a:pPr>
              <a:t>08/03/2015</a:t>
            </a:fld>
            <a:endParaRPr lang="en-US"/>
          </a:p>
        </p:txBody>
      </p:sp>
      <p:sp>
        <p:nvSpPr>
          <p:cNvPr id="5" name="Footer Placeholder 4"/>
          <p:cNvSpPr>
            <a:spLocks noGrp="1"/>
          </p:cNvSpPr>
          <p:nvPr>
            <p:ph type="ftr" sz="quarter" idx="11"/>
          </p:nvPr>
        </p:nvSpPr>
        <p:spPr/>
        <p:txBody>
          <a:bodyPr/>
          <a:lstStyle/>
          <a:p>
            <a:pPr>
              <a:defRPr/>
            </a:pPr>
            <a:r>
              <a:rPr lang="en-US" smtClean="0"/>
              <a:t>wien/pd1</a:t>
            </a:r>
            <a:endParaRPr lang="en-US"/>
          </a:p>
        </p:txBody>
      </p:sp>
      <p:sp>
        <p:nvSpPr>
          <p:cNvPr id="6" name="Slide Number Placeholder 5"/>
          <p:cNvSpPr>
            <a:spLocks noGrp="1"/>
          </p:cNvSpPr>
          <p:nvPr>
            <p:ph type="sldNum" sz="quarter" idx="12"/>
          </p:nvPr>
        </p:nvSpPr>
        <p:spPr/>
        <p:txBody>
          <a:bodyPr/>
          <a:lstStyle/>
          <a:p>
            <a:pPr>
              <a:defRPr/>
            </a:pPr>
            <a:fld id="{EB69F2FF-C87B-4D45-BC3B-0CAA5EA1D2FF}"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9BF896C7-FEF5-4203-B9A2-467F216B0C30}" type="datetime1">
              <a:rPr lang="id-ID" smtClean="0"/>
              <a:pPr>
                <a:defRPr/>
              </a:pPr>
              <a:t>08/03/2015</a:t>
            </a:fld>
            <a:endParaRPr lang="en-US"/>
          </a:p>
        </p:txBody>
      </p:sp>
      <p:sp>
        <p:nvSpPr>
          <p:cNvPr id="5" name="Footer Placeholder 4"/>
          <p:cNvSpPr>
            <a:spLocks noGrp="1"/>
          </p:cNvSpPr>
          <p:nvPr>
            <p:ph type="ftr" sz="quarter" idx="11"/>
          </p:nvPr>
        </p:nvSpPr>
        <p:spPr/>
        <p:txBody>
          <a:bodyPr/>
          <a:lstStyle/>
          <a:p>
            <a:pPr>
              <a:defRPr/>
            </a:pPr>
            <a:r>
              <a:rPr lang="en-US" smtClean="0"/>
              <a:t>wien/pd1</a:t>
            </a:r>
            <a:endParaRPr lang="en-US"/>
          </a:p>
        </p:txBody>
      </p:sp>
      <p:sp>
        <p:nvSpPr>
          <p:cNvPr id="6" name="Slide Number Placeholder 5"/>
          <p:cNvSpPr>
            <a:spLocks noGrp="1"/>
          </p:cNvSpPr>
          <p:nvPr>
            <p:ph type="sldNum" sz="quarter" idx="12"/>
          </p:nvPr>
        </p:nvSpPr>
        <p:spPr/>
        <p:txBody>
          <a:bodyPr/>
          <a:lstStyle/>
          <a:p>
            <a:pPr>
              <a:defRPr/>
            </a:pPr>
            <a:fld id="{155607BA-00A3-4D27-A9F0-040925EB5B25}"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13D1E5C-E677-4A85-81C6-E61C58F3E944}" type="datetime1">
              <a:rPr lang="id-ID" smtClean="0"/>
              <a:pPr>
                <a:defRPr/>
              </a:pPr>
              <a:t>08/03/2015</a:t>
            </a:fld>
            <a:endParaRPr lang="en-US"/>
          </a:p>
        </p:txBody>
      </p:sp>
      <p:sp>
        <p:nvSpPr>
          <p:cNvPr id="6" name="Footer Placeholder 5"/>
          <p:cNvSpPr>
            <a:spLocks noGrp="1"/>
          </p:cNvSpPr>
          <p:nvPr>
            <p:ph type="ftr" sz="quarter" idx="11"/>
          </p:nvPr>
        </p:nvSpPr>
        <p:spPr/>
        <p:txBody>
          <a:bodyPr/>
          <a:lstStyle/>
          <a:p>
            <a:pPr>
              <a:defRPr/>
            </a:pPr>
            <a:r>
              <a:rPr lang="en-US" smtClean="0"/>
              <a:t>wien/pd1</a:t>
            </a:r>
            <a:endParaRPr lang="en-US"/>
          </a:p>
        </p:txBody>
      </p:sp>
      <p:sp>
        <p:nvSpPr>
          <p:cNvPr id="7" name="Slide Number Placeholder 6"/>
          <p:cNvSpPr>
            <a:spLocks noGrp="1"/>
          </p:cNvSpPr>
          <p:nvPr>
            <p:ph type="sldNum" sz="quarter" idx="12"/>
          </p:nvPr>
        </p:nvSpPr>
        <p:spPr/>
        <p:txBody>
          <a:bodyPr/>
          <a:lstStyle/>
          <a:p>
            <a:pPr>
              <a:defRPr/>
            </a:pPr>
            <a:fld id="{699D04CE-B09F-4A06-A3DB-2ED61CE017FF}"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AF1FAA38-7D47-4525-97C8-D6407272E3C9}" type="datetime1">
              <a:rPr lang="id-ID" smtClean="0"/>
              <a:pPr>
                <a:defRPr/>
              </a:pPr>
              <a:t>08/03/2015</a:t>
            </a:fld>
            <a:endParaRPr lang="en-US"/>
          </a:p>
        </p:txBody>
      </p:sp>
      <p:sp>
        <p:nvSpPr>
          <p:cNvPr id="8" name="Footer Placeholder 7"/>
          <p:cNvSpPr>
            <a:spLocks noGrp="1"/>
          </p:cNvSpPr>
          <p:nvPr>
            <p:ph type="ftr" sz="quarter" idx="11"/>
          </p:nvPr>
        </p:nvSpPr>
        <p:spPr/>
        <p:txBody>
          <a:bodyPr/>
          <a:lstStyle/>
          <a:p>
            <a:pPr>
              <a:defRPr/>
            </a:pPr>
            <a:r>
              <a:rPr lang="en-US" smtClean="0"/>
              <a:t>wien/pd1</a:t>
            </a:r>
            <a:endParaRPr lang="en-US"/>
          </a:p>
        </p:txBody>
      </p:sp>
      <p:sp>
        <p:nvSpPr>
          <p:cNvPr id="9" name="Slide Number Placeholder 8"/>
          <p:cNvSpPr>
            <a:spLocks noGrp="1"/>
          </p:cNvSpPr>
          <p:nvPr>
            <p:ph type="sldNum" sz="quarter" idx="12"/>
          </p:nvPr>
        </p:nvSpPr>
        <p:spPr/>
        <p:txBody>
          <a:bodyPr/>
          <a:lstStyle/>
          <a:p>
            <a:pPr>
              <a:defRPr/>
            </a:pPr>
            <a:fld id="{DC6C5862-8871-4D37-86DA-51DC764DBB3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509D6846-FBC2-41D3-85AC-06E619647CAA}" type="datetime1">
              <a:rPr lang="id-ID" smtClean="0"/>
              <a:pPr>
                <a:defRPr/>
              </a:pPr>
              <a:t>08/03/2015</a:t>
            </a:fld>
            <a:endParaRPr lang="en-US"/>
          </a:p>
        </p:txBody>
      </p:sp>
      <p:sp>
        <p:nvSpPr>
          <p:cNvPr id="4" name="Footer Placeholder 3"/>
          <p:cNvSpPr>
            <a:spLocks noGrp="1"/>
          </p:cNvSpPr>
          <p:nvPr>
            <p:ph type="ftr" sz="quarter" idx="11"/>
          </p:nvPr>
        </p:nvSpPr>
        <p:spPr/>
        <p:txBody>
          <a:bodyPr/>
          <a:lstStyle/>
          <a:p>
            <a:pPr>
              <a:defRPr/>
            </a:pPr>
            <a:r>
              <a:rPr lang="en-US" smtClean="0"/>
              <a:t>wien/pd1</a:t>
            </a:r>
            <a:endParaRPr lang="en-US"/>
          </a:p>
        </p:txBody>
      </p:sp>
      <p:sp>
        <p:nvSpPr>
          <p:cNvPr id="5" name="Slide Number Placeholder 4"/>
          <p:cNvSpPr>
            <a:spLocks noGrp="1"/>
          </p:cNvSpPr>
          <p:nvPr>
            <p:ph type="sldNum" sz="quarter" idx="12"/>
          </p:nvPr>
        </p:nvSpPr>
        <p:spPr/>
        <p:txBody>
          <a:bodyPr/>
          <a:lstStyle/>
          <a:p>
            <a:pPr>
              <a:defRPr/>
            </a:pPr>
            <a:fld id="{B6055914-4F03-45F1-A96F-E093BBA37A8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BA50A22-4B6E-470D-8693-2D8309B544D5}" type="datetime1">
              <a:rPr lang="id-ID" smtClean="0"/>
              <a:pPr>
                <a:defRPr/>
              </a:pPr>
              <a:t>08/03/2015</a:t>
            </a:fld>
            <a:endParaRPr lang="en-US"/>
          </a:p>
        </p:txBody>
      </p:sp>
      <p:sp>
        <p:nvSpPr>
          <p:cNvPr id="3" name="Footer Placeholder 2"/>
          <p:cNvSpPr>
            <a:spLocks noGrp="1"/>
          </p:cNvSpPr>
          <p:nvPr>
            <p:ph type="ftr" sz="quarter" idx="11"/>
          </p:nvPr>
        </p:nvSpPr>
        <p:spPr/>
        <p:txBody>
          <a:bodyPr/>
          <a:lstStyle/>
          <a:p>
            <a:pPr>
              <a:defRPr/>
            </a:pPr>
            <a:r>
              <a:rPr lang="en-US" smtClean="0"/>
              <a:t>wien/pd1</a:t>
            </a:r>
            <a:endParaRPr lang="en-US"/>
          </a:p>
        </p:txBody>
      </p:sp>
      <p:sp>
        <p:nvSpPr>
          <p:cNvPr id="4" name="Slide Number Placeholder 3"/>
          <p:cNvSpPr>
            <a:spLocks noGrp="1"/>
          </p:cNvSpPr>
          <p:nvPr>
            <p:ph type="sldNum" sz="quarter" idx="12"/>
          </p:nvPr>
        </p:nvSpPr>
        <p:spPr/>
        <p:txBody>
          <a:bodyPr/>
          <a:lstStyle/>
          <a:p>
            <a:pPr>
              <a:defRPr/>
            </a:pPr>
            <a:fld id="{C5255592-1335-4C2A-AC0F-A7B1A7C95AD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1B6253E4-D30E-4EAD-87EF-687705255B3F}" type="datetime1">
              <a:rPr lang="id-ID" smtClean="0"/>
              <a:pPr>
                <a:defRPr/>
              </a:pPr>
              <a:t>08/03/2015</a:t>
            </a:fld>
            <a:endParaRPr lang="en-US"/>
          </a:p>
        </p:txBody>
      </p:sp>
      <p:sp>
        <p:nvSpPr>
          <p:cNvPr id="6" name="Footer Placeholder 5"/>
          <p:cNvSpPr>
            <a:spLocks noGrp="1"/>
          </p:cNvSpPr>
          <p:nvPr>
            <p:ph type="ftr" sz="quarter" idx="11"/>
          </p:nvPr>
        </p:nvSpPr>
        <p:spPr/>
        <p:txBody>
          <a:bodyPr/>
          <a:lstStyle/>
          <a:p>
            <a:pPr>
              <a:defRPr/>
            </a:pPr>
            <a:r>
              <a:rPr lang="en-US" smtClean="0"/>
              <a:t>wien/pd1</a:t>
            </a:r>
            <a:endParaRPr lang="en-US"/>
          </a:p>
        </p:txBody>
      </p:sp>
      <p:sp>
        <p:nvSpPr>
          <p:cNvPr id="7" name="Slide Number Placeholder 6"/>
          <p:cNvSpPr>
            <a:spLocks noGrp="1"/>
          </p:cNvSpPr>
          <p:nvPr>
            <p:ph type="sldNum" sz="quarter" idx="12"/>
          </p:nvPr>
        </p:nvSpPr>
        <p:spPr/>
        <p:txBody>
          <a:bodyPr/>
          <a:lstStyle/>
          <a:p>
            <a:pPr>
              <a:defRPr/>
            </a:pPr>
            <a:fld id="{C6FFDE7A-4A93-4B8A-B2FA-025D6D12FC8E}"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3A89D52D-2F81-4F03-B3FB-FDD805A956EC}" type="datetime1">
              <a:rPr lang="id-ID" smtClean="0"/>
              <a:pPr>
                <a:defRPr/>
              </a:pPr>
              <a:t>08/03/2015</a:t>
            </a:fld>
            <a:endParaRPr lang="en-US"/>
          </a:p>
        </p:txBody>
      </p:sp>
      <p:sp>
        <p:nvSpPr>
          <p:cNvPr id="6" name="Footer Placeholder 5"/>
          <p:cNvSpPr>
            <a:spLocks noGrp="1"/>
          </p:cNvSpPr>
          <p:nvPr>
            <p:ph type="ftr" sz="quarter" idx="11"/>
          </p:nvPr>
        </p:nvSpPr>
        <p:spPr/>
        <p:txBody>
          <a:bodyPr/>
          <a:lstStyle/>
          <a:p>
            <a:pPr>
              <a:defRPr/>
            </a:pPr>
            <a:r>
              <a:rPr lang="en-US" smtClean="0"/>
              <a:t>wien/pd1</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EB7A784-C3A6-4578-978C-A4DFAFF1F725}"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2F0AD77-7344-41CE-8D48-1A157AD5B17A}" type="datetime1">
              <a:rPr lang="id-ID" smtClean="0"/>
              <a:pPr>
                <a:defRPr/>
              </a:pPr>
              <a:t>08/03/2015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smtClean="0"/>
              <a:t>wien/pd1</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7F6D587-79D6-4C42-902E-62FC049C447F}"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371600"/>
            <a:ext cx="7772400" cy="1470025"/>
          </a:xfrm>
        </p:spPr>
        <p:txBody>
          <a:bodyPr>
            <a:normAutofit fontScale="90000"/>
          </a:bodyPr>
          <a:lstStyle/>
          <a:p>
            <a:pPr eaLnBrk="1" hangingPunct="1"/>
            <a:r>
              <a:rPr lang="id-ID" dirty="0" smtClean="0"/>
              <a:t>Latihan Pemeriksaan Psikologi Klasikal</a:t>
            </a:r>
          </a:p>
        </p:txBody>
      </p:sp>
      <p:sp>
        <p:nvSpPr>
          <p:cNvPr id="2051" name="Rectangle 3"/>
          <p:cNvSpPr>
            <a:spLocks noGrp="1" noChangeArrowheads="1"/>
          </p:cNvSpPr>
          <p:nvPr>
            <p:ph type="subTitle" idx="1"/>
          </p:nvPr>
        </p:nvSpPr>
        <p:spPr/>
        <p:txBody>
          <a:bodyPr/>
          <a:lstStyle/>
          <a:p>
            <a:pPr eaLnBrk="1" hangingPunct="1"/>
            <a:r>
              <a:rPr lang="id-ID" dirty="0" smtClean="0"/>
              <a:t>Pembukaan Tes</a:t>
            </a:r>
            <a:endParaRPr lang="en-US" dirty="0" smtClean="0"/>
          </a:p>
        </p:txBody>
      </p:sp>
      <p:sp>
        <p:nvSpPr>
          <p:cNvPr id="2052" name="Date Placeholder 5"/>
          <p:cNvSpPr>
            <a:spLocks noGrp="1"/>
          </p:cNvSpPr>
          <p:nvPr>
            <p:ph type="dt" sz="half" idx="10"/>
          </p:nvPr>
        </p:nvSpPr>
        <p:spPr>
          <a:noFill/>
        </p:spPr>
        <p:txBody>
          <a:bodyPr/>
          <a:lstStyle/>
          <a:p>
            <a:fld id="{A0CCCB87-106C-4CF1-A705-9A17F6B28D6B}" type="datetime1">
              <a:rPr lang="id-ID"/>
              <a:pPr/>
              <a:t>08/03/2015</a:t>
            </a:fld>
            <a:endParaRPr lang="en-US"/>
          </a:p>
        </p:txBody>
      </p:sp>
      <p:sp>
        <p:nvSpPr>
          <p:cNvPr id="2054" name="Footer Placeholder 7"/>
          <p:cNvSpPr>
            <a:spLocks noGrp="1"/>
          </p:cNvSpPr>
          <p:nvPr>
            <p:ph type="ftr" sz="quarter" idx="11"/>
          </p:nvPr>
        </p:nvSpPr>
        <p:spPr>
          <a:noFill/>
        </p:spPr>
        <p:txBody>
          <a:bodyPr/>
          <a:lstStyle/>
          <a:p>
            <a:r>
              <a:rPr lang="en-US"/>
              <a:t>wien/pd1</a:t>
            </a:r>
          </a:p>
        </p:txBody>
      </p:sp>
      <p:sp>
        <p:nvSpPr>
          <p:cNvPr id="2053" name="Slide Number Placeholder 6"/>
          <p:cNvSpPr>
            <a:spLocks noGrp="1"/>
          </p:cNvSpPr>
          <p:nvPr>
            <p:ph type="sldNum" sz="quarter" idx="12"/>
          </p:nvPr>
        </p:nvSpPr>
        <p:spPr>
          <a:noFill/>
        </p:spPr>
        <p:txBody>
          <a:bodyPr/>
          <a:lstStyle/>
          <a:p>
            <a:fld id="{55C844A3-E937-40A6-93E0-3C1D6415157F}" type="slidenum">
              <a:rPr lang="en-US"/>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Tujuan Instruksional</a:t>
            </a:r>
          </a:p>
        </p:txBody>
      </p:sp>
      <p:sp>
        <p:nvSpPr>
          <p:cNvPr id="3075" name="Rectangle 3"/>
          <p:cNvSpPr>
            <a:spLocks noGrp="1" noChangeArrowheads="1"/>
          </p:cNvSpPr>
          <p:nvPr>
            <p:ph idx="1"/>
          </p:nvPr>
        </p:nvSpPr>
        <p:spPr/>
        <p:txBody>
          <a:bodyPr/>
          <a:lstStyle/>
          <a:p>
            <a:pPr eaLnBrk="1" hangingPunct="1"/>
            <a:r>
              <a:rPr lang="id-ID" dirty="0" smtClean="0"/>
              <a:t>Mengenalkan pada mahasiswa bagaimana membuka pemeriksaan psikologi klasikal.</a:t>
            </a:r>
            <a:endParaRPr lang="en-US" dirty="0" smtClean="0"/>
          </a:p>
        </p:txBody>
      </p:sp>
      <p:sp>
        <p:nvSpPr>
          <p:cNvPr id="3076" name="Date Placeholder 5"/>
          <p:cNvSpPr>
            <a:spLocks noGrp="1"/>
          </p:cNvSpPr>
          <p:nvPr>
            <p:ph type="dt" sz="half" idx="10"/>
          </p:nvPr>
        </p:nvSpPr>
        <p:spPr>
          <a:noFill/>
        </p:spPr>
        <p:txBody>
          <a:bodyPr/>
          <a:lstStyle/>
          <a:p>
            <a:fld id="{DA1EA3A1-3C89-4870-8855-B9DB6FAF0A37}" type="datetime1">
              <a:rPr lang="id-ID"/>
              <a:pPr/>
              <a:t>08/03/2015</a:t>
            </a:fld>
            <a:endParaRPr lang="en-US"/>
          </a:p>
        </p:txBody>
      </p:sp>
      <p:sp>
        <p:nvSpPr>
          <p:cNvPr id="3078" name="Footer Placeholder 7"/>
          <p:cNvSpPr>
            <a:spLocks noGrp="1"/>
          </p:cNvSpPr>
          <p:nvPr>
            <p:ph type="ftr" sz="quarter" idx="11"/>
          </p:nvPr>
        </p:nvSpPr>
        <p:spPr>
          <a:noFill/>
        </p:spPr>
        <p:txBody>
          <a:bodyPr/>
          <a:lstStyle/>
          <a:p>
            <a:r>
              <a:rPr lang="en-US"/>
              <a:t>wien/pd1</a:t>
            </a:r>
          </a:p>
        </p:txBody>
      </p:sp>
      <p:sp>
        <p:nvSpPr>
          <p:cNvPr id="3077" name="Slide Number Placeholder 6"/>
          <p:cNvSpPr>
            <a:spLocks noGrp="1"/>
          </p:cNvSpPr>
          <p:nvPr>
            <p:ph type="sldNum" sz="quarter" idx="12"/>
          </p:nvPr>
        </p:nvSpPr>
        <p:spPr>
          <a:noFill/>
        </p:spPr>
        <p:txBody>
          <a:bodyPr/>
          <a:lstStyle/>
          <a:p>
            <a:fld id="{AE8E9C04-C7D7-43FE-96F5-4798BA593A1F}" type="slidenum">
              <a:rPr lang="en-US"/>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62000" y="704088"/>
            <a:ext cx="7924800" cy="743712"/>
          </a:xfrm>
        </p:spPr>
        <p:txBody>
          <a:bodyPr>
            <a:normAutofit fontScale="90000"/>
          </a:bodyPr>
          <a:lstStyle/>
          <a:p>
            <a:pPr eaLnBrk="1" hangingPunct="1"/>
            <a:r>
              <a:rPr lang="id-ID" dirty="0" smtClean="0"/>
              <a:t>Panduan Pembukaan</a:t>
            </a:r>
          </a:p>
        </p:txBody>
      </p:sp>
      <p:sp>
        <p:nvSpPr>
          <p:cNvPr id="4099" name="Rectangle 3"/>
          <p:cNvSpPr>
            <a:spLocks noGrp="1" noChangeArrowheads="1"/>
          </p:cNvSpPr>
          <p:nvPr>
            <p:ph idx="1"/>
          </p:nvPr>
        </p:nvSpPr>
        <p:spPr>
          <a:xfrm>
            <a:off x="914400" y="1600200"/>
            <a:ext cx="7772400" cy="4525963"/>
          </a:xfrm>
        </p:spPr>
        <p:txBody>
          <a:bodyPr>
            <a:normAutofit/>
          </a:bodyPr>
          <a:lstStyle/>
          <a:p>
            <a:pPr eaLnBrk="1" hangingPunct="1"/>
            <a:r>
              <a:rPr lang="id-ID" sz="2400" dirty="0" smtClean="0"/>
              <a:t>Mengenalkan Diri</a:t>
            </a:r>
            <a:r>
              <a:rPr lang="en-US" sz="2400" dirty="0" smtClean="0"/>
              <a:t>.</a:t>
            </a:r>
            <a:endParaRPr lang="id-ID" sz="2400" dirty="0" smtClean="0"/>
          </a:p>
          <a:p>
            <a:pPr eaLnBrk="1" hangingPunct="1"/>
            <a:r>
              <a:rPr lang="id-ID" sz="2400" dirty="0" smtClean="0"/>
              <a:t>Apa yang akan dilakukan hari itu.</a:t>
            </a:r>
          </a:p>
          <a:p>
            <a:pPr eaLnBrk="1" hangingPunct="1"/>
            <a:r>
              <a:rPr lang="id-ID" sz="2400" dirty="0" smtClean="0"/>
              <a:t>Tujuan pemeriksaan.</a:t>
            </a:r>
          </a:p>
          <a:p>
            <a:pPr eaLnBrk="1" hangingPunct="1"/>
            <a:r>
              <a:rPr lang="id-ID" sz="2400" dirty="0" smtClean="0"/>
              <a:t>Gambaran persoalan yg akan dihadapi peserta.</a:t>
            </a:r>
          </a:p>
          <a:p>
            <a:pPr eaLnBrk="1" hangingPunct="1"/>
            <a:r>
              <a:rPr lang="id-ID" sz="2400" dirty="0" smtClean="0"/>
              <a:t>Aturan penting selama tes.</a:t>
            </a:r>
          </a:p>
          <a:p>
            <a:pPr eaLnBrk="1" hangingPunct="1"/>
            <a:r>
              <a:rPr lang="id-ID" sz="2400" dirty="0" smtClean="0"/>
              <a:t>Tentang waktu</a:t>
            </a:r>
          </a:p>
          <a:p>
            <a:pPr eaLnBrk="1" hangingPunct="1"/>
            <a:r>
              <a:rPr lang="id-ID" sz="2400" dirty="0" smtClean="0"/>
              <a:t>Aturan kerja dalam kelompok/klasikal.</a:t>
            </a:r>
          </a:p>
          <a:p>
            <a:pPr eaLnBrk="1" hangingPunct="1"/>
            <a:r>
              <a:rPr lang="id-ID" sz="2400" dirty="0" smtClean="0"/>
              <a:t>Alat bantu untuk bekerja.</a:t>
            </a:r>
          </a:p>
          <a:p>
            <a:pPr eaLnBrk="1" hangingPunct="1"/>
            <a:r>
              <a:rPr lang="id-ID" sz="2400" dirty="0" smtClean="0"/>
              <a:t>Pertanyaan</a:t>
            </a:r>
          </a:p>
          <a:p>
            <a:pPr eaLnBrk="1" hangingPunct="1"/>
            <a:r>
              <a:rPr lang="id-ID" sz="2400" dirty="0" smtClean="0"/>
              <a:t>Penutup</a:t>
            </a:r>
            <a:endParaRPr lang="en-US" sz="2400" dirty="0" smtClean="0"/>
          </a:p>
        </p:txBody>
      </p:sp>
      <p:sp>
        <p:nvSpPr>
          <p:cNvPr id="4100" name="Date Placeholder 5"/>
          <p:cNvSpPr>
            <a:spLocks noGrp="1"/>
          </p:cNvSpPr>
          <p:nvPr>
            <p:ph type="dt" sz="half" idx="10"/>
          </p:nvPr>
        </p:nvSpPr>
        <p:spPr>
          <a:noFill/>
        </p:spPr>
        <p:txBody>
          <a:bodyPr/>
          <a:lstStyle/>
          <a:p>
            <a:fld id="{4FE3641F-0D52-499C-A084-C5EDDE64F1EA}" type="datetime1">
              <a:rPr lang="id-ID"/>
              <a:pPr/>
              <a:t>08/03/2015</a:t>
            </a:fld>
            <a:endParaRPr lang="en-US"/>
          </a:p>
        </p:txBody>
      </p:sp>
      <p:sp>
        <p:nvSpPr>
          <p:cNvPr id="4102" name="Footer Placeholder 7"/>
          <p:cNvSpPr>
            <a:spLocks noGrp="1"/>
          </p:cNvSpPr>
          <p:nvPr>
            <p:ph type="ftr" sz="quarter" idx="11"/>
          </p:nvPr>
        </p:nvSpPr>
        <p:spPr>
          <a:noFill/>
        </p:spPr>
        <p:txBody>
          <a:bodyPr/>
          <a:lstStyle/>
          <a:p>
            <a:r>
              <a:rPr lang="en-US"/>
              <a:t>wien/pd1</a:t>
            </a:r>
          </a:p>
        </p:txBody>
      </p:sp>
      <p:sp>
        <p:nvSpPr>
          <p:cNvPr id="4101" name="Slide Number Placeholder 6"/>
          <p:cNvSpPr>
            <a:spLocks noGrp="1"/>
          </p:cNvSpPr>
          <p:nvPr>
            <p:ph type="sldNum" sz="quarter" idx="12"/>
          </p:nvPr>
        </p:nvSpPr>
        <p:spPr>
          <a:noFill/>
        </p:spPr>
        <p:txBody>
          <a:bodyPr/>
          <a:lstStyle/>
          <a:p>
            <a:fld id="{4807F960-9B66-4D5E-B0B4-084AFE7127CA}"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id-ID" dirty="0" smtClean="0"/>
              <a:t>Latihan</a:t>
            </a:r>
          </a:p>
        </p:txBody>
      </p:sp>
      <p:sp>
        <p:nvSpPr>
          <p:cNvPr id="5123" name="Rectangle 3"/>
          <p:cNvSpPr>
            <a:spLocks noGrp="1" noChangeArrowheads="1"/>
          </p:cNvSpPr>
          <p:nvPr>
            <p:ph idx="1"/>
          </p:nvPr>
        </p:nvSpPr>
        <p:spPr/>
        <p:txBody>
          <a:bodyPr/>
          <a:lstStyle/>
          <a:p>
            <a:pPr eaLnBrk="1" hangingPunct="1"/>
            <a:r>
              <a:rPr lang="id-ID" dirty="0" smtClean="0"/>
              <a:t>Memberikan Kata Pembuka dalam pemeriksaan psikologi klasikal</a:t>
            </a:r>
            <a:r>
              <a:rPr lang="en-US" dirty="0" smtClean="0"/>
              <a:t>.</a:t>
            </a:r>
          </a:p>
        </p:txBody>
      </p:sp>
      <p:sp>
        <p:nvSpPr>
          <p:cNvPr id="5124" name="Date Placeholder 5"/>
          <p:cNvSpPr>
            <a:spLocks noGrp="1"/>
          </p:cNvSpPr>
          <p:nvPr>
            <p:ph type="dt" sz="half" idx="10"/>
          </p:nvPr>
        </p:nvSpPr>
        <p:spPr>
          <a:noFill/>
        </p:spPr>
        <p:txBody>
          <a:bodyPr/>
          <a:lstStyle/>
          <a:p>
            <a:fld id="{1EE29D9F-2A58-4C26-85C1-55B81F29F51B}" type="datetime1">
              <a:rPr lang="id-ID"/>
              <a:pPr/>
              <a:t>08/03/2015</a:t>
            </a:fld>
            <a:endParaRPr lang="en-US" dirty="0"/>
          </a:p>
        </p:txBody>
      </p:sp>
      <p:sp>
        <p:nvSpPr>
          <p:cNvPr id="5126" name="Footer Placeholder 7"/>
          <p:cNvSpPr>
            <a:spLocks noGrp="1"/>
          </p:cNvSpPr>
          <p:nvPr>
            <p:ph type="ftr" sz="quarter" idx="11"/>
          </p:nvPr>
        </p:nvSpPr>
        <p:spPr>
          <a:noFill/>
        </p:spPr>
        <p:txBody>
          <a:bodyPr/>
          <a:lstStyle/>
          <a:p>
            <a:r>
              <a:rPr lang="en-US" dirty="0" err="1"/>
              <a:t>wien</a:t>
            </a:r>
            <a:r>
              <a:rPr lang="en-US" dirty="0"/>
              <a:t>/pd1</a:t>
            </a:r>
          </a:p>
        </p:txBody>
      </p:sp>
      <p:sp>
        <p:nvSpPr>
          <p:cNvPr id="5125" name="Slide Number Placeholder 6"/>
          <p:cNvSpPr>
            <a:spLocks noGrp="1"/>
          </p:cNvSpPr>
          <p:nvPr>
            <p:ph type="sldNum" sz="quarter" idx="12"/>
          </p:nvPr>
        </p:nvSpPr>
        <p:spPr>
          <a:noFill/>
        </p:spPr>
        <p:txBody>
          <a:bodyPr/>
          <a:lstStyle/>
          <a:p>
            <a:fld id="{17F2A211-8FF9-4ACA-BE27-5232F9AD8CA2}" type="slidenum">
              <a:rPr lang="en-US"/>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Autofit/>
          </a:bodyPr>
          <a:lstStyle/>
          <a:p>
            <a:r>
              <a:rPr lang="id-ID" sz="3200" dirty="0" smtClean="0"/>
              <a:t>PEMBUKA PEMERIKSAAN PSIKOLOGI KLASIKAL</a:t>
            </a:r>
            <a:endParaRPr lang="id-ID" sz="3200" dirty="0"/>
          </a:p>
        </p:txBody>
      </p:sp>
      <p:sp>
        <p:nvSpPr>
          <p:cNvPr id="3" name="Content Placeholder 2"/>
          <p:cNvSpPr>
            <a:spLocks noGrp="1"/>
          </p:cNvSpPr>
          <p:nvPr>
            <p:ph idx="1"/>
          </p:nvPr>
        </p:nvSpPr>
        <p:spPr>
          <a:xfrm>
            <a:off x="381000" y="1295400"/>
            <a:ext cx="8229600" cy="5105400"/>
          </a:xfrm>
        </p:spPr>
        <p:txBody>
          <a:bodyPr>
            <a:noAutofit/>
          </a:bodyPr>
          <a:lstStyle/>
          <a:p>
            <a:pPr lvl="0" algn="just"/>
            <a:r>
              <a:rPr lang="id-ID" sz="1200" dirty="0" smtClean="0"/>
              <a:t>Salam: </a:t>
            </a:r>
            <a:r>
              <a:rPr lang="id-ID" sz="1200" i="1" dirty="0" smtClean="0"/>
              <a:t>''Selamat pagi... </a:t>
            </a:r>
            <a:r>
              <a:rPr lang="id-ID" sz="1200" dirty="0" smtClean="0"/>
              <a:t>(ibu- ibu, bapak-bapak, atau yg lain)''.</a:t>
            </a:r>
          </a:p>
          <a:p>
            <a:pPr lvl="0" algn="just"/>
            <a:r>
              <a:rPr lang="id-ID" sz="1200" dirty="0" smtClean="0"/>
              <a:t>Perkenalkan diri: </a:t>
            </a:r>
            <a:r>
              <a:rPr lang="id-ID" sz="1200" i="1" dirty="0" smtClean="0"/>
              <a:t>''Kami dari ... (</a:t>
            </a:r>
            <a:r>
              <a:rPr lang="id-ID" sz="1200" dirty="0" smtClean="0"/>
              <a:t>nama biro psikologi) </a:t>
            </a:r>
            <a:r>
              <a:rPr lang="id-ID" sz="1200" i="1" dirty="0" smtClean="0"/>
              <a:t>yg akan bekerjasama dg Anda dlm pemeriksaan psikologi''</a:t>
            </a:r>
            <a:r>
              <a:rPr lang="id-ID" sz="1200" dirty="0" smtClean="0"/>
              <a:t>.</a:t>
            </a:r>
          </a:p>
          <a:p>
            <a:pPr lvl="0" algn="just"/>
            <a:r>
              <a:rPr lang="id-ID" sz="1200" dirty="0" smtClean="0"/>
              <a:t>Informasi Pemeriksaan: </a:t>
            </a:r>
            <a:r>
              <a:rPr lang="id-ID" sz="1200" i="1" dirty="0" smtClean="0"/>
              <a:t>''Hari ini kepada Anda akan dilakukan pemeriksaan psikologi, yg sering dikatakan sebagai psikotes. Sebenarnya hal itu bukan merupakan suatu tes, karena tidak mengandung pengertian lulus dan tidak lulus''</a:t>
            </a:r>
            <a:r>
              <a:rPr lang="id-ID" sz="1200" dirty="0" smtClean="0"/>
              <a:t>.</a:t>
            </a:r>
          </a:p>
          <a:p>
            <a:pPr lvl="0" algn="just"/>
            <a:r>
              <a:rPr lang="id-ID" sz="1200" dirty="0" smtClean="0"/>
              <a:t>Tujuan: </a:t>
            </a:r>
            <a:r>
              <a:rPr lang="id-ID" sz="1200" i="1" dirty="0" smtClean="0"/>
              <a:t>''Tujuan pemeriksaan psikologi ini adalah ...</a:t>
            </a:r>
            <a:r>
              <a:rPr lang="id-ID" sz="1200" dirty="0" smtClean="0"/>
              <a:t> (misal: evaluasi kepribadian, atau pemilihan jurusan, atau lainnya), </a:t>
            </a:r>
            <a:r>
              <a:rPr lang="id-ID" sz="1200" i="1" dirty="0" smtClean="0"/>
              <a:t>sehingga kami mohon kesediaan Anda untuk mengerjakannya secara optimal, agar kami dapat membantu Anda sebaik-baiknya''</a:t>
            </a:r>
            <a:r>
              <a:rPr lang="id-ID" sz="1200" dirty="0" smtClean="0"/>
              <a:t>.</a:t>
            </a:r>
          </a:p>
          <a:p>
            <a:pPr lvl="0" algn="just"/>
            <a:r>
              <a:rPr lang="id-ID" sz="1200" dirty="0" smtClean="0"/>
              <a:t>Informasi yg akan dihadapi: </a:t>
            </a:r>
            <a:r>
              <a:rPr lang="id-ID" sz="1200" i="1" dirty="0" smtClean="0"/>
              <a:t>''Persoalan yang akan disajikan beraneka ragam, ada yg berupa kalimat, hitungan, menggambar, dsb, namun semuanya akan dijelaskan terlebih dahulu, sehingga Anda akan dapat mengerjakannya dengan baik. Anda tidak perlu merasa khawatir, karena untuk pemeriksaan psikologi ini tidak diperlukan persiapan apa pun. Pada dasarnya setiap orang akan dapat mengerjakannya dengan baik''</a:t>
            </a:r>
            <a:r>
              <a:rPr lang="id-ID" sz="1200" dirty="0" smtClean="0"/>
              <a:t>.</a:t>
            </a:r>
          </a:p>
          <a:p>
            <a:pPr lvl="0" algn="just"/>
            <a:r>
              <a:rPr lang="id-ID" sz="1200" dirty="0" smtClean="0"/>
              <a:t>Aturan: </a:t>
            </a:r>
            <a:r>
              <a:rPr lang="id-ID" sz="1200" i="1" dirty="0" smtClean="0"/>
              <a:t>''Yang penting, dengarkanlah </a:t>
            </a:r>
            <a:r>
              <a:rPr lang="id-ID" sz="1200" i="1" smtClean="0"/>
              <a:t>baik-baik setiap petunjuk yang diberikan</a:t>
            </a:r>
            <a:r>
              <a:rPr lang="id-ID" sz="1200" i="1" dirty="0" smtClean="0"/>
              <a:t>. Kerjakanlah apa yang diperintahkan saja, jangan mengerjakan apa yang tidak diperintahkan. Jika belum memahami petunjuknya, bertanyalah pada saat kesempatan bertanya diberikan, sebelum Anda dilepas untuk mengerjakannya''</a:t>
            </a:r>
            <a:r>
              <a:rPr lang="id-ID" sz="1200" dirty="0" smtClean="0"/>
              <a:t>.</a:t>
            </a:r>
          </a:p>
          <a:p>
            <a:pPr lvl="0" algn="just"/>
            <a:r>
              <a:rPr lang="id-ID" sz="1200" dirty="0" smtClean="0"/>
              <a:t>Info ttg waktu: </a:t>
            </a:r>
            <a:r>
              <a:rPr lang="id-ID" sz="1200" i="1" dirty="0" smtClean="0"/>
              <a:t>''Waktu untuk mengerjakan dibatasi, namun batas waktunya ada yang tidak diberitahukan, oleh karena itu kami harap Anda bekerja seefisien mungkin''</a:t>
            </a:r>
            <a:r>
              <a:rPr lang="id-ID" sz="1200" dirty="0" smtClean="0"/>
              <a:t>.</a:t>
            </a:r>
          </a:p>
          <a:p>
            <a:pPr lvl="0" algn="just"/>
            <a:r>
              <a:rPr lang="id-ID" sz="1200" dirty="0" smtClean="0"/>
              <a:t>Info klasikal: </a:t>
            </a:r>
            <a:r>
              <a:rPr lang="id-ID" sz="1200" i="1" dirty="0" smtClean="0"/>
              <a:t>''Karena kita bekerja dalam kelompok, maka kita akan mulai pada saat yang sama dan selesai bersama-sama pula. Jangan ada yang mendahului mulai, tetapi juga jangan ada yang masih tetap mengerjakannya setelah aba-aba berhenti diberikan'</a:t>
            </a:r>
            <a:r>
              <a:rPr lang="id-ID" sz="1200" dirty="0" smtClean="0"/>
              <a:t>'.</a:t>
            </a:r>
          </a:p>
          <a:p>
            <a:pPr lvl="0" algn="just"/>
            <a:r>
              <a:rPr lang="id-ID" sz="1200" dirty="0" smtClean="0"/>
              <a:t>Info peralatan: </a:t>
            </a:r>
            <a:r>
              <a:rPr lang="id-ID" sz="1200" i="1" dirty="0" smtClean="0"/>
              <a:t>''Anda boleh menggunakan bolpoin, kecuali pada persoalan tertentu kami akan mengharuskan Anda menggunakan pensil yang kami bagikan'</a:t>
            </a:r>
            <a:r>
              <a:rPr lang="id-ID" sz="1200" dirty="0" smtClean="0"/>
              <a:t>'.</a:t>
            </a:r>
          </a:p>
          <a:p>
            <a:pPr lvl="0" algn="just"/>
            <a:r>
              <a:rPr lang="id-ID" sz="1200" dirty="0" smtClean="0"/>
              <a:t>Penutup: </a:t>
            </a:r>
            <a:r>
              <a:rPr lang="id-ID" sz="1200" i="1" dirty="0" smtClean="0"/>
              <a:t>''Apakah ada pertanyaan?'</a:t>
            </a:r>
            <a:r>
              <a:rPr lang="id-ID" sz="1200" dirty="0" smtClean="0"/>
              <a:t>' (ditunggu, jika ada yg bertanya dijawab). </a:t>
            </a:r>
            <a:r>
              <a:rPr lang="id-ID" sz="1200" i="1" dirty="0" smtClean="0"/>
              <a:t>Jika tidak ada, marilah kita mulai dengan mengisi Lembar Riwayat Hidup” </a:t>
            </a:r>
            <a:r>
              <a:rPr lang="id-ID" sz="1200" dirty="0" smtClean="0"/>
              <a:t>(saat itu Pengawas/Pemeriksa sdh membagikan lembar RH).</a:t>
            </a:r>
          </a:p>
          <a:p>
            <a:pPr lvl="0" algn="just"/>
            <a:endParaRPr lang="id-ID" sz="1200" dirty="0" smtClean="0"/>
          </a:p>
          <a:p>
            <a:pPr algn="just">
              <a:buNone/>
            </a:pPr>
            <a:r>
              <a:rPr lang="id-ID" sz="1200" dirty="0" smtClean="0"/>
              <a:t>(Catatan: Kalimat yang dicetak miring adalah yang harus Anda ucapkan di depan peserta pemeriksaan psikologi).</a:t>
            </a:r>
          </a:p>
          <a:p>
            <a:endParaRPr lang="id-ID" sz="1200" dirty="0" smtClean="0"/>
          </a:p>
        </p:txBody>
      </p:sp>
      <p:sp>
        <p:nvSpPr>
          <p:cNvPr id="4" name="Date Placeholder 3"/>
          <p:cNvSpPr>
            <a:spLocks noGrp="1"/>
          </p:cNvSpPr>
          <p:nvPr>
            <p:ph type="dt" sz="half" idx="10"/>
          </p:nvPr>
        </p:nvSpPr>
        <p:spPr/>
        <p:txBody>
          <a:bodyPr/>
          <a:lstStyle/>
          <a:p>
            <a:pPr>
              <a:defRPr/>
            </a:pPr>
            <a:fld id="{0FA43D17-D1BD-45B5-9B2D-B1BAFCD82633}" type="datetime1">
              <a:rPr lang="id-ID" smtClean="0"/>
              <a:pPr>
                <a:defRPr/>
              </a:pPr>
              <a:t>08/03/2015</a:t>
            </a:fld>
            <a:endParaRPr lang="en-US"/>
          </a:p>
        </p:txBody>
      </p:sp>
      <p:sp>
        <p:nvSpPr>
          <p:cNvPr id="5" name="Footer Placeholder 4"/>
          <p:cNvSpPr>
            <a:spLocks noGrp="1"/>
          </p:cNvSpPr>
          <p:nvPr>
            <p:ph type="ftr" sz="quarter" idx="11"/>
          </p:nvPr>
        </p:nvSpPr>
        <p:spPr/>
        <p:txBody>
          <a:bodyPr/>
          <a:lstStyle/>
          <a:p>
            <a:pPr>
              <a:defRPr/>
            </a:pPr>
            <a:r>
              <a:rPr lang="en-US" smtClean="0"/>
              <a:t>wien/pd1</a:t>
            </a:r>
            <a:endParaRPr lang="en-US"/>
          </a:p>
        </p:txBody>
      </p:sp>
      <p:sp>
        <p:nvSpPr>
          <p:cNvPr id="6" name="Slide Number Placeholder 5"/>
          <p:cNvSpPr>
            <a:spLocks noGrp="1"/>
          </p:cNvSpPr>
          <p:nvPr>
            <p:ph type="sldNum" sz="quarter" idx="12"/>
          </p:nvPr>
        </p:nvSpPr>
        <p:spPr/>
        <p:txBody>
          <a:bodyPr/>
          <a:lstStyle/>
          <a:p>
            <a:pPr>
              <a:defRPr/>
            </a:pPr>
            <a:fld id="{EB69F2FF-C87B-4D45-BC3B-0CAA5EA1D2FF}" type="slidenum">
              <a:rPr lang="en-US" smtClean="0"/>
              <a:pPr>
                <a:defRPr/>
              </a:pPr>
              <a:t>5</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457</Words>
  <Application>Microsoft Office PowerPoint</Application>
  <PresentationFormat>On-screen Show (4:3)</PresentationFormat>
  <Paragraphs>45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Latihan Pemeriksaan Psikologi Klasikal</vt:lpstr>
      <vt:lpstr>Tujuan Instruksional</vt:lpstr>
      <vt:lpstr>Panduan Pembukaan</vt:lpstr>
      <vt:lpstr>Latihan</vt:lpstr>
      <vt:lpstr>PEMBUKA PEMERIKSAAN PSIKOLOGI KLASIKAL</vt:lpstr>
    </vt:vector>
  </TitlesOfParts>
  <Company>UIEU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Latihan Pemeriksaan Psikologi Klasikal</dc:title>
  <dc:creator>WINANTI SIWI RESPATI</dc:creator>
  <cp:lastModifiedBy>Winanti Siwi Respati</cp:lastModifiedBy>
  <cp:revision>10</cp:revision>
  <dcterms:created xsi:type="dcterms:W3CDTF">2007-04-21T04:29:50Z</dcterms:created>
  <dcterms:modified xsi:type="dcterms:W3CDTF">2015-03-08T04:11:08Z</dcterms:modified>
</cp:coreProperties>
</file>