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C709E83-E058-487D-8431-0F8DE8E509CB}" type="datetimeFigureOut">
              <a:rPr lang="id-ID"/>
              <a:pPr>
                <a:defRPr/>
              </a:pPr>
              <a:t>06/03/2015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6375396-F6AB-4FAE-91F8-5676C943F90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288E61-1893-4D2B-93BE-EFB134DD911A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4B34A6A-3450-438B-974C-CDA51F533B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7E68E7-6BC4-4633-B2EA-4B86F344F4CF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D3DD8D-6720-413F-B337-125D207D6E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0D6A25-B186-4F86-8910-EBE2F995BBC0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8BDC9E-A447-405A-9DA4-8B448E70E8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E49F3E-DD95-4C8A-A147-B07C8925E88D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CB4683-F534-44A8-AB69-1CA4FF401E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8CC2D8-C702-462C-B788-B2FFB915484D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DA310A-5177-4AB0-8AEA-C99C7BD630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F49466-5092-40C4-A627-FE0F842F6B83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8106CD-5A85-41B6-B6EF-7F4ECAA361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40B633-95BA-4742-A0C4-4C884711E5CF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41581B-2622-41F5-95C1-8FE8DCB703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6DD431-E07E-4881-A3ED-DEE8EC82BFB7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416A7B-9EC7-4080-ACD0-68C4236BCD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7A8A16-15BB-4A57-9263-452093BDCAB0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4FB0E3-AE95-43EB-A123-05B8917037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EA52B04A-0F6D-47F1-BDC6-E9DF4302073D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42EE31-3AB8-40FC-A3A5-80B3CA4C98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40C7A61-6A9C-4528-8D97-5C64DC359596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0DFB3B4-C921-446D-8869-E17506C8D7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8CB1E0C-B540-4523-9824-0C4DA938DA3B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8628D15-FE02-4441-93BA-0223FF4A70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Latihan Pemeriksaan Psikologi Klasikal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76600"/>
            <a:ext cx="7772400" cy="1199704"/>
          </a:xfrm>
        </p:spPr>
        <p:txBody>
          <a:bodyPr/>
          <a:lstStyle/>
          <a:p>
            <a:pPr eaLnBrk="1" hangingPunct="1"/>
            <a:r>
              <a:rPr lang="en-US" smtClean="0"/>
              <a:t>Instruksi RH</a:t>
            </a:r>
          </a:p>
        </p:txBody>
      </p:sp>
      <p:sp>
        <p:nvSpPr>
          <p:cNvPr id="2052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44D90649-0F71-4EAC-9B0A-4A300708A85B}" type="datetime1">
              <a:rPr lang="id-ID"/>
              <a:pPr/>
              <a:t>06/03/2015</a:t>
            </a:fld>
            <a:endParaRPr lang="en-US"/>
          </a:p>
        </p:txBody>
      </p:sp>
      <p:sp>
        <p:nvSpPr>
          <p:cNvPr id="2054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wien/pd1</a:t>
            </a:r>
          </a:p>
        </p:txBody>
      </p:sp>
      <p:sp>
        <p:nvSpPr>
          <p:cNvPr id="20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48E436-890B-41F2-8FDD-36D219CDCF3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Mengenalkan pada mahasiswa cara memandu atau menuntun peserta tes secara klasikal dalam mengisi Daftar Riwayat Hidup, sehingga diperoleh data yang lengkap &amp; memadai untuk analisa psikologis.</a:t>
            </a:r>
            <a:endParaRPr lang="id-ID" dirty="0" smtClean="0"/>
          </a:p>
        </p:txBody>
      </p:sp>
      <p:sp>
        <p:nvSpPr>
          <p:cNvPr id="3076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875497E-0414-4124-B1F1-C01F675595B8}" type="datetime1">
              <a:rPr lang="id-ID"/>
              <a:pPr/>
              <a:t>06/03/2015</a:t>
            </a:fld>
            <a:endParaRPr lang="en-US"/>
          </a:p>
        </p:txBody>
      </p:sp>
      <p:sp>
        <p:nvSpPr>
          <p:cNvPr id="3078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wien/pd1</a:t>
            </a:r>
          </a:p>
        </p:txBody>
      </p:sp>
      <p:sp>
        <p:nvSpPr>
          <p:cNvPr id="307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0A7523-D315-4951-985A-8A3B69063287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Tujuan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z="2800" dirty="0" smtClean="0"/>
              <a:t>Pelajari dari Diktat Instruksi Pemeriksaan Psikologi secara Klasikal, bagian RH.</a:t>
            </a:r>
          </a:p>
          <a:p>
            <a:pPr eaLnBrk="1" hangingPunct="1"/>
            <a:r>
              <a:rPr lang="id-ID" sz="2800" dirty="0" smtClean="0"/>
              <a:t>Yang harus dipersiapkan :</a:t>
            </a:r>
          </a:p>
          <a:p>
            <a:pPr lvl="1" eaLnBrk="1" hangingPunct="1"/>
            <a:r>
              <a:rPr lang="id-ID" sz="2400" dirty="0" smtClean="0"/>
              <a:t>Tester </a:t>
            </a:r>
            <a:r>
              <a:rPr lang="id-ID" sz="2400" dirty="0" smtClean="0">
                <a:sym typeface="Wingdings" pitchFamily="2" charset="2"/>
              </a:rPr>
              <a:t> memiliki kemampuan yg mencakup :</a:t>
            </a:r>
            <a:endParaRPr lang="id-ID" sz="2400" dirty="0" smtClean="0"/>
          </a:p>
          <a:p>
            <a:pPr lvl="2" eaLnBrk="1" hangingPunct="1"/>
            <a:r>
              <a:rPr lang="id-ID" sz="2000" dirty="0" smtClean="0">
                <a:sym typeface="Wingdings" pitchFamily="2" charset="2"/>
              </a:rPr>
              <a:t>Kemampuan memahami pemeriksaan psikologi &amp; memberikan instruksi RH.</a:t>
            </a:r>
          </a:p>
          <a:p>
            <a:pPr lvl="2" eaLnBrk="1" hangingPunct="1"/>
            <a:r>
              <a:rPr lang="id-ID" sz="2000" dirty="0" smtClean="0">
                <a:sym typeface="Wingdings" pitchFamily="2" charset="2"/>
              </a:rPr>
              <a:t>Kemampuan mengendalikan situasi kelas.</a:t>
            </a:r>
          </a:p>
          <a:p>
            <a:pPr lvl="2" eaLnBrk="1" hangingPunct="1"/>
            <a:r>
              <a:rPr lang="id-ID" sz="2000" dirty="0" smtClean="0">
                <a:sym typeface="Wingdings" pitchFamily="2" charset="2"/>
              </a:rPr>
              <a:t>Kemampuan observasi kelas. </a:t>
            </a:r>
          </a:p>
          <a:p>
            <a:pPr lvl="1" eaLnBrk="1" hangingPunct="1"/>
            <a:r>
              <a:rPr lang="id-ID" sz="2400" dirty="0" smtClean="0"/>
              <a:t>Lembar Riwayat Hidup </a:t>
            </a:r>
            <a:r>
              <a:rPr lang="id-ID" sz="2400" dirty="0" smtClean="0">
                <a:sym typeface="Wingdings" pitchFamily="2" charset="2"/>
              </a:rPr>
              <a:t> untuk setiap peserta.</a:t>
            </a:r>
          </a:p>
          <a:p>
            <a:pPr lvl="1" eaLnBrk="1" hangingPunct="1"/>
            <a:r>
              <a:rPr lang="id-ID" sz="2400" dirty="0" smtClean="0"/>
              <a:t>Alat tulis untuk peserta. </a:t>
            </a:r>
            <a:endParaRPr lang="id-ID" sz="2400" dirty="0" smtClean="0"/>
          </a:p>
        </p:txBody>
      </p:sp>
      <p:sp>
        <p:nvSpPr>
          <p:cNvPr id="4100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4E4D1FE-AF97-43F1-AE65-6A0705A21E34}" type="datetime1">
              <a:rPr lang="id-ID"/>
              <a:pPr/>
              <a:t>06/03/2015</a:t>
            </a:fld>
            <a:endParaRPr lang="en-US"/>
          </a:p>
        </p:txBody>
      </p:sp>
      <p:sp>
        <p:nvSpPr>
          <p:cNvPr id="4102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wien/pd1</a:t>
            </a:r>
          </a:p>
        </p:txBody>
      </p:sp>
      <p:sp>
        <p:nvSpPr>
          <p:cNvPr id="410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40B92C-F052-4F23-95D4-429EAA70FA3B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d-ID" dirty="0" smtClean="0"/>
              <a:t>Penting diperhatikan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Memberikan Instruksi Pengisian RH di depan kelas.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8B930DD-443F-4AEB-943E-5E4464B2BFD8}" type="datetime1">
              <a:rPr lang="id-ID"/>
              <a:pPr/>
              <a:t>06/03/2015</a:t>
            </a:fld>
            <a:endParaRPr lang="en-US"/>
          </a:p>
        </p:txBody>
      </p:sp>
      <p:sp>
        <p:nvSpPr>
          <p:cNvPr id="512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wien/pd1</a:t>
            </a:r>
          </a:p>
        </p:txBody>
      </p:sp>
      <p:sp>
        <p:nvSpPr>
          <p:cNvPr id="51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0601C1-4A1D-485D-AB77-906EFA1DE357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Latihan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112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Concourse</vt:lpstr>
      <vt:lpstr>Latihan Pemeriksaan Psikologi Klasikal</vt:lpstr>
      <vt:lpstr>Tujuan</vt:lpstr>
      <vt:lpstr>Penting diperhatikan</vt:lpstr>
      <vt:lpstr>Latihan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Pemeriksaan Psikologi Klasikal</dc:title>
  <dc:creator>WINANTI SIWI RESPATI</dc:creator>
  <cp:lastModifiedBy>Winanti Siwi Respati</cp:lastModifiedBy>
  <cp:revision>5</cp:revision>
  <dcterms:created xsi:type="dcterms:W3CDTF">2007-04-21T04:29:50Z</dcterms:created>
  <dcterms:modified xsi:type="dcterms:W3CDTF">2015-03-06T08:36:32Z</dcterms:modified>
</cp:coreProperties>
</file>