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70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7EEB5-A04A-4800-8483-0E6DFE5FAA10}" type="datetimeFigureOut">
              <a:rPr lang="id-ID" smtClean="0"/>
              <a:t>14/03/2018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A3522-E4BC-4680-BBE8-D0D034D512A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3C0D4-4698-4BE6-AF6B-54CB708113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73366-2CF8-4F85-ADD6-4984F7FBA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3AAE2D-70B6-4A84-9285-3AAD69E45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00E09-F87F-48F7-9FCE-82F47F936E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125E6-61DA-4883-AD9C-8239384F2C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915F-A724-44BE-82A6-DD06561F3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FCC7-49B1-4AED-AAD0-EC5F542D7B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2F065-B6A3-4FCE-A2E1-B57EF6DAD4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7D5E8-F1AD-4611-94E3-3422428DE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B29D1-E9EB-4EE1-B558-E95D82564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25ED-302F-4A24-9775-F8BAD91E8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4D7F64-7AB1-46CC-A4C6-51B0BBF741C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/>
              <a:t>Psikologi</a:t>
            </a:r>
            <a:r>
              <a:rPr lang="en-US" dirty="0"/>
              <a:t> </a:t>
            </a:r>
            <a:r>
              <a:rPr lang="en-US" dirty="0" err="1"/>
              <a:t>Klasikal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smtClean="0"/>
              <a:t>RH</a:t>
            </a:r>
            <a:r>
              <a:rPr lang="id-ID" dirty="0" smtClean="0"/>
              <a:t>, IST, Tes Pohon, WZT, PAULI, Tes PM, Tes FRT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Wartegg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/ WZT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Pelajari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Diktat </a:t>
            </a:r>
            <a:r>
              <a:rPr lang="en-US" sz="2800" dirty="0" err="1"/>
              <a:t>Intruksi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Psikologi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Klasikal</a:t>
            </a:r>
            <a:r>
              <a:rPr lang="en-US" sz="2800" dirty="0"/>
              <a:t>,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Wartegg</a:t>
            </a:r>
            <a:r>
              <a:rPr lang="en-US" sz="2800" dirty="0"/>
              <a:t> / WZT.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dipersiapkan</a:t>
            </a:r>
            <a:r>
              <a:rPr lang="en-US" sz="2800" dirty="0"/>
              <a:t> 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Tester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memiliki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kemampuan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yg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mencakup</a:t>
            </a:r>
            <a:r>
              <a:rPr lang="en-US" sz="2400" dirty="0">
                <a:sym typeface="Wingdings" pitchFamily="2" charset="2"/>
              </a:rPr>
              <a:t> :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memahami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pemeriksaan</a:t>
            </a:r>
            <a:r>
              <a:rPr lang="en-US" sz="2000" dirty="0">
                <a:sym typeface="Wingdings" pitchFamily="2" charset="2"/>
              </a:rPr>
              <a:t> psikologi &amp; </a:t>
            </a:r>
            <a:r>
              <a:rPr lang="en-US" sz="2000" dirty="0" err="1">
                <a:sym typeface="Wingdings" pitchFamily="2" charset="2"/>
              </a:rPr>
              <a:t>memberikan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instruksi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Tes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Wartegg</a:t>
            </a:r>
            <a:r>
              <a:rPr lang="en-US" sz="2000" dirty="0">
                <a:sym typeface="Wingdings" pitchFamily="2" charset="2"/>
              </a:rPr>
              <a:t> / WZT.</a:t>
            </a:r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mengendalikan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situasi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kelas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observasi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kelas</a:t>
            </a:r>
            <a:r>
              <a:rPr lang="en-US" sz="2000" dirty="0">
                <a:sym typeface="Wingdings" pitchFamily="2" charset="2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Wartegg</a:t>
            </a:r>
            <a:r>
              <a:rPr lang="en-US" sz="2400" dirty="0"/>
              <a:t> / WZT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peserta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err="1"/>
              <a:t>Pensil</a:t>
            </a:r>
            <a:r>
              <a:rPr lang="en-US" sz="2400" dirty="0"/>
              <a:t> HB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/>
              <a:t>peserta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Tes Pauli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Pauli,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Pauli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/>
              <a:t>Pelajari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Diktat </a:t>
            </a:r>
            <a:r>
              <a:rPr lang="en-US" sz="2800" dirty="0" err="1"/>
              <a:t>Intruksi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Psikologi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Klasikal</a:t>
            </a:r>
            <a:r>
              <a:rPr lang="en-US" sz="2800" dirty="0"/>
              <a:t>,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Tes</a:t>
            </a:r>
            <a:r>
              <a:rPr lang="en-US" sz="2800" dirty="0"/>
              <a:t> Pauli.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dipersiapkan</a:t>
            </a:r>
            <a:r>
              <a:rPr lang="en-US" sz="2800" dirty="0"/>
              <a:t> 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Tester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memiliki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kemampuan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yg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mencakup</a:t>
            </a:r>
            <a:r>
              <a:rPr lang="en-US" sz="2400" dirty="0">
                <a:sym typeface="Wingdings" pitchFamily="2" charset="2"/>
              </a:rPr>
              <a:t> :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memahami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pemeriksaan</a:t>
            </a:r>
            <a:r>
              <a:rPr lang="en-US" sz="2000" dirty="0">
                <a:sym typeface="Wingdings" pitchFamily="2" charset="2"/>
              </a:rPr>
              <a:t> psikologi &amp; </a:t>
            </a:r>
            <a:r>
              <a:rPr lang="en-US" sz="2000" dirty="0" err="1">
                <a:sym typeface="Wingdings" pitchFamily="2" charset="2"/>
              </a:rPr>
              <a:t>memberikan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instruksi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Tes</a:t>
            </a:r>
            <a:r>
              <a:rPr lang="en-US" sz="2000" dirty="0">
                <a:sym typeface="Wingdings" pitchFamily="2" charset="2"/>
              </a:rPr>
              <a:t> Pauli.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mengendalikan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situasi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kelas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observasi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kelas</a:t>
            </a:r>
            <a:r>
              <a:rPr lang="en-US" sz="2000" dirty="0">
                <a:sym typeface="Wingdings" pitchFamily="2" charset="2"/>
              </a:rPr>
              <a:t>.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Pauli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peserta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tulis</a:t>
            </a:r>
            <a:r>
              <a:rPr lang="en-US" sz="2400" dirty="0"/>
              <a:t> (</a:t>
            </a:r>
            <a:r>
              <a:rPr lang="en-US" sz="2400" dirty="0" err="1"/>
              <a:t>pensil</a:t>
            </a:r>
            <a:r>
              <a:rPr lang="en-US" sz="2400" dirty="0"/>
              <a:t> / </a:t>
            </a:r>
            <a:r>
              <a:rPr lang="en-US" sz="2400" dirty="0" err="1"/>
              <a:t>bolpoint</a:t>
            </a:r>
            <a:r>
              <a:rPr lang="en-US" sz="2400" dirty="0"/>
              <a:t>)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/>
              <a:t>peserta</a:t>
            </a:r>
            <a:r>
              <a:rPr lang="en-US" sz="2400" dirty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Stop Watch.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Grafik</a:t>
            </a:r>
            <a:r>
              <a:rPr lang="en-US" sz="2400" dirty="0"/>
              <a:t> Pauli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Tes PM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Progressive Matrices,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PM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Pelajari dari Diktat Intruksi Pemeriksaan Psikologi secara Klasikal, bagian Tes PM.</a:t>
            </a:r>
          </a:p>
          <a:p>
            <a:pPr>
              <a:lnSpc>
                <a:spcPct val="80000"/>
              </a:lnSpc>
            </a:pPr>
            <a:r>
              <a:rPr lang="en-US" sz="2800"/>
              <a:t>Yang harus dipersiapkan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Tester </a:t>
            </a:r>
            <a:r>
              <a:rPr lang="en-US" sz="2400">
                <a:sym typeface="Wingdings" pitchFamily="2" charset="2"/>
              </a:rPr>
              <a:t> memiliki kemampuan yg mencakup :</a:t>
            </a:r>
            <a:endParaRPr lang="en-US" sz="2400"/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Kemampuan memahami pemeriksaan psikologi &amp; memberikan instruksi Tes PM.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Kemampuan mengendalikan situasi kelas.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Kemampuan observasi kelas.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Buku Tes PM </a:t>
            </a:r>
            <a:r>
              <a:rPr lang="en-US" sz="2400">
                <a:sym typeface="Wingdings" pitchFamily="2" charset="2"/>
              </a:rPr>
              <a:t> untuk setiap peserta.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Lembar Jawab Tes PM </a:t>
            </a:r>
            <a:r>
              <a:rPr lang="en-US" sz="2400">
                <a:sym typeface="Wingdings" pitchFamily="2" charset="2"/>
              </a:rPr>
              <a:t> untuk tiap </a:t>
            </a:r>
            <a:r>
              <a:rPr lang="en-US" sz="2400"/>
              <a:t>peserta.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Alat Tulis </a:t>
            </a:r>
            <a:r>
              <a:rPr lang="en-US" sz="2400">
                <a:sym typeface="Wingdings" pitchFamily="2" charset="2"/>
              </a:rPr>
              <a:t> untuk tiap peserta.</a:t>
            </a:r>
            <a:r>
              <a:rPr lang="en-US" sz="2400"/>
              <a:t> 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Stop Watch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Tes FRT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FRT (Figure Reasoning Test),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FRT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Pelajari dari Diktat Intruksi Pemeriksaan Psikologi secara Klasikal, bagian FRT.</a:t>
            </a:r>
          </a:p>
          <a:p>
            <a:pPr>
              <a:lnSpc>
                <a:spcPct val="80000"/>
              </a:lnSpc>
            </a:pPr>
            <a:r>
              <a:rPr lang="en-US" sz="2800"/>
              <a:t>Yang harus dipersiapkan :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Tester </a:t>
            </a:r>
            <a:r>
              <a:rPr lang="en-US" sz="2400">
                <a:sym typeface="Wingdings" pitchFamily="2" charset="2"/>
              </a:rPr>
              <a:t> memiliki kemampuan yg mencakup :</a:t>
            </a:r>
            <a:endParaRPr lang="en-US" sz="2400"/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Kemampuan memahami pemeriksaan psikologi &amp; memberikan instruksi FRT.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Kemampuan mengendalikan situasi kelas.</a:t>
            </a:r>
          </a:p>
          <a:p>
            <a:pPr lvl="2"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Kemampuan observasi kelas.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Buku FRT </a:t>
            </a:r>
            <a:r>
              <a:rPr lang="en-US" sz="2400">
                <a:sym typeface="Wingdings" pitchFamily="2" charset="2"/>
              </a:rPr>
              <a:t> untuk setiap peserta.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Lembar Jawab FRT </a:t>
            </a:r>
            <a:r>
              <a:rPr lang="en-US" sz="2400">
                <a:sym typeface="Wingdings" pitchFamily="2" charset="2"/>
              </a:rPr>
              <a:t> untuk tiap </a:t>
            </a:r>
            <a:r>
              <a:rPr lang="en-US" sz="2400"/>
              <a:t>peserta.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Alat Tulis </a:t>
            </a:r>
            <a:r>
              <a:rPr lang="en-US" sz="2400">
                <a:sym typeface="Wingdings" pitchFamily="2" charset="2"/>
              </a:rPr>
              <a:t> untuk tiap peserta.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Stop Watch.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PEMERIKSAAN PSIKOLOGI KLASIKAL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Instruksi RH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mengisi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Riwayat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lengkap</a:t>
            </a:r>
            <a:r>
              <a:rPr lang="en-US" dirty="0"/>
              <a:t> &amp;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RH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Pelajari dari Diktat Intruksi Pemeriksaan Psikologi secara Klasikal, bagian RH.</a:t>
            </a:r>
          </a:p>
          <a:p>
            <a:r>
              <a:rPr lang="en-US" sz="2800"/>
              <a:t>Yang harus dipersiapkan :</a:t>
            </a:r>
          </a:p>
          <a:p>
            <a:pPr lvl="1"/>
            <a:r>
              <a:rPr lang="en-US" sz="2400"/>
              <a:t>Tester </a:t>
            </a:r>
            <a:r>
              <a:rPr lang="en-US" sz="2400">
                <a:sym typeface="Wingdings" pitchFamily="2" charset="2"/>
              </a:rPr>
              <a:t> memiliki kemampuan yg mencakup :</a:t>
            </a:r>
            <a:endParaRPr lang="en-US" sz="2400"/>
          </a:p>
          <a:p>
            <a:pPr lvl="2"/>
            <a:r>
              <a:rPr lang="en-US" sz="2000">
                <a:sym typeface="Wingdings" pitchFamily="2" charset="2"/>
              </a:rPr>
              <a:t>Kemampuan memahami pemeriksaan psikologi &amp; memberikan instruksi RH.</a:t>
            </a:r>
          </a:p>
          <a:p>
            <a:pPr lvl="2"/>
            <a:r>
              <a:rPr lang="en-US" sz="2000">
                <a:sym typeface="Wingdings" pitchFamily="2" charset="2"/>
              </a:rPr>
              <a:t>Kemampuan mengendalikan situasi kelas.</a:t>
            </a:r>
          </a:p>
          <a:p>
            <a:pPr lvl="2"/>
            <a:r>
              <a:rPr lang="en-US" sz="2000">
                <a:sym typeface="Wingdings" pitchFamily="2" charset="2"/>
              </a:rPr>
              <a:t>Kemampuan observasi kelas. </a:t>
            </a:r>
          </a:p>
          <a:p>
            <a:pPr lvl="1"/>
            <a:r>
              <a:rPr lang="en-US" sz="2400"/>
              <a:t>Lembar Riwayat Hidup </a:t>
            </a:r>
            <a:r>
              <a:rPr lang="en-US" sz="2400">
                <a:sym typeface="Wingdings" pitchFamily="2" charset="2"/>
              </a:rPr>
              <a:t> untuk setiap peserta.</a:t>
            </a:r>
          </a:p>
          <a:p>
            <a:pPr lvl="1"/>
            <a:r>
              <a:rPr lang="en-US" sz="2400"/>
              <a:t>Alat tulis untuk peserta.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Instruksi IST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IST,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IST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Pelajari dari Diktat Intruksi Pemeriksaan Psikologi secara Klasikal, bagian IST.</a:t>
            </a:r>
          </a:p>
          <a:p>
            <a:pPr>
              <a:lnSpc>
                <a:spcPct val="90000"/>
              </a:lnSpc>
            </a:pPr>
            <a:r>
              <a:rPr lang="en-US" sz="2400"/>
              <a:t>Yang harus dipersiapkan 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Tester </a:t>
            </a:r>
            <a:r>
              <a:rPr lang="en-US" sz="2000">
                <a:sym typeface="Wingdings" pitchFamily="2" charset="2"/>
              </a:rPr>
              <a:t> memiliki kemampuan yg mencakup :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Kemampuan memahami pemeriksaan psikologi &amp; memberikan instruksi IST.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Kemampuan mengendalikan situasi kelas.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ym typeface="Wingdings" pitchFamily="2" charset="2"/>
              </a:rPr>
              <a:t>Kemampuan observasi kelas.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Buku IST </a:t>
            </a:r>
            <a:r>
              <a:rPr lang="en-US" sz="2000">
                <a:sym typeface="Wingdings" pitchFamily="2" charset="2"/>
              </a:rPr>
              <a:t> untuk setiap peserta.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2000"/>
              <a:t>Lembar Jawab IST </a:t>
            </a:r>
            <a:r>
              <a:rPr lang="en-US" sz="2000">
                <a:sym typeface="Wingdings" pitchFamily="2" charset="2"/>
              </a:rPr>
              <a:t> untuk setiap peserta.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Lembar ME untuk subtes terakhir (subtes 9)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Alat tulis untuk peserta.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Stop Watch.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Grafis </a:t>
            </a:r>
            <a:b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(Tes Pohon) 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 smtClean="0"/>
              <a:t>Menggambar</a:t>
            </a:r>
            <a:r>
              <a:rPr lang="id-ID" dirty="0" smtClean="0"/>
              <a:t> Pohon</a:t>
            </a:r>
            <a:r>
              <a:rPr lang="en-US" dirty="0" smtClean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Panduan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Tes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Menggambar</a:t>
            </a:r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Berlin Sans FB" pitchFamily="34" charset="0"/>
              </a:rPr>
              <a:t>Pohon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err="1"/>
              <a:t>Pelajari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Diktat </a:t>
            </a:r>
            <a:r>
              <a:rPr lang="en-US" sz="2800" dirty="0" err="1"/>
              <a:t>Intruksi</a:t>
            </a:r>
            <a:r>
              <a:rPr lang="en-US" sz="2800" dirty="0"/>
              <a:t> </a:t>
            </a:r>
            <a:r>
              <a:rPr lang="en-US" sz="2800" dirty="0" err="1"/>
              <a:t>Pemeriksaan</a:t>
            </a:r>
            <a:r>
              <a:rPr lang="en-US" sz="2800" dirty="0"/>
              <a:t> Psikologi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Klasikal</a:t>
            </a:r>
            <a:r>
              <a:rPr lang="en-US" sz="2800" dirty="0"/>
              <a:t>,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Tes</a:t>
            </a:r>
            <a:r>
              <a:rPr lang="en-US" sz="2800" dirty="0"/>
              <a:t> </a:t>
            </a:r>
            <a:r>
              <a:rPr lang="en-US" sz="2800" dirty="0" err="1"/>
              <a:t>Menggambar</a:t>
            </a:r>
            <a:r>
              <a:rPr lang="en-US" sz="2800" dirty="0"/>
              <a:t> </a:t>
            </a:r>
            <a:r>
              <a:rPr lang="en-US" sz="2800" dirty="0" err="1"/>
              <a:t>Pohon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dipersiapkan</a:t>
            </a:r>
            <a:r>
              <a:rPr lang="en-US" sz="2800" dirty="0"/>
              <a:t> 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Tester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memiliki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kemampuan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yg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mencakup</a:t>
            </a:r>
            <a:r>
              <a:rPr lang="en-US" sz="2400" dirty="0">
                <a:sym typeface="Wingdings" pitchFamily="2" charset="2"/>
              </a:rPr>
              <a:t> :</a:t>
            </a:r>
            <a:endParaRPr lang="en-US" sz="2400" dirty="0"/>
          </a:p>
          <a:p>
            <a:pPr lvl="2">
              <a:lnSpc>
                <a:spcPct val="8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memahami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pemeriksaan</a:t>
            </a:r>
            <a:r>
              <a:rPr lang="en-US" sz="2000" dirty="0">
                <a:sym typeface="Wingdings" pitchFamily="2" charset="2"/>
              </a:rPr>
              <a:t> psikologi &amp; </a:t>
            </a:r>
            <a:r>
              <a:rPr lang="en-US" sz="2000" dirty="0" err="1">
                <a:sym typeface="Wingdings" pitchFamily="2" charset="2"/>
              </a:rPr>
              <a:t>memberikan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instruksi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Tes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Menggambar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pohon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mengendalikan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situasi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kelas</a:t>
            </a:r>
            <a:r>
              <a:rPr lang="en-US" sz="2000" dirty="0">
                <a:sym typeface="Wingdings" pitchFamily="2" charset="2"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 err="1">
                <a:sym typeface="Wingdings" pitchFamily="2" charset="2"/>
              </a:rPr>
              <a:t>Kemampuan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observasi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err="1">
                <a:sym typeface="Wingdings" pitchFamily="2" charset="2"/>
              </a:rPr>
              <a:t>kelas</a:t>
            </a:r>
            <a:r>
              <a:rPr lang="en-US" sz="2000" dirty="0">
                <a:sym typeface="Wingdings" pitchFamily="2" charset="2"/>
              </a:rPr>
              <a:t>. </a:t>
            </a:r>
          </a:p>
          <a:p>
            <a:pPr lvl="1">
              <a:lnSpc>
                <a:spcPct val="80000"/>
              </a:lnSpc>
            </a:pPr>
            <a:r>
              <a:rPr lang="en-US" sz="2400" dirty="0" err="1"/>
              <a:t>Lembar</a:t>
            </a:r>
            <a:r>
              <a:rPr lang="en-US" sz="2400" dirty="0"/>
              <a:t> </a:t>
            </a:r>
            <a:r>
              <a:rPr lang="en-US" sz="2400" dirty="0" err="1"/>
              <a:t>Kertas</a:t>
            </a:r>
            <a:r>
              <a:rPr lang="en-US" sz="2400" dirty="0"/>
              <a:t> HVS </a:t>
            </a:r>
            <a:r>
              <a:rPr lang="en-US" sz="2400" dirty="0" err="1"/>
              <a:t>Kosong</a:t>
            </a:r>
            <a:r>
              <a:rPr lang="en-US" sz="2400" dirty="0"/>
              <a:t>, </a:t>
            </a:r>
            <a:r>
              <a:rPr lang="en-US" sz="2400" dirty="0" err="1"/>
              <a:t>ukuran</a:t>
            </a:r>
            <a:r>
              <a:rPr lang="en-US" sz="2400" dirty="0"/>
              <a:t> A4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setiap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peserta</a:t>
            </a:r>
            <a:r>
              <a:rPr lang="en-US" sz="2400" dirty="0">
                <a:sym typeface="Wingdings" pitchFamily="2" charset="2"/>
              </a:rPr>
              <a:t>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Pensil</a:t>
            </a:r>
            <a:r>
              <a:rPr lang="en-US" sz="2400" dirty="0"/>
              <a:t> </a:t>
            </a:r>
            <a:r>
              <a:rPr lang="en-US" sz="2400" dirty="0" smtClean="0"/>
              <a:t>HB</a:t>
            </a:r>
            <a:r>
              <a:rPr lang="id-ID" sz="2400" dirty="0" smtClean="0"/>
              <a:t>/B</a:t>
            </a:r>
            <a:r>
              <a:rPr lang="en-US" sz="2400" dirty="0" smtClean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untuk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tiap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/>
              <a:t>peserta</a:t>
            </a:r>
            <a:r>
              <a:rPr lang="en-US" sz="2400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40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Berlin Sans FB" pitchFamily="34" charset="0"/>
              </a:rPr>
              <a:t>Instruksi</a:t>
            </a:r>
            <a:r>
              <a:rPr lang="id-ID" sz="4000" dirty="0" smtClean="0">
                <a:solidFill>
                  <a:srgbClr val="FF0000"/>
                </a:solidFill>
                <a:latin typeface="Berlin Sans FB" pitchFamily="34" charset="0"/>
              </a:rPr>
              <a:t> WZT</a:t>
            </a:r>
            <a:endParaRPr lang="en-US" sz="40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</a:t>
            </a:r>
            <a:r>
              <a:rPr lang="en-US" dirty="0" err="1" smtClean="0"/>
              <a:t>enuntun</a:t>
            </a:r>
            <a:r>
              <a:rPr lang="en-US" dirty="0" smtClean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klasikal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</a:t>
            </a:r>
            <a:r>
              <a:rPr lang="en-US" dirty="0" err="1"/>
              <a:t>Wartegg</a:t>
            </a:r>
            <a:r>
              <a:rPr lang="en-US" dirty="0"/>
              <a:t> / WZT,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data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diinterpretasikan</a:t>
            </a:r>
            <a:r>
              <a:rPr lang="en-US" dirty="0"/>
              <a:t>.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690</Words>
  <Application>Microsoft Office PowerPoint</Application>
  <PresentationFormat>On-screen Show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Pemeriksaan Psikologi Klasikal</vt:lpstr>
      <vt:lpstr>Slide 2</vt:lpstr>
      <vt:lpstr>Tujuan Instruksi RH</vt:lpstr>
      <vt:lpstr>Panduan Instruksi RH</vt:lpstr>
      <vt:lpstr>Tujuan Instruksi IST</vt:lpstr>
      <vt:lpstr>Panduan Instruksi Tes IST</vt:lpstr>
      <vt:lpstr>Tujuan Instruksi Grafis  (Tes Pohon) </vt:lpstr>
      <vt:lpstr>Panduan Instruksi Tes Menggambar Pohon</vt:lpstr>
      <vt:lpstr>Tujuan Instruksi WZT</vt:lpstr>
      <vt:lpstr>Panduan Instruksi Tes Wartegg / WZT</vt:lpstr>
      <vt:lpstr>Tujuan Instruksi Tes Pauli</vt:lpstr>
      <vt:lpstr>Panduan Instruksi Tes Pauli</vt:lpstr>
      <vt:lpstr>Tujuan Instruksi Tes PM</vt:lpstr>
      <vt:lpstr>Panduan Instruksi Tes PM</vt:lpstr>
      <vt:lpstr>Tujuan Instruksi Tes FRT</vt:lpstr>
      <vt:lpstr>Panduan Instruksi FRT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psikologi</cp:lastModifiedBy>
  <cp:revision>7</cp:revision>
  <dcterms:created xsi:type="dcterms:W3CDTF">2007-04-21T04:29:50Z</dcterms:created>
  <dcterms:modified xsi:type="dcterms:W3CDTF">2018-03-14T06:40:34Z</dcterms:modified>
</cp:coreProperties>
</file>