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60D7786-F0F3-4E8A-B1A7-D275513C4724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D43537-9E74-4188-AAC3-9287E2C1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14" name="coin.wav"/>
          </p:stSnd>
        </p:sndAc>
      </p:transition>
    </mc:Choice>
    <mc:Fallback>
      <p:transition spd="slow">
        <p:fade/>
        <p:sndAc>
          <p:stSnd>
            <p:snd r:embed="rId13" name="coin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Od--aG2Y4sU/UNpx8qt27rI/AAAAAAAAHcc/0tmh00Czxx8/s1600/Konsep+BK+Sekolah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1.wav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799"/>
          </a:xfr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BIMBINGAN </a:t>
            </a:r>
            <a:r>
              <a:rPr lang="en-US" b="1" dirty="0">
                <a:solidFill>
                  <a:schemeClr val="tx1"/>
                </a:solidFill>
              </a:rPr>
              <a:t>KARIR</a:t>
            </a:r>
            <a:r>
              <a:rPr lang="en-US" b="1" dirty="0" smtClean="0">
                <a:solidFill>
                  <a:schemeClr val="tx1"/>
                </a:solidFill>
              </a:rPr>
              <a:t> DI SMA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781800" cy="3581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http://3.bp.blogspot.com/-Od--aG2Y4sU/UNpx8qt27rI/AAAAAAAAHcc/0tmh00Czxx8/s400/Konsep+BK+Sekolah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3914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6534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5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3809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asah</a:t>
            </a:r>
            <a:endParaRPr lang="en-US" dirty="0" smtClean="0"/>
          </a:p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1"/>
                </a:solidFill>
              </a:rPr>
              <a:t>TUJUAN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63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Sasaran</a:t>
            </a:r>
            <a:r>
              <a:rPr lang="en-US" sz="3600" dirty="0" smtClean="0"/>
              <a:t> </a:t>
            </a:r>
            <a:r>
              <a:rPr lang="en-US" sz="3600" dirty="0" err="1" smtClean="0"/>
              <a:t>Layanan</a:t>
            </a:r>
            <a:endParaRPr lang="en-US" sz="3600" dirty="0" smtClean="0"/>
          </a:p>
          <a:p>
            <a:r>
              <a:rPr lang="en-US" sz="3600" dirty="0" err="1" smtClean="0"/>
              <a:t>Permasalahan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endParaRPr lang="en-US" sz="3600" dirty="0" smtClean="0"/>
          </a:p>
          <a:p>
            <a:r>
              <a:rPr lang="en-US" sz="3600" dirty="0" smtClean="0"/>
              <a:t>Program </a:t>
            </a:r>
            <a:r>
              <a:rPr lang="en-US" sz="3600" dirty="0" err="1" smtClean="0"/>
              <a:t>Layanan</a:t>
            </a:r>
            <a:endParaRPr lang="en-US" sz="3600" dirty="0" smtClean="0"/>
          </a:p>
          <a:p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Pelaksanaan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PRINSIP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39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408333" cy="345069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Pencegahan</a:t>
            </a:r>
            <a:endParaRPr lang="en-US" sz="3600" dirty="0" smtClean="0"/>
          </a:p>
          <a:p>
            <a:r>
              <a:rPr lang="en-US" sz="3600" dirty="0" err="1" smtClean="0"/>
              <a:t>Penyembuhan</a:t>
            </a:r>
            <a:endParaRPr lang="en-US" sz="3600" dirty="0" smtClean="0"/>
          </a:p>
          <a:p>
            <a:r>
              <a:rPr lang="en-US" sz="3600" dirty="0" err="1" smtClean="0"/>
              <a:t>Perbaikan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Pemeliharaan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Pengembangan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SIFAT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68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Pemahaman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Penyesuaian</a:t>
            </a:r>
            <a:endParaRPr lang="en-US" sz="3600" dirty="0" smtClean="0"/>
          </a:p>
          <a:p>
            <a:r>
              <a:rPr lang="en-US" sz="3600" dirty="0" err="1" smtClean="0"/>
              <a:t>Penyaluran</a:t>
            </a:r>
            <a:endParaRPr lang="en-US" sz="3600" dirty="0" smtClean="0"/>
          </a:p>
          <a:p>
            <a:r>
              <a:rPr lang="en-US" sz="3600" dirty="0" err="1" smtClean="0"/>
              <a:t>pengadaptasian</a:t>
            </a:r>
            <a:r>
              <a:rPr lang="en-US" sz="3600" dirty="0" smtClean="0"/>
              <a:t> </a:t>
            </a:r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FUNGSI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27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305800" cy="3352800"/>
          </a:xfrm>
        </p:spPr>
        <p:txBody>
          <a:bodyPr numCol="2">
            <a:noAutofit/>
          </a:bodyPr>
          <a:lstStyle/>
          <a:p>
            <a:r>
              <a:rPr lang="en-US" sz="2800" dirty="0" err="1" smtClean="0"/>
              <a:t>Kerahasiaan</a:t>
            </a:r>
            <a:endParaRPr lang="en-US" sz="2800" dirty="0" smtClean="0"/>
          </a:p>
          <a:p>
            <a:r>
              <a:rPr lang="en-US" sz="2800" dirty="0" err="1" smtClean="0"/>
              <a:t>Kesukarelaan</a:t>
            </a:r>
            <a:endParaRPr lang="en-US" sz="2800" dirty="0" smtClean="0"/>
          </a:p>
          <a:p>
            <a:r>
              <a:rPr lang="en-US" sz="2800" dirty="0" err="1" smtClean="0"/>
              <a:t>Keterbukaan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Kekinian</a:t>
            </a:r>
            <a:endParaRPr lang="en-US" sz="2800" dirty="0" smtClean="0"/>
          </a:p>
          <a:p>
            <a:r>
              <a:rPr lang="en-US" sz="2800" dirty="0" err="1" smtClean="0"/>
              <a:t>Kemandirian</a:t>
            </a:r>
            <a:endParaRPr lang="en-US" sz="2800" dirty="0" smtClean="0"/>
          </a:p>
          <a:p>
            <a:r>
              <a:rPr lang="en-US" sz="2800" dirty="0" err="1" smtClean="0"/>
              <a:t>Kegiatan</a:t>
            </a:r>
            <a:endParaRPr lang="en-US" sz="2800" dirty="0" smtClean="0"/>
          </a:p>
          <a:p>
            <a:r>
              <a:rPr lang="en-US" sz="2800" dirty="0" err="1" smtClean="0"/>
              <a:t>Kedinamisan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Keterpaduan</a:t>
            </a:r>
            <a:endParaRPr lang="en-US" sz="2800" dirty="0" smtClean="0"/>
          </a:p>
          <a:p>
            <a:r>
              <a:rPr lang="en-US" sz="2800" dirty="0" err="1" smtClean="0"/>
              <a:t>Kenormatifan</a:t>
            </a:r>
            <a:endParaRPr lang="en-US" sz="2800" dirty="0" smtClean="0"/>
          </a:p>
          <a:p>
            <a:r>
              <a:rPr lang="en-US" sz="2800" dirty="0" err="1" smtClean="0"/>
              <a:t>Keahlian</a:t>
            </a:r>
            <a:endParaRPr lang="en-US" sz="2800" dirty="0" smtClean="0"/>
          </a:p>
          <a:p>
            <a:r>
              <a:rPr lang="en-US" sz="2800" dirty="0" err="1" smtClean="0"/>
              <a:t>Alih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endParaRPr lang="en-US" sz="2800" dirty="0" smtClean="0"/>
          </a:p>
          <a:p>
            <a:r>
              <a:rPr lang="en-US" sz="2800" dirty="0" smtClean="0"/>
              <a:t>Tut </a:t>
            </a:r>
            <a:r>
              <a:rPr lang="en-US" sz="2800" dirty="0" err="1" smtClean="0"/>
              <a:t>Wuri</a:t>
            </a:r>
            <a:r>
              <a:rPr lang="en-US" sz="2800" dirty="0" smtClean="0"/>
              <a:t> </a:t>
            </a:r>
            <a:r>
              <a:rPr lang="en-US" sz="2800" dirty="0" err="1" smtClean="0"/>
              <a:t>Handayani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ASAS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14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503920" cy="4572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Bimbingan</a:t>
            </a:r>
            <a:r>
              <a:rPr lang="en-US" sz="3600" dirty="0" smtClean="0"/>
              <a:t> </a:t>
            </a:r>
            <a:r>
              <a:rPr lang="en-US" sz="3600" dirty="0" err="1" smtClean="0"/>
              <a:t>Pribadi</a:t>
            </a:r>
            <a:endParaRPr lang="en-US" sz="3600" dirty="0" smtClean="0"/>
          </a:p>
          <a:p>
            <a:r>
              <a:rPr lang="en-US" sz="3600" dirty="0" err="1" smtClean="0"/>
              <a:t>Bimbingan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endParaRPr lang="en-US" sz="3600" dirty="0" smtClean="0"/>
          </a:p>
          <a:p>
            <a:r>
              <a:rPr lang="en-US" sz="3600" dirty="0" err="1" smtClean="0"/>
              <a:t>Bimbingan</a:t>
            </a:r>
            <a:r>
              <a:rPr lang="en-US" sz="3600" dirty="0" smtClean="0"/>
              <a:t> </a:t>
            </a:r>
            <a:r>
              <a:rPr lang="en-US" sz="3600" dirty="0" err="1" smtClean="0"/>
              <a:t>Belajar</a:t>
            </a:r>
            <a:endParaRPr lang="en-US" sz="3600" dirty="0" smtClean="0"/>
          </a:p>
          <a:p>
            <a:r>
              <a:rPr lang="en-US" sz="3600" dirty="0" err="1" smtClean="0"/>
              <a:t>Bimbingan</a:t>
            </a:r>
            <a:r>
              <a:rPr lang="en-US" sz="3600" dirty="0" smtClean="0"/>
              <a:t> </a:t>
            </a:r>
            <a:r>
              <a:rPr lang="en-US" sz="3600" dirty="0" err="1" smtClean="0"/>
              <a:t>Karir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BIDANG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89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408333" cy="4267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Orientasi</a:t>
            </a:r>
            <a:endParaRPr lang="en-US" dirty="0" smtClean="0"/>
          </a:p>
          <a:p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Penempatan</a:t>
            </a:r>
            <a:r>
              <a:rPr lang="en-US" dirty="0" smtClean="0"/>
              <a:t> &amp; </a:t>
            </a:r>
            <a:r>
              <a:rPr lang="en-US" dirty="0" err="1" smtClean="0"/>
              <a:t>Penyaluran</a:t>
            </a:r>
            <a:endParaRPr lang="en-US" dirty="0" smtClean="0"/>
          </a:p>
          <a:p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elompok</a:t>
            </a:r>
            <a:endParaRPr lang="en-US" dirty="0" smtClean="0"/>
          </a:p>
          <a:p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endParaRPr lang="en-US" dirty="0" smtClean="0"/>
          </a:p>
          <a:p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r>
              <a:rPr lang="en-US" dirty="0" err="1" smtClean="0"/>
              <a:t>Papan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JENIS LAYANAN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14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408333" cy="345069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Aplikasi</a:t>
            </a:r>
            <a:r>
              <a:rPr lang="en-US" sz="3600" dirty="0" smtClean="0"/>
              <a:t> </a:t>
            </a:r>
            <a:r>
              <a:rPr lang="en-US" sz="3600" dirty="0" err="1" smtClean="0"/>
              <a:t>Instrumentasi</a:t>
            </a:r>
            <a:endParaRPr lang="en-US" sz="3600" dirty="0" smtClean="0"/>
          </a:p>
          <a:p>
            <a:r>
              <a:rPr lang="en-US" sz="3600" dirty="0" err="1" smtClean="0"/>
              <a:t>Himpunan</a:t>
            </a:r>
            <a:r>
              <a:rPr lang="en-US" sz="3600" dirty="0" smtClean="0"/>
              <a:t> Data</a:t>
            </a:r>
          </a:p>
          <a:p>
            <a:r>
              <a:rPr lang="en-US" sz="3600" dirty="0" err="1" smtClean="0"/>
              <a:t>Kunjungan</a:t>
            </a:r>
            <a:r>
              <a:rPr lang="en-US" sz="3600" dirty="0" smtClean="0"/>
              <a:t> </a:t>
            </a:r>
            <a:r>
              <a:rPr lang="en-US" sz="3600" dirty="0" err="1" smtClean="0"/>
              <a:t>Rumah</a:t>
            </a:r>
            <a:endParaRPr lang="en-US" sz="3600" dirty="0" smtClean="0"/>
          </a:p>
          <a:p>
            <a:r>
              <a:rPr lang="en-US" sz="3600" dirty="0" err="1" smtClean="0"/>
              <a:t>Alih</a:t>
            </a:r>
            <a:r>
              <a:rPr lang="en-US" sz="3600" dirty="0" smtClean="0"/>
              <a:t> </a:t>
            </a:r>
            <a:r>
              <a:rPr lang="en-US" sz="3600" dirty="0" err="1" smtClean="0"/>
              <a:t>Tangan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FAKTOR PENDUKUNG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64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Inverted="1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</TotalTime>
  <Words>122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BIMBINGAN KARIR DI SMA</vt:lpstr>
      <vt:lpstr> TUJUAN</vt:lpstr>
      <vt:lpstr>PRINSIP</vt:lpstr>
      <vt:lpstr>SIFAT</vt:lpstr>
      <vt:lpstr>FUNGSI</vt:lpstr>
      <vt:lpstr>ASAS</vt:lpstr>
      <vt:lpstr>BIDANG</vt:lpstr>
      <vt:lpstr>JENIS LAYANAN</vt:lpstr>
      <vt:lpstr>FAKTOR PENDUKUNG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KARIR DI SMA</dc:title>
  <dc:creator>supandi</dc:creator>
  <cp:lastModifiedBy>anin</cp:lastModifiedBy>
  <cp:revision>7</cp:revision>
  <dcterms:created xsi:type="dcterms:W3CDTF">2014-06-26T00:06:30Z</dcterms:created>
  <dcterms:modified xsi:type="dcterms:W3CDTF">2014-07-12T08:09:24Z</dcterms:modified>
</cp:coreProperties>
</file>