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6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7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17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18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03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20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55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90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8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02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53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E188-5815-4DC7-AD51-7941E99045A3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EE52-3D25-4775-9D5A-284AB534C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2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953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FAKTOR-FAKTOR YANG MEMPENGARUHI KARIR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3505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	</a:t>
            </a: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faktor-faktor</a:t>
            </a:r>
            <a:r>
              <a:rPr lang="en-US" b="1" dirty="0"/>
              <a:t> yang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.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, </a:t>
            </a:r>
            <a:r>
              <a:rPr lang="en-US" b="1" dirty="0" err="1"/>
              <a:t>ada</a:t>
            </a:r>
            <a:r>
              <a:rPr lang="en-US" b="1" dirty="0"/>
              <a:t> lima </a:t>
            </a:r>
            <a:r>
              <a:rPr lang="en-US" b="1" dirty="0" err="1"/>
              <a:t>faktor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mulus</a:t>
            </a:r>
            <a:r>
              <a:rPr lang="en-US" b="1" dirty="0"/>
              <a:t> </a:t>
            </a:r>
            <a:r>
              <a:rPr lang="en-US" b="1" dirty="0" err="1"/>
              <a:t>tidaknya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,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(</a:t>
            </a:r>
            <a:r>
              <a:rPr lang="en-US" b="1" dirty="0" err="1"/>
              <a:t>Tohardi</a:t>
            </a:r>
            <a:r>
              <a:rPr lang="en-US" b="1" dirty="0"/>
              <a:t>, 2002):</a:t>
            </a:r>
          </a:p>
          <a:p>
            <a:pPr algn="just"/>
            <a:r>
              <a:rPr lang="en-US" b="1" i="1" dirty="0" smtClean="0"/>
              <a:t>1. </a:t>
            </a:r>
            <a:r>
              <a:rPr lang="en-US" b="1" i="1" dirty="0" err="1" smtClean="0"/>
              <a:t>Sikap</a:t>
            </a:r>
            <a:r>
              <a:rPr lang="en-US" b="1" i="1" dirty="0" smtClean="0"/>
              <a:t> </a:t>
            </a:r>
            <a:r>
              <a:rPr lang="en-US" b="1" i="1" dirty="0" err="1"/>
              <a:t>atasan</a:t>
            </a:r>
            <a:r>
              <a:rPr lang="en-US" b="1" i="1" dirty="0"/>
              <a:t>, </a:t>
            </a:r>
            <a:r>
              <a:rPr lang="en-US" b="1" i="1" dirty="0" err="1"/>
              <a:t>rekan</a:t>
            </a:r>
            <a:r>
              <a:rPr lang="en-US" b="1" i="1" dirty="0"/>
              <a:t> </a:t>
            </a:r>
            <a:r>
              <a:rPr lang="en-US" b="1" i="1" dirty="0" err="1"/>
              <a:t>sekerja</a:t>
            </a:r>
            <a:r>
              <a:rPr lang="en-US" b="1" i="1" dirty="0"/>
              <a:t>,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bawahan</a:t>
            </a:r>
            <a:endParaRPr lang="en-US" b="1" i="1" dirty="0"/>
          </a:p>
          <a:p>
            <a:pPr algn="just"/>
            <a:r>
              <a:rPr lang="en-US" b="1" dirty="0" smtClean="0"/>
              <a:t>	Orang </a:t>
            </a:r>
            <a:r>
              <a:rPr lang="en-US" b="1" dirty="0"/>
              <a:t>yang </a:t>
            </a:r>
            <a:r>
              <a:rPr lang="en-US" b="1" dirty="0" err="1"/>
              <a:t>berprestasi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disukai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orang </a:t>
            </a:r>
            <a:r>
              <a:rPr lang="en-US" b="1" dirty="0" err="1"/>
              <a:t>disekeliling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ia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orang yang </a:t>
            </a:r>
            <a:r>
              <a:rPr lang="en-US" b="1" dirty="0" err="1"/>
              <a:t>demikian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mendapat</a:t>
            </a:r>
            <a:r>
              <a:rPr lang="en-US" b="1" dirty="0"/>
              <a:t> </a:t>
            </a:r>
            <a:r>
              <a:rPr lang="en-US" b="1" dirty="0" err="1"/>
              <a:t>dukungan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meraih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. </a:t>
            </a:r>
            <a:r>
              <a:rPr lang="en-US" b="1" dirty="0" err="1"/>
              <a:t>Dengan</a:t>
            </a:r>
            <a:r>
              <a:rPr lang="en-US" b="1" dirty="0"/>
              <a:t> kata lain, orang yang </a:t>
            </a:r>
            <a:r>
              <a:rPr lang="en-US" b="1" dirty="0" err="1"/>
              <a:t>demikian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dipakai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41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FAKTOR-FAKTOR YANG MEMPENGARUHI KARIR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Pengalaman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(senoritas)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senior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pengabdiannya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Pendidikan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menduduki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kemulusan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lain orang yang </a:t>
            </a:r>
            <a:r>
              <a:rPr lang="en-US" dirty="0" err="1"/>
              <a:t>berpendidikan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pula.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8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FAKTOR-FAKTOR YANG MEMPENGARUHI KARIR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Prestasi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rekan-rekan</a:t>
            </a:r>
            <a:r>
              <a:rPr lang="en-US" dirty="0"/>
              <a:t> </a:t>
            </a:r>
            <a:r>
              <a:rPr lang="en-US" dirty="0" err="1"/>
              <a:t>sekerja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/>
              <a:t>Nasib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porsinya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Schein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Dubrin</a:t>
            </a:r>
            <a:r>
              <a:rPr lang="en-US" dirty="0"/>
              <a:t> (1989),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Manajerial</a:t>
            </a:r>
            <a:r>
              <a:rPr lang="en-US" dirty="0"/>
              <a:t> Competence (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) </a:t>
            </a:r>
          </a:p>
          <a:p>
            <a:pPr lvl="0" algn="just"/>
            <a:r>
              <a:rPr lang="en-US" dirty="0"/>
              <a:t>Technical/ </a:t>
            </a:r>
            <a:r>
              <a:rPr lang="en-US" dirty="0" err="1"/>
              <a:t>Fungsional</a:t>
            </a:r>
            <a:r>
              <a:rPr lang="en-US" dirty="0"/>
              <a:t> Competence (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) </a:t>
            </a:r>
          </a:p>
          <a:p>
            <a:pPr lvl="0" algn="just"/>
            <a:r>
              <a:rPr lang="en-US" dirty="0"/>
              <a:t>Security (</a:t>
            </a:r>
            <a:r>
              <a:rPr lang="en-US" dirty="0" err="1"/>
              <a:t>keamanan</a:t>
            </a:r>
            <a:r>
              <a:rPr lang="en-US" dirty="0"/>
              <a:t>) </a:t>
            </a:r>
          </a:p>
          <a:p>
            <a:pPr lvl="0" algn="just"/>
            <a:r>
              <a:rPr lang="en-US" dirty="0"/>
              <a:t>Creativity (</a:t>
            </a:r>
            <a:r>
              <a:rPr lang="en-US" dirty="0" err="1"/>
              <a:t>kreativitas</a:t>
            </a:r>
            <a:r>
              <a:rPr lang="en-US" dirty="0"/>
              <a:t>) </a:t>
            </a:r>
          </a:p>
          <a:p>
            <a:pPr lvl="0" algn="just"/>
            <a:r>
              <a:rPr lang="en-US" dirty="0" err="1"/>
              <a:t>Autonomi</a:t>
            </a:r>
            <a:r>
              <a:rPr lang="en-US" dirty="0"/>
              <a:t> Independence (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2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FAKTOR-FAKTOR YANG MEMPENGARUHI KARIR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4500" dirty="0" err="1"/>
              <a:t>Dalam</a:t>
            </a:r>
            <a:r>
              <a:rPr lang="en-US" sz="4500" dirty="0"/>
              <a:t> proses </a:t>
            </a:r>
            <a:r>
              <a:rPr lang="en-US" sz="4500" dirty="0" err="1"/>
              <a:t>pengembangan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 </a:t>
            </a:r>
            <a:r>
              <a:rPr lang="en-US" sz="4500" dirty="0" err="1"/>
              <a:t>pegawai</a:t>
            </a:r>
            <a:r>
              <a:rPr lang="en-US" sz="4500" dirty="0"/>
              <a:t> </a:t>
            </a:r>
            <a:r>
              <a:rPr lang="en-US" sz="4500" dirty="0" err="1"/>
              <a:t>dalam</a:t>
            </a:r>
            <a:r>
              <a:rPr lang="en-US" sz="4500" dirty="0"/>
              <a:t> </a:t>
            </a:r>
            <a:r>
              <a:rPr lang="en-US" sz="4500" dirty="0" err="1"/>
              <a:t>organisasi</a:t>
            </a:r>
            <a:r>
              <a:rPr lang="en-US" sz="4500" dirty="0"/>
              <a:t>, </a:t>
            </a:r>
            <a:r>
              <a:rPr lang="en-US" sz="4500" dirty="0" err="1"/>
              <a:t>ada</a:t>
            </a:r>
            <a:r>
              <a:rPr lang="en-US" sz="4500" dirty="0"/>
              <a:t> 3 </a:t>
            </a:r>
            <a:r>
              <a:rPr lang="en-US" sz="4500" dirty="0" err="1"/>
              <a:t>hubungan</a:t>
            </a:r>
            <a:r>
              <a:rPr lang="en-US" sz="4500" dirty="0"/>
              <a:t> </a:t>
            </a:r>
            <a:r>
              <a:rPr lang="en-US" sz="4500" dirty="0" err="1"/>
              <a:t>saling</a:t>
            </a:r>
            <a:r>
              <a:rPr lang="en-US" sz="4500" dirty="0"/>
              <a:t> </a:t>
            </a:r>
            <a:r>
              <a:rPr lang="en-US" sz="4500" dirty="0" err="1"/>
              <a:t>terkait</a:t>
            </a:r>
            <a:r>
              <a:rPr lang="en-US" sz="4500" dirty="0"/>
              <a:t> </a:t>
            </a:r>
            <a:r>
              <a:rPr lang="en-US" sz="4500" dirty="0" err="1"/>
              <a:t>antara</a:t>
            </a:r>
            <a:r>
              <a:rPr lang="en-US" sz="4500" dirty="0"/>
              <a:t> </a:t>
            </a:r>
            <a:r>
              <a:rPr lang="en-US" sz="4500" dirty="0" err="1"/>
              <a:t>individu</a:t>
            </a:r>
            <a:r>
              <a:rPr lang="en-US" sz="4500" dirty="0"/>
              <a:t>, </a:t>
            </a:r>
            <a:r>
              <a:rPr lang="en-US" sz="4500" dirty="0" err="1"/>
              <a:t>manajer</a:t>
            </a:r>
            <a:r>
              <a:rPr lang="en-US" sz="4500" dirty="0"/>
              <a:t>, </a:t>
            </a:r>
            <a:r>
              <a:rPr lang="en-US" sz="4500" dirty="0" err="1"/>
              <a:t>maupun</a:t>
            </a:r>
            <a:r>
              <a:rPr lang="en-US" sz="4500" dirty="0"/>
              <a:t> </a:t>
            </a:r>
            <a:r>
              <a:rPr lang="en-US" sz="4500" dirty="0" err="1"/>
              <a:t>organisasi</a:t>
            </a:r>
            <a:r>
              <a:rPr lang="en-US" sz="4500" dirty="0"/>
              <a:t>. </a:t>
            </a:r>
            <a:r>
              <a:rPr lang="en-US" sz="4500" dirty="0" err="1"/>
              <a:t>Ketiga</a:t>
            </a:r>
            <a:r>
              <a:rPr lang="en-US" sz="4500" dirty="0"/>
              <a:t>- </a:t>
            </a:r>
            <a:r>
              <a:rPr lang="en-US" sz="4500" dirty="0" err="1"/>
              <a:t>tiganya</a:t>
            </a:r>
            <a:r>
              <a:rPr lang="en-US" sz="4500" dirty="0"/>
              <a:t> </a:t>
            </a:r>
            <a:r>
              <a:rPr lang="en-US" sz="4500" dirty="0" err="1"/>
              <a:t>memiliki</a:t>
            </a:r>
            <a:r>
              <a:rPr lang="en-US" sz="4500" dirty="0"/>
              <a:t> </a:t>
            </a:r>
            <a:r>
              <a:rPr lang="en-US" sz="4500" dirty="0" err="1"/>
              <a:t>peran</a:t>
            </a:r>
            <a:r>
              <a:rPr lang="en-US" sz="4500" dirty="0"/>
              <a:t> </a:t>
            </a:r>
            <a:r>
              <a:rPr lang="en-US" sz="4500" dirty="0" err="1"/>
              <a:t>masing-masing</a:t>
            </a:r>
            <a:r>
              <a:rPr lang="en-US" sz="4500" dirty="0"/>
              <a:t>.</a:t>
            </a:r>
          </a:p>
          <a:p>
            <a:pPr marL="0" indent="0" algn="just">
              <a:buNone/>
            </a:pPr>
            <a:r>
              <a:rPr lang="en-US" sz="4500" dirty="0"/>
              <a:t>Gary </a:t>
            </a:r>
            <a:r>
              <a:rPr lang="en-US" sz="4500" dirty="0" err="1"/>
              <a:t>Dessler</a:t>
            </a:r>
            <a:r>
              <a:rPr lang="en-US" sz="4500" dirty="0"/>
              <a:t> (2004) </a:t>
            </a:r>
            <a:r>
              <a:rPr lang="en-US" sz="4500" dirty="0" err="1"/>
              <a:t>menjelaskan</a:t>
            </a:r>
            <a:r>
              <a:rPr lang="en-US" sz="4500" dirty="0"/>
              <a:t> </a:t>
            </a:r>
            <a:r>
              <a:rPr lang="en-US" sz="4500" dirty="0" err="1"/>
              <a:t>peran</a:t>
            </a:r>
            <a:r>
              <a:rPr lang="en-US" sz="4500" dirty="0"/>
              <a:t> </a:t>
            </a:r>
            <a:r>
              <a:rPr lang="en-US" sz="4500" dirty="0" err="1"/>
              <a:t>ketiganya</a:t>
            </a:r>
            <a:r>
              <a:rPr lang="en-US" sz="4500" dirty="0"/>
              <a:t> </a:t>
            </a:r>
            <a:r>
              <a:rPr lang="en-US" sz="4500" dirty="0" err="1"/>
              <a:t>dalam</a:t>
            </a:r>
            <a:r>
              <a:rPr lang="en-US" sz="4500" dirty="0"/>
              <a:t> </a:t>
            </a:r>
            <a:r>
              <a:rPr lang="en-US" sz="4500" dirty="0" err="1"/>
              <a:t>pengembangan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 </a:t>
            </a:r>
            <a:r>
              <a:rPr lang="en-US" sz="4500" dirty="0" err="1"/>
              <a:t>sebagai</a:t>
            </a:r>
            <a:r>
              <a:rPr lang="en-US" sz="4500" dirty="0"/>
              <a:t> </a:t>
            </a:r>
            <a:r>
              <a:rPr lang="en-US" sz="4500" dirty="0" err="1"/>
              <a:t>berikut</a:t>
            </a:r>
            <a:r>
              <a:rPr lang="en-US" sz="4500" dirty="0"/>
              <a:t>:</a:t>
            </a:r>
          </a:p>
          <a:p>
            <a:pPr marL="0" indent="0" algn="just">
              <a:buNone/>
            </a:pPr>
            <a:r>
              <a:rPr lang="en-US" sz="4500" b="1" i="1" dirty="0" smtClean="0"/>
              <a:t>5. </a:t>
            </a:r>
            <a:r>
              <a:rPr lang="en-US" sz="4500" b="1" i="1" dirty="0" err="1" smtClean="0"/>
              <a:t>Peran</a:t>
            </a:r>
            <a:r>
              <a:rPr lang="en-US" sz="4500" b="1" i="1" dirty="0" smtClean="0"/>
              <a:t> </a:t>
            </a:r>
            <a:r>
              <a:rPr lang="en-US" sz="4500" b="1" i="1" dirty="0" err="1"/>
              <a:t>Individu</a:t>
            </a:r>
            <a:r>
              <a:rPr lang="en-US" sz="4500" b="1" dirty="0"/>
              <a:t> </a:t>
            </a:r>
          </a:p>
          <a:p>
            <a:pPr lvl="0" algn="just"/>
            <a:r>
              <a:rPr lang="en-US" sz="4500" dirty="0" err="1"/>
              <a:t>Terimalah</a:t>
            </a:r>
            <a:r>
              <a:rPr lang="en-US" sz="4500" dirty="0"/>
              <a:t> </a:t>
            </a:r>
            <a:r>
              <a:rPr lang="en-US" sz="4500" dirty="0" err="1"/>
              <a:t>tanggung</a:t>
            </a:r>
            <a:r>
              <a:rPr lang="en-US" sz="4500" dirty="0"/>
              <a:t> </a:t>
            </a:r>
            <a:r>
              <a:rPr lang="en-US" sz="4500" dirty="0" err="1"/>
              <a:t>jawab</a:t>
            </a:r>
            <a:r>
              <a:rPr lang="en-US" sz="4500" dirty="0"/>
              <a:t> </a:t>
            </a:r>
            <a:r>
              <a:rPr lang="en-US" sz="4500" dirty="0" err="1"/>
              <a:t>untuk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 </a:t>
            </a:r>
            <a:r>
              <a:rPr lang="en-US" sz="4500" dirty="0" err="1"/>
              <a:t>Anda</a:t>
            </a:r>
            <a:r>
              <a:rPr lang="en-US" sz="4500" dirty="0"/>
              <a:t> </a:t>
            </a:r>
            <a:r>
              <a:rPr lang="en-US" sz="4500" dirty="0" err="1"/>
              <a:t>sendiri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Taksirlah</a:t>
            </a:r>
            <a:r>
              <a:rPr lang="en-US" sz="4500" dirty="0"/>
              <a:t> </a:t>
            </a:r>
            <a:r>
              <a:rPr lang="en-US" sz="4500" dirty="0" err="1"/>
              <a:t>minat</a:t>
            </a:r>
            <a:r>
              <a:rPr lang="en-US" sz="4500" dirty="0"/>
              <a:t>, </a:t>
            </a:r>
            <a:r>
              <a:rPr lang="en-US" sz="4500" dirty="0" err="1"/>
              <a:t>keterampilan</a:t>
            </a:r>
            <a:r>
              <a:rPr lang="en-US" sz="4500" dirty="0"/>
              <a:t>,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nilai</a:t>
            </a:r>
            <a:r>
              <a:rPr lang="en-US" sz="4500" dirty="0"/>
              <a:t> </a:t>
            </a:r>
            <a:r>
              <a:rPr lang="en-US" sz="4500" dirty="0" err="1"/>
              <a:t>anda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Carilah</a:t>
            </a:r>
            <a:r>
              <a:rPr lang="en-US" sz="4500" dirty="0"/>
              <a:t> </a:t>
            </a:r>
            <a:r>
              <a:rPr lang="en-US" sz="4500" dirty="0" err="1"/>
              <a:t>informasi</a:t>
            </a:r>
            <a:r>
              <a:rPr lang="en-US" sz="4500" dirty="0"/>
              <a:t>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rencana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Bangunlah</a:t>
            </a:r>
            <a:r>
              <a:rPr lang="en-US" sz="4500" dirty="0"/>
              <a:t> </a:t>
            </a:r>
            <a:r>
              <a:rPr lang="en-US" sz="4500" dirty="0" err="1"/>
              <a:t>tujuan</a:t>
            </a:r>
            <a:r>
              <a:rPr lang="en-US" sz="4500" dirty="0"/>
              <a:t>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rencana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Manfaatkanlah</a:t>
            </a:r>
            <a:r>
              <a:rPr lang="en-US" sz="4500" dirty="0"/>
              <a:t> </a:t>
            </a:r>
            <a:r>
              <a:rPr lang="en-US" sz="4500" dirty="0" err="1"/>
              <a:t>peluang</a:t>
            </a:r>
            <a:r>
              <a:rPr lang="en-US" sz="4500" dirty="0"/>
              <a:t> </a:t>
            </a:r>
            <a:r>
              <a:rPr lang="en-US" sz="4500" dirty="0" err="1"/>
              <a:t>pengembangan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Berbicaralah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manajer</a:t>
            </a:r>
            <a:r>
              <a:rPr lang="en-US" sz="4500" dirty="0"/>
              <a:t> </a:t>
            </a:r>
            <a:r>
              <a:rPr lang="en-US" sz="4500" dirty="0" err="1"/>
              <a:t>Anda</a:t>
            </a:r>
            <a:r>
              <a:rPr lang="en-US" sz="4500" dirty="0"/>
              <a:t> </a:t>
            </a:r>
            <a:r>
              <a:rPr lang="en-US" sz="4500" dirty="0" err="1"/>
              <a:t>tentang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 </a:t>
            </a:r>
            <a:r>
              <a:rPr lang="en-US" sz="4500" dirty="0" err="1"/>
              <a:t>Anda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Ikutilah</a:t>
            </a:r>
            <a:r>
              <a:rPr lang="en-US" sz="4500" dirty="0"/>
              <a:t> </a:t>
            </a:r>
            <a:r>
              <a:rPr lang="en-US" sz="4500" dirty="0" err="1"/>
              <a:t>seluruh</a:t>
            </a:r>
            <a:r>
              <a:rPr lang="en-US" sz="4500" dirty="0"/>
              <a:t> </a:t>
            </a:r>
            <a:r>
              <a:rPr lang="en-US" sz="4500" dirty="0" err="1"/>
              <a:t>rencana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 yang realistic.</a:t>
            </a:r>
          </a:p>
          <a:p>
            <a:pPr marL="0" indent="0" algn="just">
              <a:buNone/>
            </a:pPr>
            <a:r>
              <a:rPr lang="en-US" sz="4500" b="1" i="1" dirty="0" smtClean="0"/>
              <a:t>6. </a:t>
            </a:r>
            <a:r>
              <a:rPr lang="en-US" sz="4500" b="1" i="1" dirty="0" err="1" smtClean="0"/>
              <a:t>Peran</a:t>
            </a:r>
            <a:r>
              <a:rPr lang="en-US" sz="4500" b="1" i="1" dirty="0" smtClean="0"/>
              <a:t> </a:t>
            </a:r>
            <a:r>
              <a:rPr lang="en-US" sz="4500" b="1" i="1" dirty="0" err="1"/>
              <a:t>Manajer</a:t>
            </a:r>
            <a:r>
              <a:rPr lang="en-US" sz="4500" b="1" dirty="0"/>
              <a:t> </a:t>
            </a:r>
          </a:p>
          <a:p>
            <a:pPr lvl="0" algn="just"/>
            <a:r>
              <a:rPr lang="en-US" sz="4500" dirty="0" err="1"/>
              <a:t>Berikanlah</a:t>
            </a:r>
            <a:r>
              <a:rPr lang="en-US" sz="4500" dirty="0"/>
              <a:t> </a:t>
            </a:r>
            <a:r>
              <a:rPr lang="en-US" sz="4500" dirty="0" err="1"/>
              <a:t>umpan</a:t>
            </a:r>
            <a:r>
              <a:rPr lang="en-US" sz="4500" dirty="0"/>
              <a:t> </a:t>
            </a:r>
            <a:r>
              <a:rPr lang="en-US" sz="4500" dirty="0" err="1"/>
              <a:t>balik</a:t>
            </a:r>
            <a:r>
              <a:rPr lang="en-US" sz="4500" dirty="0"/>
              <a:t> </a:t>
            </a:r>
            <a:r>
              <a:rPr lang="en-US" sz="4500" dirty="0" err="1"/>
              <a:t>kinerja</a:t>
            </a:r>
            <a:r>
              <a:rPr lang="en-US" sz="4500" dirty="0"/>
              <a:t> yang </a:t>
            </a:r>
            <a:r>
              <a:rPr lang="en-US" sz="4500" dirty="0" err="1"/>
              <a:t>tepat</a:t>
            </a:r>
            <a:r>
              <a:rPr lang="en-US" sz="4500" dirty="0"/>
              <a:t> </a:t>
            </a:r>
            <a:r>
              <a:rPr lang="en-US" sz="4500" dirty="0" err="1"/>
              <a:t>waktu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Berikan</a:t>
            </a:r>
            <a:r>
              <a:rPr lang="en-US" sz="4500" dirty="0"/>
              <a:t> </a:t>
            </a:r>
            <a:r>
              <a:rPr lang="en-US" sz="4500" dirty="0" err="1"/>
              <a:t>dukungan</a:t>
            </a:r>
            <a:r>
              <a:rPr lang="en-US" sz="4500" dirty="0"/>
              <a:t>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penilaian</a:t>
            </a:r>
            <a:r>
              <a:rPr lang="en-US" sz="4500" dirty="0"/>
              <a:t> </a:t>
            </a:r>
            <a:r>
              <a:rPr lang="en-US" sz="4500" dirty="0" err="1"/>
              <a:t>pengembangan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Berpartisipasilah</a:t>
            </a:r>
            <a:r>
              <a:rPr lang="en-US" sz="4500" dirty="0"/>
              <a:t> </a:t>
            </a:r>
            <a:r>
              <a:rPr lang="en-US" sz="4500" dirty="0" err="1"/>
              <a:t>dalam</a:t>
            </a:r>
            <a:r>
              <a:rPr lang="en-US" sz="4500" dirty="0"/>
              <a:t> </a:t>
            </a:r>
            <a:r>
              <a:rPr lang="en-US" sz="4500" dirty="0" err="1"/>
              <a:t>diskusi</a:t>
            </a:r>
            <a:r>
              <a:rPr lang="en-US" sz="4500" dirty="0"/>
              <a:t> </a:t>
            </a:r>
            <a:r>
              <a:rPr lang="en-US" sz="4500" dirty="0" err="1"/>
              <a:t>pengembangan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. </a:t>
            </a:r>
          </a:p>
          <a:p>
            <a:pPr lvl="0" algn="just"/>
            <a:r>
              <a:rPr lang="en-US" sz="4500" dirty="0" err="1"/>
              <a:t>Dukunglah</a:t>
            </a:r>
            <a:r>
              <a:rPr lang="en-US" sz="4500" dirty="0"/>
              <a:t> </a:t>
            </a:r>
            <a:r>
              <a:rPr lang="en-US" sz="4500" dirty="0" err="1"/>
              <a:t>rencana</a:t>
            </a:r>
            <a:r>
              <a:rPr lang="en-US" sz="4500" dirty="0"/>
              <a:t> </a:t>
            </a:r>
            <a:r>
              <a:rPr lang="en-US" sz="4500" dirty="0" err="1"/>
              <a:t>pengembangan</a:t>
            </a:r>
            <a:r>
              <a:rPr lang="en-US" sz="4500" dirty="0"/>
              <a:t> </a:t>
            </a:r>
            <a:r>
              <a:rPr lang="en-US" sz="4500" dirty="0" err="1"/>
              <a:t>karir</a:t>
            </a:r>
            <a:r>
              <a:rPr lang="en-US" sz="4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57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Dari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nampak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Manajer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proaktif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22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FAKTOR-FAKTOR YANG MEMPENGARUHI KARIR</vt:lpstr>
      <vt:lpstr>FAKTOR-FAKTOR YANG MEMPENGARUHI KARIR</vt:lpstr>
      <vt:lpstr>FAKTOR-FAKTOR YANG MEMPENGARUHI KARIR</vt:lpstr>
      <vt:lpstr>FAKTOR-FAKTOR YANG MEMPENGARUHI KARIR</vt:lpstr>
      <vt:lpstr>KESIMPULAN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YANG MEMPENGARUHI KARIR</dc:title>
  <dc:creator>supandi</dc:creator>
  <cp:lastModifiedBy>anin</cp:lastModifiedBy>
  <cp:revision>2</cp:revision>
  <dcterms:created xsi:type="dcterms:W3CDTF">2014-06-25T12:37:41Z</dcterms:created>
  <dcterms:modified xsi:type="dcterms:W3CDTF">2014-07-12T08:02:29Z</dcterms:modified>
</cp:coreProperties>
</file>