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978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90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3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26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16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05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53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31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06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65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96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1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1C68-988E-4418-99E6-FED51C90D51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3E40E-1CBE-4B09-8118-E4FB01CC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00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14" name="breeze.wav"/>
          </p:stSnd>
        </p:sndAc>
      </p:transition>
    </mc:Choice>
    <mc:Fallback>
      <p:transition spd="med">
        <p:fade/>
        <p:sndAc>
          <p:stSnd>
            <p:snd r:embed="rId13" name="breeze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elajarpsikologi.com/kurikulum-pendidikan-jangan-sering-berubah/" TargetMode="External"/><Relationship Id="rId7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elajarpsikologi.com/cara-meningkatkan-motivasi-belajar-anak/" TargetMode="External"/><Relationship Id="rId5" Type="http://schemas.openxmlformats.org/officeDocument/2006/relationships/hyperlink" Target="http://belajarpsikologi.com/pendidikan-budi-pekerti/" TargetMode="External"/><Relationship Id="rId4" Type="http://schemas.openxmlformats.org/officeDocument/2006/relationships/hyperlink" Target="http://belajarpsikologi.com/pengertian-pendidikan-menurut-ahl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ukik.com/pengertian-karir-bukanlah-sebuah-titik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1.wav"/><Relationship Id="rId5" Type="http://schemas.openxmlformats.org/officeDocument/2006/relationships/hyperlink" Target="https://en.wikipedia.org/wiki/Career" TargetMode="External"/><Relationship Id="rId4" Type="http://schemas.openxmlformats.org/officeDocument/2006/relationships/hyperlink" Target="https://twitter.com/ReneCC/status/3141967151440896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1429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err="1"/>
              <a:t>Sipil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810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	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/>
              <a:t>birokrasi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, </a:t>
            </a:r>
            <a:r>
              <a:rPr lang="en-US" b="1" dirty="0" err="1"/>
              <a:t>dikenal</a:t>
            </a:r>
            <a:r>
              <a:rPr lang="en-US" b="1" dirty="0"/>
              <a:t>  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karier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birokrasi</a:t>
            </a:r>
            <a:r>
              <a:rPr lang="en-US" b="1" dirty="0"/>
              <a:t> yang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diduduki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err="1"/>
              <a:t>Sipil</a:t>
            </a:r>
            <a:r>
              <a:rPr lang="en-US" b="1" dirty="0"/>
              <a:t> (PNS).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karier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dibedakan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2 (</a:t>
            </a:r>
            <a:r>
              <a:rPr lang="en-US" b="1" dirty="0" err="1"/>
              <a:t>dua</a:t>
            </a:r>
            <a:r>
              <a:rPr lang="en-US" b="1" dirty="0"/>
              <a:t>) </a:t>
            </a:r>
            <a:r>
              <a:rPr lang="en-US" b="1" dirty="0" err="1"/>
              <a:t>yaitu</a:t>
            </a:r>
            <a:r>
              <a:rPr lang="en-US" b="1" dirty="0"/>
              <a:t> :</a:t>
            </a:r>
            <a:endParaRPr lang="en-US" b="1" dirty="0" smtClean="0">
              <a:effectLst/>
            </a:endParaRPr>
          </a:p>
          <a:p>
            <a:pPr algn="just"/>
            <a:r>
              <a:rPr lang="en-US" b="1" dirty="0"/>
              <a:t>1.     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Struktural</a:t>
            </a:r>
            <a:endParaRPr lang="en-US" b="1" dirty="0" smtClean="0">
              <a:effectLst/>
            </a:endParaRPr>
          </a:p>
          <a:p>
            <a:pPr algn="just"/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yang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tegas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, </a:t>
            </a:r>
            <a:r>
              <a:rPr lang="en-US" b="1" dirty="0" err="1"/>
              <a:t>kedudukan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struktural</a:t>
            </a:r>
            <a:r>
              <a:rPr lang="en-US" b="1" dirty="0"/>
              <a:t> </a:t>
            </a:r>
            <a:r>
              <a:rPr lang="en-US" b="1" dirty="0" err="1"/>
              <a:t>bertingkat-tingkat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yang </a:t>
            </a:r>
            <a:r>
              <a:rPr lang="en-US" b="1" dirty="0" err="1"/>
              <a:t>terendah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Eselon</a:t>
            </a:r>
            <a:r>
              <a:rPr lang="en-US" b="1" dirty="0"/>
              <a:t> </a:t>
            </a:r>
            <a:r>
              <a:rPr lang="en-US" b="1" dirty="0" err="1"/>
              <a:t>IVb</a:t>
            </a:r>
            <a:r>
              <a:rPr lang="en-US" b="1" dirty="0"/>
              <a:t> </a:t>
            </a:r>
            <a:r>
              <a:rPr lang="en-US" b="1" dirty="0" err="1"/>
              <a:t>hingga</a:t>
            </a:r>
            <a:r>
              <a:rPr lang="en-US" b="1" dirty="0"/>
              <a:t> </a:t>
            </a:r>
            <a:r>
              <a:rPr lang="en-US" b="1" dirty="0" err="1"/>
              <a:t>tertinggi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level </a:t>
            </a:r>
            <a:r>
              <a:rPr lang="en-US" b="1" dirty="0" err="1"/>
              <a:t>Eselon</a:t>
            </a:r>
            <a:r>
              <a:rPr lang="en-US" b="1" dirty="0"/>
              <a:t> </a:t>
            </a:r>
            <a:r>
              <a:rPr lang="en-US" b="1" dirty="0" err="1"/>
              <a:t>Ia</a:t>
            </a:r>
            <a:r>
              <a:rPr lang="en-US" b="1" dirty="0"/>
              <a:t>, </a:t>
            </a: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struktural</a:t>
            </a:r>
            <a:r>
              <a:rPr lang="en-US" b="1" dirty="0"/>
              <a:t> di PNS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Sekretaris</a:t>
            </a:r>
            <a:r>
              <a:rPr lang="en-US" b="1" dirty="0"/>
              <a:t> </a:t>
            </a:r>
            <a:r>
              <a:rPr lang="en-US" b="1" dirty="0" err="1"/>
              <a:t>Jenderal</a:t>
            </a:r>
            <a:r>
              <a:rPr lang="en-US" b="1" dirty="0"/>
              <a:t>, </a:t>
            </a:r>
            <a:r>
              <a:rPr lang="en-US" b="1" dirty="0" err="1"/>
              <a:t>Direktur</a:t>
            </a:r>
            <a:r>
              <a:rPr lang="en-US" b="1" dirty="0"/>
              <a:t> </a:t>
            </a:r>
            <a:r>
              <a:rPr lang="en-US" b="1" dirty="0" err="1"/>
              <a:t>Jenderal</a:t>
            </a:r>
            <a:r>
              <a:rPr lang="en-US" b="1" dirty="0"/>
              <a:t>, </a:t>
            </a:r>
            <a:r>
              <a:rPr lang="en-US" b="1" dirty="0" err="1"/>
              <a:t>Kepala</a:t>
            </a:r>
            <a:r>
              <a:rPr lang="en-US" b="1" dirty="0"/>
              <a:t> Biro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Staf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,  </a:t>
            </a:r>
            <a:r>
              <a:rPr lang="en-US" b="1" dirty="0" err="1"/>
              <a:t>sedangkan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struktural</a:t>
            </a:r>
            <a:r>
              <a:rPr lang="en-US" b="1" dirty="0"/>
              <a:t> di </a:t>
            </a:r>
            <a:r>
              <a:rPr lang="en-US" b="1" dirty="0" err="1"/>
              <a:t>Pemda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Sekretaris</a:t>
            </a:r>
            <a:r>
              <a:rPr lang="en-US" b="1" dirty="0"/>
              <a:t> Daerah, </a:t>
            </a:r>
            <a:r>
              <a:rPr lang="en-US" b="1" dirty="0" err="1"/>
              <a:t>Kepala</a:t>
            </a:r>
            <a:r>
              <a:rPr lang="en-US" b="1" dirty="0"/>
              <a:t> </a:t>
            </a:r>
            <a:r>
              <a:rPr lang="en-US" b="1" dirty="0" err="1"/>
              <a:t>Dinas</a:t>
            </a:r>
            <a:r>
              <a:rPr lang="en-US" b="1" dirty="0"/>
              <a:t> </a:t>
            </a:r>
            <a:r>
              <a:rPr lang="en-US" b="1" dirty="0" err="1"/>
              <a:t>Kepala</a:t>
            </a:r>
            <a:r>
              <a:rPr lang="en-US" b="1" dirty="0"/>
              <a:t> </a:t>
            </a: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Kepala</a:t>
            </a:r>
            <a:r>
              <a:rPr lang="en-US" b="1" dirty="0"/>
              <a:t> Kantor, </a:t>
            </a:r>
            <a:r>
              <a:rPr lang="en-US" b="1" dirty="0" err="1"/>
              <a:t>Kepala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, </a:t>
            </a:r>
            <a:r>
              <a:rPr lang="en-US" b="1" dirty="0" err="1"/>
              <a:t>Kepala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, </a:t>
            </a:r>
            <a:r>
              <a:rPr lang="en-US" b="1" dirty="0" err="1"/>
              <a:t>Kepala</a:t>
            </a:r>
            <a:r>
              <a:rPr lang="en-US" b="1" dirty="0"/>
              <a:t> </a:t>
            </a:r>
            <a:r>
              <a:rPr lang="en-US" b="1" dirty="0" err="1"/>
              <a:t>Seksi</a:t>
            </a:r>
            <a:r>
              <a:rPr lang="en-US" b="1" dirty="0"/>
              <a:t>, </a:t>
            </a:r>
            <a:r>
              <a:rPr lang="en-US" b="1" dirty="0" err="1"/>
              <a:t>Camat</a:t>
            </a:r>
            <a:r>
              <a:rPr lang="en-US" b="1" dirty="0"/>
              <a:t>, </a:t>
            </a:r>
            <a:r>
              <a:rPr lang="en-US" b="1" dirty="0" err="1"/>
              <a:t>Sekretaris</a:t>
            </a:r>
            <a:r>
              <a:rPr lang="en-US" b="1" dirty="0"/>
              <a:t> </a:t>
            </a:r>
            <a:r>
              <a:rPr lang="en-US" b="1" dirty="0" err="1"/>
              <a:t>Camat</a:t>
            </a:r>
            <a:r>
              <a:rPr lang="en-US" b="1" dirty="0"/>
              <a:t>, </a:t>
            </a:r>
            <a:r>
              <a:rPr lang="en-US" b="1" dirty="0" err="1"/>
              <a:t>Lurah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Sekretaris</a:t>
            </a:r>
            <a:r>
              <a:rPr lang="en-US" b="1" dirty="0"/>
              <a:t> </a:t>
            </a:r>
            <a:r>
              <a:rPr lang="en-US" b="1" dirty="0" err="1"/>
              <a:t>Lurah</a:t>
            </a:r>
            <a:r>
              <a:rPr lang="en-US" b="1" dirty="0"/>
              <a:t>. </a:t>
            </a:r>
            <a:endParaRPr lang="en-US" b="1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842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2.     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 smtClean="0"/>
              <a:t>Fungsional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</a:t>
            </a:r>
            <a:r>
              <a:rPr lang="en-US" dirty="0" err="1" smtClean="0"/>
              <a:t>tusi</a:t>
            </a:r>
            <a:r>
              <a:rPr lang="en-US" dirty="0" smtClean="0"/>
              <a:t>) </a:t>
            </a:r>
            <a:r>
              <a:rPr lang="en-US" dirty="0" err="1" smtClean="0"/>
              <a:t>pekerjaannya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auditor (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Auditor JFA) </a:t>
            </a:r>
            <a:r>
              <a:rPr lang="en-US" dirty="0" err="1" smtClean="0"/>
              <a:t>guru,dosen</a:t>
            </a:r>
            <a:r>
              <a:rPr lang="en-US" dirty="0" smtClean="0"/>
              <a:t> </a:t>
            </a:r>
            <a:r>
              <a:rPr lang="en-US" dirty="0" err="1" smtClean="0"/>
              <a:t>pengajar</a:t>
            </a:r>
            <a:r>
              <a:rPr lang="en-US" dirty="0" smtClean="0"/>
              <a:t>, </a:t>
            </a:r>
            <a:r>
              <a:rPr lang="en-US" dirty="0" err="1" smtClean="0"/>
              <a:t>arsiparis</a:t>
            </a:r>
            <a:r>
              <a:rPr lang="en-US" dirty="0" smtClean="0"/>
              <a:t>,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331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breeze.wav"/>
          </p:stSnd>
        </p:sndAc>
      </p:transition>
    </mc:Choice>
    <mc:Fallback>
      <p:transition spd="med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/>
              <a:t>Pendidikan</a:t>
            </a:r>
            <a:r>
              <a:rPr lang="en-US" b="1" dirty="0"/>
              <a:t> </a:t>
            </a:r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di </a:t>
            </a:r>
            <a:r>
              <a:rPr lang="en-US" b="1" i="1" u="sng" dirty="0" err="1">
                <a:hlinkClick r:id="rId3" tooltip="Kurikulum Pendidikan Jangan Sering Berubah"/>
              </a:rPr>
              <a:t>dunia</a:t>
            </a:r>
            <a:r>
              <a:rPr lang="en-US" b="1" i="1" u="sng" dirty="0">
                <a:hlinkClick r:id="rId3" tooltip="Kurikulum Pendidikan Jangan Sering Berubah"/>
              </a:rPr>
              <a:t> </a:t>
            </a:r>
            <a:r>
              <a:rPr lang="en-US" b="1" i="1" u="sng" dirty="0" err="1">
                <a:hlinkClick r:id="rId3" tooltip="Kurikulum Pendidikan Jangan Sering Berubah"/>
              </a:rPr>
              <a:t>pendidikan</a:t>
            </a:r>
            <a:r>
              <a:rPr lang="en-US" dirty="0"/>
              <a:t> 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yang </a:t>
            </a:r>
            <a:r>
              <a:rPr lang="en-US" dirty="0" err="1"/>
              <a:t>awam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modern.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b="1" i="1" u="sng" dirty="0" err="1">
                <a:hlinkClick r:id="rId3" tooltip="Kurikulum Pendidikan Jangan Sering Berubah"/>
              </a:rPr>
              <a:t>kemajuan</a:t>
            </a:r>
            <a:r>
              <a:rPr lang="en-US" b="1" i="1" u="sng" dirty="0">
                <a:hlinkClick r:id="rId3" tooltip="Kurikulum Pendidikan Jangan Sering Berubah"/>
              </a:rPr>
              <a:t> </a:t>
            </a:r>
            <a:r>
              <a:rPr lang="en-US" b="1" i="1" u="sng" dirty="0" err="1">
                <a:hlinkClick r:id="rId3" tooltip="Kurikulum Pendidikan Jangan Sering Berubah"/>
              </a:rPr>
              <a:t>pendidikan</a:t>
            </a:r>
            <a:r>
              <a:rPr lang="en-US" b="1" i="1" u="sng" dirty="0">
                <a:hlinkClick r:id="rId3" tooltip="Kurikulum Pendidikan Jangan Sering Berubah"/>
              </a:rPr>
              <a:t> di Indonesia</a:t>
            </a:r>
            <a:r>
              <a:rPr lang="en-US" dirty="0"/>
              <a:t>. </a:t>
            </a:r>
            <a:r>
              <a:rPr lang="en-US" dirty="0" err="1"/>
              <a:t>Menyikapi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pakar-pakar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mengkritisi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i="1" u="sng" dirty="0" err="1">
                <a:hlinkClick r:id="rId4" tooltip="Pengertian Pendidikan Menurut Ahli"/>
              </a:rPr>
              <a:t>teori</a:t>
            </a:r>
            <a:r>
              <a:rPr lang="en-US" b="1" i="1" u="sng" dirty="0">
                <a:hlinkClick r:id="rId4" tooltip="Pengertian Pendidikan Menurut Ahli"/>
              </a:rPr>
              <a:t> </a:t>
            </a:r>
            <a:r>
              <a:rPr lang="en-US" b="1" i="1" u="sng" dirty="0" err="1">
                <a:hlinkClick r:id="rId4" tooltip="Pengertian Pendidikan Menurut Ahli"/>
              </a:rPr>
              <a:t>pendidikan</a:t>
            </a:r>
            <a:r>
              <a:rPr lang="en-US" dirty="0"/>
              <a:t> 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 </a:t>
            </a:r>
            <a:r>
              <a:rPr lang="en-US" b="1" i="1" u="sng" dirty="0" err="1">
                <a:hlinkClick r:id="rId5" tooltip="Tujuan Pendidikan"/>
              </a:rPr>
              <a:t>tujuan</a:t>
            </a:r>
            <a:r>
              <a:rPr lang="en-US" b="1" i="1" u="sng" dirty="0">
                <a:hlinkClick r:id="rId5" tooltip="Tujuan Pendidikan"/>
              </a:rPr>
              <a:t> </a:t>
            </a:r>
            <a:r>
              <a:rPr lang="en-US" b="1" i="1" u="sng" dirty="0" err="1">
                <a:hlinkClick r:id="rId5" tooltip="Tujuan Pendidikan"/>
              </a:rPr>
              <a:t>pendidikan</a:t>
            </a:r>
            <a:r>
              <a:rPr lang="en-US" dirty="0"/>
              <a:t> yang </a:t>
            </a:r>
            <a:r>
              <a:rPr lang="en-US" dirty="0" err="1"/>
              <a:t>sesungguhnya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 fontAlgn="base"/>
            <a:r>
              <a:rPr lang="en-US" b="1" i="1" u="sng" dirty="0" err="1">
                <a:hlinkClick r:id="rId5" tooltip="Tujuan Pendidikan"/>
              </a:rPr>
              <a:t>Tujuan</a:t>
            </a:r>
            <a:r>
              <a:rPr lang="en-US" b="1" i="1" u="sng" dirty="0">
                <a:hlinkClick r:id="rId5" tooltip="Tujuan Pendidikan"/>
              </a:rPr>
              <a:t> </a:t>
            </a:r>
            <a:r>
              <a:rPr lang="en-US" b="1" i="1" u="sng" dirty="0" err="1">
                <a:hlinkClick r:id="rId5" tooltip="Tujuan Pendidikan"/>
              </a:rPr>
              <a:t>pendidikan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berkwalitas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berkarakter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kedepan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cita</a:t>
            </a:r>
            <a:r>
              <a:rPr lang="en-US" dirty="0"/>
              <a:t>- </a:t>
            </a:r>
            <a:r>
              <a:rPr lang="en-US" dirty="0" err="1"/>
              <a:t>cita</a:t>
            </a:r>
            <a:r>
              <a:rPr lang="en-US" dirty="0"/>
              <a:t> yang di </a:t>
            </a:r>
            <a:r>
              <a:rPr lang="en-US" dirty="0" err="1"/>
              <a:t>harapkan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 </a:t>
            </a:r>
            <a:r>
              <a:rPr lang="en-US" u="sng" dirty="0" err="1">
                <a:hlinkClick r:id="rId6" tooltip="Cara Meningkatkan Motivasi Belajar Anak"/>
              </a:rPr>
              <a:t>memotivasi</a:t>
            </a:r>
            <a:r>
              <a:rPr lang="en-US" u="sng" dirty="0">
                <a:hlinkClick r:id="rId6" tooltip="Cara Meningkatkan Motivasi Belajar Anak"/>
              </a:rPr>
              <a:t> </a:t>
            </a:r>
            <a:r>
              <a:rPr lang="en-US" u="sng" dirty="0" err="1">
                <a:hlinkClick r:id="rId6" tooltip="Cara Meningkatkan Motivasi Belajar Anak"/>
              </a:rPr>
              <a:t>diri</a:t>
            </a:r>
            <a:r>
              <a:rPr lang="en-US" dirty="0"/>
              <a:t> 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 fontAlgn="base"/>
            <a:r>
              <a:rPr lang="en-US" u="sng" dirty="0" err="1">
                <a:hlinkClick r:id="rId4" tooltip="Pengertian Pendidikan Menurut Ahli"/>
              </a:rPr>
              <a:t>Pendidikan</a:t>
            </a:r>
            <a:r>
              <a:rPr lang="en-US" dirty="0"/>
              <a:t> 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2782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7" name="breeze.wav"/>
          </p:stSnd>
        </p:sndAc>
      </p:transition>
    </mc:Choice>
    <mc:Fallback>
      <p:transition spd="med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PENGERTIAN </a:t>
            </a:r>
            <a:r>
              <a:rPr lang="en-US" b="1" dirty="0"/>
              <a:t>KARIR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781800"/>
          </a:xfrm>
        </p:spPr>
        <p:txBody>
          <a:bodyPr>
            <a:noAutofit/>
          </a:bodyPr>
          <a:lstStyle/>
          <a:p>
            <a:endParaRPr lang="en-US" sz="2000" dirty="0" smtClean="0">
              <a:hlinkClick r:id="rId3" tooltip="pengertian karir"/>
            </a:endParaRPr>
          </a:p>
          <a:p>
            <a:pPr algn="just"/>
            <a:r>
              <a:rPr lang="en-US" sz="2000" dirty="0" err="1" smtClean="0">
                <a:hlinkClick r:id="rId3" tooltip="pengertian karir"/>
              </a:rPr>
              <a:t>Pengertian</a:t>
            </a:r>
            <a:r>
              <a:rPr lang="en-US" sz="2000" dirty="0" smtClean="0">
                <a:hlinkClick r:id="rId3" tooltip="pengertian karir"/>
              </a:rPr>
              <a:t> </a:t>
            </a:r>
            <a:r>
              <a:rPr lang="en-US" sz="2000" dirty="0" err="1">
                <a:hlinkClick r:id="rId3" tooltip="pengertian karir"/>
              </a:rPr>
              <a:t>karir</a:t>
            </a:r>
            <a:r>
              <a:rPr lang="en-US" sz="2000" dirty="0">
                <a:hlinkClick r:id="rId3" tooltip="pengertian karir"/>
              </a:rPr>
              <a:t> 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beragam</a:t>
            </a:r>
            <a:r>
              <a:rPr lang="en-US" sz="2000" dirty="0"/>
              <a:t>. </a:t>
            </a:r>
            <a:r>
              <a:rPr lang="en-US" sz="2000" dirty="0" err="1"/>
              <a:t>Sebagian</a:t>
            </a:r>
            <a:r>
              <a:rPr lang="en-US" sz="2000" dirty="0"/>
              <a:t> orang </a:t>
            </a:r>
            <a:r>
              <a:rPr lang="en-US" sz="2000" dirty="0" err="1"/>
              <a:t>mengartikan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di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.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posisinya</a:t>
            </a:r>
            <a:r>
              <a:rPr lang="en-US" sz="2000" dirty="0"/>
              <a:t> </a:t>
            </a:r>
            <a:r>
              <a:rPr lang="en-US" sz="2000" dirty="0" err="1"/>
              <a:t>naik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dibilang</a:t>
            </a:r>
            <a:r>
              <a:rPr lang="en-US" sz="2000" dirty="0"/>
              <a:t> </a:t>
            </a:r>
            <a:r>
              <a:rPr lang="en-US" sz="2000" dirty="0" err="1"/>
              <a:t>karirnya</a:t>
            </a:r>
            <a:r>
              <a:rPr lang="en-US" sz="2000" dirty="0"/>
              <a:t> </a:t>
            </a:r>
            <a:r>
              <a:rPr lang="en-US" sz="2000" dirty="0" err="1"/>
              <a:t>cemerlang</a:t>
            </a:r>
            <a:r>
              <a:rPr lang="en-US" sz="2000" dirty="0"/>
              <a:t>,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posisinya</a:t>
            </a:r>
            <a:r>
              <a:rPr lang="en-US" sz="2000" dirty="0"/>
              <a:t> </a:t>
            </a:r>
            <a:r>
              <a:rPr lang="en-US" sz="2000" dirty="0" err="1"/>
              <a:t>turun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karirnya</a:t>
            </a:r>
            <a:r>
              <a:rPr lang="en-US" sz="2000" dirty="0"/>
              <a:t> </a:t>
            </a:r>
            <a:r>
              <a:rPr lang="en-US" sz="2000" dirty="0" err="1"/>
              <a:t>suram</a:t>
            </a:r>
            <a:r>
              <a:rPr lang="en-US" sz="2000" dirty="0"/>
              <a:t>. Ada pula yang </a:t>
            </a:r>
            <a:r>
              <a:rPr lang="en-US" sz="2000" dirty="0" err="1"/>
              <a:t>memaknai</a:t>
            </a:r>
            <a:r>
              <a:rPr lang="en-US" sz="2000" dirty="0"/>
              <a:t>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yang </a:t>
            </a:r>
            <a:r>
              <a:rPr lang="en-US" sz="2000" dirty="0" err="1"/>
              <a:t>ditangani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?</a:t>
            </a:r>
            <a:endParaRPr lang="en-US" sz="2000" dirty="0" smtClean="0">
              <a:effectLst/>
            </a:endParaRPr>
          </a:p>
          <a:p>
            <a:pPr algn="just"/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pasti</a:t>
            </a:r>
            <a:r>
              <a:rPr lang="en-US" sz="2000" dirty="0"/>
              <a:t> </a:t>
            </a:r>
            <a:r>
              <a:rPr lang="en-US" sz="2000" dirty="0" err="1"/>
              <a:t>kaget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</a:t>
            </a:r>
            <a:r>
              <a:rPr lang="en-US" sz="2000" dirty="0" err="1"/>
              <a:t>bukunya</a:t>
            </a:r>
            <a:r>
              <a:rPr lang="en-US" sz="2000" dirty="0"/>
              <a:t> </a:t>
            </a:r>
            <a:r>
              <a:rPr lang="en-US" sz="2000" dirty="0">
                <a:hlinkClick r:id="rId4" tooltip="pengertian karir"/>
              </a:rPr>
              <a:t>Rene </a:t>
            </a:r>
            <a:r>
              <a:rPr lang="en-US" sz="2000" dirty="0" err="1">
                <a:hlinkClick r:id="rId4" tooltip="pengertian karir"/>
              </a:rPr>
              <a:t>Suhardono</a:t>
            </a:r>
            <a:r>
              <a:rPr lang="en-US" sz="2000" dirty="0"/>
              <a:t>, </a:t>
            </a:r>
            <a:r>
              <a:rPr lang="en-US" sz="2000" b="1" i="1" dirty="0"/>
              <a:t>Your Job is Not Your Career</a:t>
            </a:r>
            <a:r>
              <a:rPr lang="en-US" sz="2000" i="1" dirty="0"/>
              <a:t>. </a:t>
            </a:r>
            <a:r>
              <a:rPr lang="en-US" sz="2000" dirty="0" err="1"/>
              <a:t>Jleb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? </a:t>
            </a:r>
            <a:r>
              <a:rPr lang="en-US" sz="2000" dirty="0" err="1"/>
              <a:t>Iya</a:t>
            </a:r>
            <a:r>
              <a:rPr lang="en-US" sz="2000" dirty="0"/>
              <a:t>, </a:t>
            </a:r>
            <a:r>
              <a:rPr lang="en-US" sz="2000" dirty="0" err="1"/>
              <a:t>aku</a:t>
            </a:r>
            <a:r>
              <a:rPr lang="en-US" sz="2000" dirty="0"/>
              <a:t> </a:t>
            </a:r>
            <a:r>
              <a:rPr lang="en-US" sz="2000" dirty="0" err="1"/>
              <a:t>setuju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pendapat</a:t>
            </a:r>
            <a:r>
              <a:rPr lang="en-US" sz="2000" dirty="0"/>
              <a:t> Rene.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jabatanmu</a:t>
            </a:r>
            <a:r>
              <a:rPr lang="en-US" sz="2000" dirty="0"/>
              <a:t> </a:t>
            </a:r>
            <a:r>
              <a:rPr lang="en-US" sz="2000" dirty="0" err="1"/>
              <a:t>bukanlah</a:t>
            </a:r>
            <a:r>
              <a:rPr lang="en-US" sz="2000" dirty="0"/>
              <a:t> </a:t>
            </a:r>
            <a:r>
              <a:rPr lang="en-US" sz="2000" dirty="0" err="1"/>
              <a:t>karirmu</a:t>
            </a:r>
            <a:r>
              <a:rPr lang="en-US" sz="2000" dirty="0"/>
              <a:t>.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milik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milikmu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</a:t>
            </a:r>
            <a:endParaRPr lang="en-US" sz="2000" dirty="0" smtClean="0">
              <a:effectLst/>
            </a:endParaRPr>
          </a:p>
          <a:p>
            <a:pPr algn="just"/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kehidupanmu</a:t>
            </a:r>
            <a:r>
              <a:rPr lang="en-US" sz="2000" dirty="0"/>
              <a:t>.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 yang </a:t>
            </a:r>
            <a:r>
              <a:rPr lang="en-US" sz="2000" dirty="0" err="1"/>
              <a:t>merangkai</a:t>
            </a:r>
            <a:r>
              <a:rPr lang="en-US" sz="2000" dirty="0"/>
              <a:t> </a:t>
            </a:r>
            <a:r>
              <a:rPr lang="en-US" sz="2000" dirty="0" err="1"/>
              <a:t>titik-titik</a:t>
            </a:r>
            <a:r>
              <a:rPr lang="en-US" sz="2000" dirty="0"/>
              <a:t> yang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torehkan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kehidupanmu</a:t>
            </a:r>
            <a:r>
              <a:rPr lang="en-US" sz="2000" dirty="0"/>
              <a:t>.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.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proses yang </a:t>
            </a:r>
            <a:r>
              <a:rPr lang="en-US" sz="2000" dirty="0" err="1"/>
              <a:t>merangkai</a:t>
            </a:r>
            <a:r>
              <a:rPr lang="en-US" sz="2000" dirty="0"/>
              <a:t> </a:t>
            </a:r>
            <a:r>
              <a:rPr lang="en-US" sz="2000" dirty="0" err="1"/>
              <a:t>beragam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sepanjang</a:t>
            </a:r>
            <a:r>
              <a:rPr lang="en-US" sz="2000" dirty="0"/>
              <a:t> </a:t>
            </a:r>
            <a:r>
              <a:rPr lang="en-US" sz="2000" dirty="0" err="1"/>
              <a:t>hidupmu</a:t>
            </a:r>
            <a:r>
              <a:rPr lang="en-US" sz="2000" dirty="0"/>
              <a:t>. </a:t>
            </a:r>
            <a:r>
              <a:rPr lang="en-US" sz="2000" dirty="0" err="1"/>
              <a:t>Sebagaimana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karir</a:t>
            </a:r>
            <a:r>
              <a:rPr lang="en-US" sz="2000" dirty="0"/>
              <a:t> yang </a:t>
            </a:r>
            <a:r>
              <a:rPr lang="en-US" sz="2000" dirty="0" err="1"/>
              <a:t>dikutip</a:t>
            </a:r>
            <a:r>
              <a:rPr lang="en-US" sz="2000" dirty="0"/>
              <a:t> di </a:t>
            </a:r>
            <a:r>
              <a:rPr lang="en-US" sz="2000" dirty="0">
                <a:hlinkClick r:id="rId5" tooltip="pengertian karir"/>
              </a:rPr>
              <a:t>Wikipedia</a:t>
            </a:r>
            <a:r>
              <a:rPr lang="en-US" sz="2000" dirty="0"/>
              <a:t> : </a:t>
            </a:r>
            <a:r>
              <a:rPr lang="en-US" sz="2000" i="1" dirty="0"/>
              <a:t>Career describes an individuals’ journey through learning, work and other aspects of life</a:t>
            </a:r>
            <a:r>
              <a:rPr lang="en-US" sz="2000" dirty="0"/>
              <a:t>.</a:t>
            </a:r>
            <a:endParaRPr lang="en-US" sz="2000" dirty="0" smtClean="0">
              <a:effectLst/>
            </a:endParaRPr>
          </a:p>
          <a:p>
            <a:pPr algn="just"/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,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merangkai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</a:t>
            </a:r>
            <a:r>
              <a:rPr lang="en-US" sz="2000" dirty="0" err="1"/>
              <a:t>kehidupanmu</a:t>
            </a:r>
            <a:r>
              <a:rPr lang="en-US" sz="2000" dirty="0"/>
              <a:t> yang </a:t>
            </a:r>
            <a:r>
              <a:rPr lang="en-US" sz="2000" dirty="0" err="1"/>
              <a:t>tebal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yang tipis.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,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merangkai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</a:t>
            </a:r>
            <a:r>
              <a:rPr lang="en-US" sz="2000" dirty="0" err="1"/>
              <a:t>kehidupanmu</a:t>
            </a:r>
            <a:r>
              <a:rPr lang="en-US" sz="2000" dirty="0"/>
              <a:t>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merangkai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yang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orang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hubungannya</a:t>
            </a:r>
            <a:r>
              <a:rPr lang="en-US" sz="2000" dirty="0"/>
              <a:t>.</a:t>
            </a: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66390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6" name="breeze.wav"/>
          </p:stSnd>
        </p:sndAc>
      </p:transition>
    </mc:Choice>
    <mc:Fallback>
      <p:transition spd="med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Pengertian Jabatan dalam Lingkungan Pegawai Negeri Sipil</vt:lpstr>
      <vt:lpstr>Slide 2</vt:lpstr>
      <vt:lpstr> Pengertian Pendidikan Menurut Ahli </vt:lpstr>
      <vt:lpstr> PENGERTIAN KARIR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Jabatan dalam Lingkungan Pegawai Negeri Sipil</dc:title>
  <dc:creator>supandi</dc:creator>
  <cp:lastModifiedBy>anin</cp:lastModifiedBy>
  <cp:revision>3</cp:revision>
  <dcterms:created xsi:type="dcterms:W3CDTF">2014-06-27T01:44:56Z</dcterms:created>
  <dcterms:modified xsi:type="dcterms:W3CDTF">2014-07-12T08:03:04Z</dcterms:modified>
</cp:coreProperties>
</file>