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69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3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082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10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08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94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42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18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8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67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36F9-49A6-4A75-B8DD-ACD73F000FED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F0556-49DC-4448-8EEC-7B8862780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588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905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FAKTOR PENGHAMBAT DALAM BERKARIER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419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 </a:t>
            </a:r>
            <a:r>
              <a:rPr lang="en-US" dirty="0" smtClean="0"/>
              <a:t>	</a:t>
            </a:r>
            <a:r>
              <a:rPr lang="en-US" b="1" dirty="0" err="1" smtClean="0"/>
              <a:t>Pekerja</a:t>
            </a:r>
            <a:r>
              <a:rPr lang="en-US" b="1" dirty="0" smtClean="0"/>
              <a:t> </a:t>
            </a:r>
            <a:r>
              <a:rPr lang="en-US" b="1" dirty="0"/>
              <a:t>Indonesia </a:t>
            </a:r>
            <a:r>
              <a:rPr lang="en-US" b="1" dirty="0" err="1"/>
              <a:t>sebenarnya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peluang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b="1" dirty="0"/>
              <a:t> di </a:t>
            </a:r>
            <a:r>
              <a:rPr lang="en-US" b="1" dirty="0" err="1"/>
              <a:t>luar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.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tentu</a:t>
            </a:r>
            <a:r>
              <a:rPr lang="en-US" b="1" dirty="0"/>
              <a:t> </a:t>
            </a:r>
            <a:r>
              <a:rPr lang="en-US" b="1" dirty="0" err="1"/>
              <a:t>saja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pekerja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meningkatkan</a:t>
            </a:r>
            <a:r>
              <a:rPr lang="en-US" b="1" dirty="0"/>
              <a:t> </a:t>
            </a:r>
            <a:r>
              <a:rPr lang="en-US" b="1" dirty="0" err="1"/>
              <a:t>kualifikasi</a:t>
            </a:r>
            <a:r>
              <a:rPr lang="en-US" b="1" dirty="0"/>
              <a:t> </a:t>
            </a:r>
            <a:r>
              <a:rPr lang="en-US" b="1" dirty="0" err="1"/>
              <a:t>internasionalnya</a:t>
            </a:r>
            <a:r>
              <a:rPr lang="en-US" b="1" dirty="0"/>
              <a:t> agar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berkompetisi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.</a:t>
            </a:r>
            <a:endParaRPr lang="en-US" b="1" dirty="0" smtClean="0">
              <a:effectLst/>
            </a:endParaRPr>
          </a:p>
          <a:p>
            <a:pPr algn="just"/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Handi</a:t>
            </a:r>
            <a:r>
              <a:rPr lang="en-US" b="1" dirty="0"/>
              <a:t> </a:t>
            </a:r>
            <a:r>
              <a:rPr lang="en-US" b="1" dirty="0" err="1"/>
              <a:t>Kurniawan</a:t>
            </a:r>
            <a:r>
              <a:rPr lang="en-US" b="1" dirty="0"/>
              <a:t>, </a:t>
            </a:r>
            <a:r>
              <a:rPr lang="en-US" b="1" dirty="0" err="1"/>
              <a:t>pakar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penulis</a:t>
            </a:r>
            <a:r>
              <a:rPr lang="en-US" b="1" dirty="0"/>
              <a:t> Go Global: Guide to a Successful International Career,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tantangan</a:t>
            </a:r>
            <a:r>
              <a:rPr lang="en-US" b="1" dirty="0"/>
              <a:t> yang </a:t>
            </a:r>
            <a:r>
              <a:rPr lang="en-US" b="1" dirty="0" err="1"/>
              <a:t>menghambat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pekerja</a:t>
            </a:r>
            <a:r>
              <a:rPr lang="en-US" b="1" dirty="0"/>
              <a:t> Indonesia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membangun</a:t>
            </a:r>
            <a:r>
              <a:rPr lang="en-US" b="1" dirty="0"/>
              <a:t> world-class standard, </a:t>
            </a:r>
            <a:r>
              <a:rPr lang="en-US" b="1" dirty="0" err="1"/>
              <a:t>baik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luar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.</a:t>
            </a:r>
            <a:endParaRPr lang="en-US" b="1" dirty="0" smtClean="0">
              <a:effectLst/>
            </a:endParaRPr>
          </a:p>
          <a:p>
            <a:pPr algn="just"/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rilisnya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Kabar24.com, </a:t>
            </a:r>
            <a:r>
              <a:rPr lang="en-US" b="1" dirty="0" err="1"/>
              <a:t>Kamis</a:t>
            </a:r>
            <a:r>
              <a:rPr lang="en-US" b="1" dirty="0"/>
              <a:t> (5/6/2014), </a:t>
            </a:r>
            <a:r>
              <a:rPr lang="en-US" b="1" dirty="0" err="1"/>
              <a:t>berikut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empat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yang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hambatan</a:t>
            </a:r>
            <a:r>
              <a:rPr lang="en-US" b="1" dirty="0"/>
              <a:t> </a:t>
            </a:r>
            <a:r>
              <a:rPr lang="en-US" b="1" dirty="0" err="1"/>
              <a:t>pekerja</a:t>
            </a:r>
            <a:r>
              <a:rPr lang="en-US" b="1" dirty="0"/>
              <a:t> Indonesia </a:t>
            </a:r>
            <a:r>
              <a:rPr lang="en-US" b="1" dirty="0" err="1"/>
              <a:t>meraih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b="1" dirty="0"/>
              <a:t> global.</a:t>
            </a:r>
            <a:endParaRPr lang="en-US" b="1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978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/>
              <a:t>Kurang</a:t>
            </a:r>
            <a:r>
              <a:rPr lang="en-US" b="1" dirty="0"/>
              <a:t> </a:t>
            </a:r>
            <a:r>
              <a:rPr lang="en-US" b="1" dirty="0" err="1"/>
              <a:t>kepercayaan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jejaring</a:t>
            </a:r>
            <a:r>
              <a:rPr lang="en-US" b="1" dirty="0"/>
              <a:t> global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smtClean="0"/>
              <a:t>	</a:t>
            </a:r>
          </a:p>
          <a:p>
            <a:pPr marL="0" indent="0" algn="just">
              <a:buNone/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 Orang Indonesia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mendiamkan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berkecamuk</a:t>
            </a:r>
            <a:r>
              <a:rPr lang="en-US" dirty="0"/>
              <a:t> di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enggan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seminar.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keberanian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 smtClean="0"/>
              <a:t>kerja.Sifat</a:t>
            </a:r>
            <a:r>
              <a:rPr lang="en-US" dirty="0" smtClean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994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2. </a:t>
            </a:r>
            <a:r>
              <a:rPr lang="en-US" b="1" dirty="0" err="1"/>
              <a:t>Memegang</a:t>
            </a:r>
            <a:r>
              <a:rPr lang="en-US" b="1" dirty="0"/>
              <a:t> </a:t>
            </a:r>
            <a:r>
              <a:rPr lang="en-US" b="1" dirty="0" err="1" smtClean="0"/>
              <a:t>prinsip“it’s</a:t>
            </a:r>
            <a:r>
              <a:rPr lang="en-US" b="1" dirty="0" smtClean="0"/>
              <a:t> </a:t>
            </a:r>
            <a:r>
              <a:rPr lang="en-US" b="1" dirty="0"/>
              <a:t>important to be right”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Orang </a:t>
            </a:r>
            <a:r>
              <a:rPr lang="en-US" b="1" dirty="0"/>
              <a:t>Asia, </a:t>
            </a:r>
            <a:r>
              <a:rPr lang="en-US" b="1" dirty="0" err="1"/>
              <a:t>terutama</a:t>
            </a:r>
            <a:r>
              <a:rPr lang="en-US" b="1" dirty="0"/>
              <a:t> Indonesia, </a:t>
            </a:r>
            <a:r>
              <a:rPr lang="en-US" b="1" dirty="0" err="1"/>
              <a:t>sering</a:t>
            </a:r>
            <a:r>
              <a:rPr lang="en-US" b="1" dirty="0"/>
              <a:t> </a:t>
            </a:r>
            <a:r>
              <a:rPr lang="en-US" b="1" dirty="0" err="1"/>
              <a:t>sekali</a:t>
            </a:r>
            <a:r>
              <a:rPr lang="en-US" b="1" dirty="0"/>
              <a:t> </a:t>
            </a:r>
            <a:r>
              <a:rPr lang="en-US" b="1" dirty="0" err="1"/>
              <a:t>takut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malu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. </a:t>
            </a:r>
            <a:r>
              <a:rPr lang="en-US" b="1" dirty="0" err="1"/>
              <a:t>Ini</a:t>
            </a:r>
            <a:r>
              <a:rPr lang="en-US" b="1" dirty="0"/>
              <a:t> yang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profesional</a:t>
            </a:r>
            <a:r>
              <a:rPr lang="en-US" b="1" dirty="0"/>
              <a:t> </a:t>
            </a:r>
            <a:r>
              <a:rPr lang="en-US" b="1" dirty="0" err="1"/>
              <a:t>asal</a:t>
            </a:r>
            <a:r>
              <a:rPr lang="en-US" b="1" dirty="0"/>
              <a:t> Indonesia </a:t>
            </a:r>
            <a:r>
              <a:rPr lang="en-US" b="1" dirty="0" err="1"/>
              <a:t>tertinggal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 yang </a:t>
            </a:r>
            <a:r>
              <a:rPr lang="en-US" b="1" dirty="0" err="1"/>
              <a:t>terbiasa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didikan</a:t>
            </a:r>
            <a:r>
              <a:rPr lang="en-US" b="1" dirty="0"/>
              <a:t> </a:t>
            </a:r>
            <a:r>
              <a:rPr lang="en-US" b="1" dirty="0" err="1"/>
              <a:t>pola</a:t>
            </a:r>
            <a:r>
              <a:rPr lang="en-US" b="1" dirty="0"/>
              <a:t> Barat yang </a:t>
            </a:r>
            <a:r>
              <a:rPr lang="en-US" b="1" dirty="0" err="1"/>
              <a:t>cenderung</a:t>
            </a:r>
            <a:r>
              <a:rPr lang="en-US" b="1" dirty="0"/>
              <a:t> </a:t>
            </a:r>
            <a:r>
              <a:rPr lang="en-US" b="1" dirty="0" err="1"/>
              <a:t>menunjukkan</a:t>
            </a:r>
            <a:r>
              <a:rPr lang="en-US" b="1" dirty="0"/>
              <a:t> </a:t>
            </a:r>
            <a:r>
              <a:rPr lang="en-US" b="1" dirty="0" err="1"/>
              <a:t>pola</a:t>
            </a:r>
            <a:r>
              <a:rPr lang="en-US" b="1" dirty="0"/>
              <a:t> </a:t>
            </a:r>
            <a:r>
              <a:rPr lang="en-US" b="1" dirty="0" err="1"/>
              <a:t>berpikir</a:t>
            </a:r>
            <a:r>
              <a:rPr lang="en-US" b="1" dirty="0"/>
              <a:t> </a:t>
            </a:r>
            <a:r>
              <a:rPr lang="en-US" b="1" dirty="0" err="1"/>
              <a:t>kritis</a:t>
            </a:r>
            <a:r>
              <a:rPr lang="en-US" b="1" dirty="0"/>
              <a:t>, </a:t>
            </a:r>
            <a:r>
              <a:rPr lang="en-US" b="1" dirty="0" err="1"/>
              <a:t>kreatif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independen</a:t>
            </a:r>
            <a:r>
              <a:rPr lang="en-US" b="1" dirty="0"/>
              <a:t>.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95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 err="1"/>
              <a:t>Kurang</a:t>
            </a:r>
            <a:r>
              <a:rPr lang="en-US" b="1" dirty="0"/>
              <a:t> </a:t>
            </a:r>
            <a:r>
              <a:rPr lang="en-US" b="1" dirty="0" err="1"/>
              <a:t>mengenali</a:t>
            </a:r>
            <a:r>
              <a:rPr lang="en-US" b="1" dirty="0"/>
              <a:t> </a:t>
            </a:r>
            <a:r>
              <a:rPr lang="en-US" b="1" dirty="0" err="1"/>
              <a:t>mimpi</a:t>
            </a:r>
            <a:r>
              <a:rPr lang="en-US" b="1" dirty="0"/>
              <a:t> </a:t>
            </a:r>
            <a:r>
              <a:rPr lang="en-US" b="1" dirty="0" err="1"/>
              <a:t>terbesar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Pekerja</a:t>
            </a:r>
            <a:r>
              <a:rPr lang="en-US" b="1" dirty="0" smtClean="0"/>
              <a:t> </a:t>
            </a:r>
            <a:r>
              <a:rPr lang="en-US" b="1" dirty="0"/>
              <a:t>Indonesia </a:t>
            </a:r>
            <a:r>
              <a:rPr lang="en-US" b="1" dirty="0" err="1"/>
              <a:t>cenderung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memenuhi</a:t>
            </a:r>
            <a:r>
              <a:rPr lang="en-US" b="1" dirty="0"/>
              <a:t> </a:t>
            </a:r>
            <a:r>
              <a:rPr lang="en-US" b="1" dirty="0" err="1"/>
              <a:t>janji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. Hal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menyebabkan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 </a:t>
            </a:r>
            <a:r>
              <a:rPr lang="en-US" b="1" dirty="0" err="1"/>
              <a:t>jadi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berani</a:t>
            </a:r>
            <a:r>
              <a:rPr lang="en-US" b="1" dirty="0"/>
              <a:t> </a:t>
            </a:r>
            <a:r>
              <a:rPr lang="en-US" b="1" dirty="0" err="1"/>
              <a:t>bermimpi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. </a:t>
            </a:r>
            <a:r>
              <a:rPr lang="en-US" b="1" dirty="0" err="1"/>
              <a:t>Alasannya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takut</a:t>
            </a:r>
            <a:r>
              <a:rPr lang="en-US" b="1" dirty="0"/>
              <a:t> </a:t>
            </a:r>
            <a:r>
              <a:rPr lang="en-US" b="1" dirty="0" err="1"/>
              <a:t>dicemooh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dianggap</a:t>
            </a:r>
            <a:r>
              <a:rPr lang="en-US" b="1" dirty="0"/>
              <a:t> </a:t>
            </a:r>
            <a:r>
              <a:rPr lang="en-US" b="1" dirty="0" err="1"/>
              <a:t>bermimpi</a:t>
            </a:r>
            <a:r>
              <a:rPr lang="en-US" b="1" dirty="0"/>
              <a:t> </a:t>
            </a:r>
            <a:r>
              <a:rPr lang="en-US" b="1" dirty="0" err="1"/>
              <a:t>terlalu</a:t>
            </a:r>
            <a:r>
              <a:rPr lang="en-US" b="1" dirty="0"/>
              <a:t> </a:t>
            </a:r>
            <a:r>
              <a:rPr lang="en-US" b="1" dirty="0" err="1"/>
              <a:t>muluk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merasa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mewujudkannya</a:t>
            </a:r>
            <a:r>
              <a:rPr lang="en-US" b="1" dirty="0"/>
              <a:t>.</a:t>
            </a:r>
            <a:endParaRPr lang="en-US" b="1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0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sz="2800" b="1" dirty="0" smtClean="0"/>
              <a:t>4.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/>
              <a:t>membuat</a:t>
            </a:r>
            <a:r>
              <a:rPr lang="en-US" sz="2800" b="1" dirty="0"/>
              <a:t> </a:t>
            </a:r>
            <a:r>
              <a:rPr lang="en-US" sz="2800" b="1" dirty="0" err="1"/>
              <a:t>rencana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mewujudkan</a:t>
            </a:r>
            <a:r>
              <a:rPr lang="en-US" sz="2800" b="1" dirty="0"/>
              <a:t> </a:t>
            </a:r>
            <a:r>
              <a:rPr lang="en-US" sz="2800" b="1" dirty="0" err="1"/>
              <a:t>impian</a:t>
            </a:r>
            <a:endParaRPr lang="en-US" sz="2800" dirty="0" smtClean="0">
              <a:effectLst/>
            </a:endParaRP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Seringkali</a:t>
            </a:r>
            <a:r>
              <a:rPr lang="en-US" b="1" dirty="0" smtClean="0"/>
              <a:t> </a:t>
            </a:r>
            <a:r>
              <a:rPr lang="en-US" b="1" dirty="0" err="1"/>
              <a:t>sesuatu</a:t>
            </a:r>
            <a:r>
              <a:rPr lang="en-US" b="1" dirty="0"/>
              <a:t> di </a:t>
            </a:r>
            <a:r>
              <a:rPr lang="en-US" b="1" dirty="0" err="1"/>
              <a:t>lakukan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spontan</a:t>
            </a:r>
            <a:r>
              <a:rPr lang="en-US" b="1" dirty="0"/>
              <a:t>,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err="1"/>
              <a:t>perencanaan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memikirkan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pendek</a:t>
            </a:r>
            <a:r>
              <a:rPr lang="en-US" b="1" dirty="0"/>
              <a:t>. </a:t>
            </a:r>
            <a:r>
              <a:rPr lang="en-US" b="1" dirty="0" err="1"/>
              <a:t>Sebagian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 yang </a:t>
            </a:r>
            <a:r>
              <a:rPr lang="en-US" b="1" dirty="0" err="1"/>
              <a:t>berani</a:t>
            </a:r>
            <a:r>
              <a:rPr lang="en-US" b="1" dirty="0"/>
              <a:t> </a:t>
            </a:r>
            <a:r>
              <a:rPr lang="en-US" b="1" dirty="0" err="1"/>
              <a:t>bermimpi</a:t>
            </a:r>
            <a:r>
              <a:rPr lang="en-US" b="1" dirty="0"/>
              <a:t>,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perencanaan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mewujudkannya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0443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FAKTOR PENGHAMBAT DALAM BERKARIER</vt:lpstr>
      <vt:lpstr>LANJUTAN</vt:lpstr>
      <vt:lpstr>Slide 3</vt:lpstr>
      <vt:lpstr>Slide 4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 PENGHAMBAT DALAM BERKARIER</dc:title>
  <dc:creator>supandi</dc:creator>
  <cp:lastModifiedBy>anin</cp:lastModifiedBy>
  <cp:revision>2</cp:revision>
  <dcterms:created xsi:type="dcterms:W3CDTF">2014-06-25T14:27:52Z</dcterms:created>
  <dcterms:modified xsi:type="dcterms:W3CDTF">2014-07-12T08:03:39Z</dcterms:modified>
</cp:coreProperties>
</file>