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96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60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77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49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9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53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81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99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20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122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81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74E7-D8BC-441C-8059-B9352962FDE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BD34-5F26-48CA-9070-41A120500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65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14" name="camera.wav"/>
          </p:stSnd>
        </p:sndAc>
      </p:transition>
    </mc:Choice>
    <mc:Fallback>
      <p:transition spd="slow">
        <p:sndAc>
          <p:stSnd>
            <p:snd r:embed="rId13" name="camera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3715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BIMBINGAN KARIR DI SD</a:t>
            </a:r>
            <a:br>
              <a:rPr lang="en-US" dirty="0" smtClean="0"/>
            </a:br>
            <a:r>
              <a:rPr lang="en-US" dirty="0" err="1" smtClean="0"/>
              <a:t>Oleh</a:t>
            </a:r>
            <a:r>
              <a:rPr lang="en-US" dirty="0" smtClean="0"/>
              <a:t>: Dr. H. </a:t>
            </a:r>
            <a:r>
              <a:rPr lang="en-US" dirty="0" err="1" smtClean="0"/>
              <a:t>Supandi</a:t>
            </a:r>
            <a:r>
              <a:rPr lang="en-US" dirty="0" smtClean="0"/>
              <a:t>, 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31242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wawasan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Bimbingan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Karir</a:t>
            </a:r>
            <a:r>
              <a:rPr lang="en-US" sz="2400" b="1" dirty="0" smtClean="0"/>
              <a:t> di SD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Pemahaman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Konseptual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BK di SD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Pengetahuan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PentingnyaBK</a:t>
            </a:r>
            <a:r>
              <a:rPr lang="en-US" sz="2400" b="1" dirty="0" smtClean="0"/>
              <a:t> di SD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kejelasan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pelaksanaan</a:t>
            </a:r>
            <a:r>
              <a:rPr lang="en-US" sz="2400" b="1" dirty="0" smtClean="0"/>
              <a:t> BK di SD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err="1" smtClean="0"/>
              <a:t>Mampu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menjelaskan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Karakteristik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Murid</a:t>
            </a:r>
            <a:r>
              <a:rPr lang="en-US" sz="2400" b="1" dirty="0" smtClean="0"/>
              <a:t> SD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BK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Murid</a:t>
            </a:r>
            <a:r>
              <a:rPr lang="en-US" sz="2400" b="1" dirty="0" smtClean="0"/>
              <a:t> SD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1712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BK DI SD DIARAHKAN UNTUK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SD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orang lain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positip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SD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, </a:t>
            </a: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disiplin</a:t>
            </a:r>
            <a:r>
              <a:rPr lang="en-US" dirty="0" smtClean="0"/>
              <a:t>,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079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PERAN 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agar 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03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TUJUAN BK DI 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/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kemampun</a:t>
            </a:r>
            <a:r>
              <a:rPr lang="en-US" dirty="0" smtClean="0"/>
              <a:t> &amp;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416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di 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disekitarnya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SD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pkerjaan</a:t>
            </a:r>
            <a:r>
              <a:rPr lang="en-US" dirty="0" smtClean="0"/>
              <a:t> di </a:t>
            </a:r>
            <a:r>
              <a:rPr lang="en-US" dirty="0" err="1" smtClean="0"/>
              <a:t>sekitarnya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(gender)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220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3" name="camera.wav"/>
          </p:stSnd>
        </p:sndAc>
      </p:transition>
    </mc:Choice>
    <mc:Fallback>
      <p:transition spd="slow"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BIMBINGAN KARIR DI SD Oleh: Dr. H. Supandi, MA</vt:lpstr>
      <vt:lpstr>BK DI SD DIARAHKAN UNTUK</vt:lpstr>
      <vt:lpstr>PERAN BK</vt:lpstr>
      <vt:lpstr>TUJUAN BK DI SD</vt:lpstr>
      <vt:lpstr>Khusus bagi kelas tinggi di SD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supandi</dc:creator>
  <cp:lastModifiedBy>anin</cp:lastModifiedBy>
  <cp:revision>5</cp:revision>
  <dcterms:created xsi:type="dcterms:W3CDTF">2014-06-25T10:15:07Z</dcterms:created>
  <dcterms:modified xsi:type="dcterms:W3CDTF">2014-07-12T08:08:28Z</dcterms:modified>
</cp:coreProperties>
</file>