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8" r:id="rId12"/>
    <p:sldId id="263" r:id="rId13"/>
    <p:sldId id="280" r:id="rId14"/>
    <p:sldId id="269" r:id="rId15"/>
    <p:sldId id="266" r:id="rId16"/>
    <p:sldId id="267" r:id="rId17"/>
    <p:sldId id="271" r:id="rId18"/>
    <p:sldId id="272" r:id="rId19"/>
    <p:sldId id="270" r:id="rId20"/>
    <p:sldId id="273" r:id="rId21"/>
    <p:sldId id="274" r:id="rId22"/>
    <p:sldId id="276" r:id="rId23"/>
    <p:sldId id="277" r:id="rId24"/>
    <p:sldId id="278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SAHABAT DAN TEMAN DEKAT</c:v>
                </c:pt>
                <c:pt idx="1">
                  <c:v>PACAR</c:v>
                </c:pt>
                <c:pt idx="2">
                  <c:v>DENGAN IBU</c:v>
                </c:pt>
                <c:pt idx="3">
                  <c:v>KAKAK / ADIK</c:v>
                </c:pt>
                <c:pt idx="4">
                  <c:v>AYAH</c:v>
                </c:pt>
                <c:pt idx="5">
                  <c:v>TEMAN,INTERNET, FILM PORNO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93</c:v>
                </c:pt>
                <c:pt idx="1">
                  <c:v>21</c:v>
                </c:pt>
                <c:pt idx="2">
                  <c:v>10</c:v>
                </c:pt>
                <c:pt idx="3">
                  <c:v>9</c:v>
                </c:pt>
                <c:pt idx="4">
                  <c:v>2</c:v>
                </c:pt>
                <c:pt idx="5">
                  <c:v>64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6E04AE-54A2-4091-95C7-2AF6B9830DB9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7FE75A-0168-4CC7-84EB-2044587C6E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PSIKOLOGI REMAJA</a:t>
            </a:r>
            <a:br>
              <a:rPr lang="en-US" dirty="0" smtClean="0"/>
            </a:br>
            <a:r>
              <a:rPr lang="en-US" dirty="0" smtClean="0"/>
              <a:t>SEKSUALITAS REMAJA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6400800" cy="1752600"/>
          </a:xfrm>
        </p:spPr>
        <p:txBody>
          <a:bodyPr>
            <a:normAutofit/>
          </a:bodyPr>
          <a:lstStyle/>
          <a:p>
            <a:r>
              <a:rPr lang="en-US" smtClean="0"/>
              <a:t>KELOMPOK 12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NESA LIDYA PATRICIA 2010-71-094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DEBBY MAHKOTA DEWI 2010-71-037</a:t>
            </a:r>
            <a:endParaRPr lang="en-US" dirty="0"/>
          </a:p>
        </p:txBody>
      </p:sp>
      <p:sp>
        <p:nvSpPr>
          <p:cNvPr id="24578" name="AutoShape 2" descr="data:image/jpeg;base64,/9j/4AAQSkZJRgABAQAAAQABAAD/2wCEAAkGBhQSERUUEhQWFBQWGBcYGBcUGBcXGhgaGBcYGBcXGBUYHCYgGBokGhcVHy8gIycpLCwsGB4xNTAqNSYrLCkBCQoKBQUFDQUFDSkYEhgpKSkpKSkpKSkpKSkpKSkpKSkpKSkpKSkpKSkpKSkpKSkpKSkpKSkpKSkpKSkpKSkpKf/AABEIALUBFwMBIgACEQEDEQH/xAAcAAABBAMBAAAAAAAAAAAAAAAFAAMEBgECBwj/xABBEAABAwIEAgcFBgQFBAMAAAABAAIRAyEEBRIxQVEGEyJhcYGRMlKhscEHFCNC0fAzYnLhFWOSsvEkJYKiF3PC/8QAFAEBAAAAAAAAAAAAAAAAAAAAAP/EABQRAQAAAAAAAAAAAAAAAAAAAAD/2gAMAwEAAhEDEQA/AOjjr/8AL9HLcCt/l+jv1Uwm62YUEEsrD3PQ/qoOcNeaTuscwNETAP6o65CukQ/6ep4IKYKNGSet9oAC3d8VoaFEADrCdEcFFp+xS8W/IrbSXveO5v1QVvP6lN2KoFj+2HEtaQYILSCZRdtOtuCweRKEdIMOG1cvcBxePgrJTcICDOTsqisw6m78j+qu7Ou5s9D+qq2Vj8VnirqxBHBrc2eh/VL8b3mf6T+qlsW2lBBLK3vs/wBP91BzBlbSe23/AE/3Rms8DyUDGuBagpgoEVgS6SW3O3HkjVG0IVXP4wjl9UVoCUE1l1vRqXTYuE5h2ElBRvtO6T/dalJpp69TSZmIg/FUR/2gztRHqrJ9t9Ca2F7w4fEKoZdkbRGoSe9AfybNq0H8NoDjO6ujsfW6prSxkaZm6r2WYUNgn0VoxMGi09yASzmiVM2EIcJ0qZhnjjdASom0BG8nw5Hsm/eglB+0KyZQEHAunpcM1rTBMjbwW2UYd9SuxjBJd8BFye4JfaG3/u1bxHyUjotV04hpNTq+y6/vW9jzQW/EdHHAEmoyNMRPJCMmwzmOqBrmntcDPAJ18u32138Ez0Ypta6sBsKh+SAw0VOYHkuidHxUFBkOHoqQwK/9Hj+AxBNAqe8PRbOqVBxHonw1N1WoGNNQ3lvokpFIpINH8FmVhyyEGxCgZy6KL7TbY7KcoWcCaLgBdBS6eOaSWiizswfWVoM17LXCmwF0D1Sp5fUDndkiQ34SmxlVTQyW3ETtwQVfP81ca9FpY3T1gAPEWJtyR+mICBdKMA/rqBDbNqAk8rEfNH6aCblv8VnC6uzAqVl4/FZPMK5teACSQALkmwA5koHJ3JQnG9IWtDbhmq4c+BLeYE8fkhmP6dUGNLvxHMv22sOgjmHGNQ7wuO9J+nZqVYofw2MNNpdc6TNvjHkg65iumtFjA8kvH5GiJe47eAAv5hVrGfagG6g5tMub7QbUNjyBIAJ8FyV2aOeRrcdoB5CFDcZJJO5QdQZ09pvdra2TF2agDz3Iup2C+1XDgxUp1Wd/ZcB6HZceT1GsdvnsUHojJOkNDEDVQqBw4g2I8Wm4R3CkGV5oyvNnUKktcQ08RIIH9l1nod9oMuNHEntNLQH+8Ds493egZ+16gDiMFPEvHyIQXC4QSD+wrB9q4DsRgjwJf/t5oTStdA8wd6sdZn4LecKrYzGtZGo3OwH7smcx6bFrOzs0bb/FAeLIb2iGtHFxA+ak4UtjUHAjmDI+C5zW6QvLxUJJlv7gKU7pJqZaoADuHSPESg6jhqrOLmjxsjmWY2nJAe0xuA4GD4LhP3589l+q/vTb1UvB5q+m/Voff2on1BQNfaDS/wC61jcAxBMwbc1Aw9XRVpuiYcD6K5f4rSxINOu0PiDJ9oA7PY7x35IFmvR3qqrId2HEQ7kCUFpxXSUhtqVP2Z2Qzo/jHVHVS4AHVw8AilbKKQbJrt9mEMyAMDqoY8P7V44WQHabtl0Do8fwG/viqCIV96PfwGoDIctKq3a5avKDWksJNWEGXHZYlQjjjwpVD5D9VkY53Ck//wBf1QTpULObUXxMws/en8KTvVv6pjMHudTfqYWCDJJB+AQUZuKeWUyXukls39Vl1Yl7hLjAbFzuZTopUA0N64HRB25LHX4drtXWE6gABG+8R6oKd0jwZa7B1NTu3V0kSbxzVmpKvdLc3ovbRpscS6nVBba2px2d3RKI069aPyfFAfy934jfEKb03zAsptBjR7Ra6zXkey1x9wdp7uYbHFV/AVa3WM9n2hwKKdLKbppOrFvVsLqj7W0sbrg+Ja0eqDkfT/HvfXAc97nBoLtRiCbxoFmCI7I2VVUnMca6tVfUcZL3Ocf/ACJKjIEkkkgSc02BHn3LSVvTfYg7FA/VYJPh9Y+SK4WrIYQbgaSRvAQEuU3LKD3PaADBI/fwQXfE49+IZhmOMmi/j7rmkT4A/NTMVXbRpl5vyHNB8Hqp1aOr87tJ9S0/vuQ/prmh67q2nstA9Tv9EDGJzB7nySeP9/mEzVJiBex/4+aapiDSk3eD/wC230RXC4CWuJ3Gkeoj5ygFYJx0ERJbwIT9bDB4JZYwZafp6JxrAyrHMW8tltVcJkCD/ZBFoYAubJGnaeClYR1RkmS8TFjt3gi44J2gYpOJ4Ej+/wAk1hifu7jF5bcWu428NkFhwmYN7LniCOJ35ESrIMA3EUoa4HiAdwdxfiFUmw9jgdxP79VMyLF6HNieI9EBGtg3izmEQ7lM7XlQ8iAp1K9iAXyLdwRnNOklZgIbpI0yhOSY59UvL3arjhESNu9AaGOaOfor70dxw+7tsfTvVCpldAyD+A1ATbmP8rvRYdj/AOVyQKxKDH37+UpLJSQTQVkBahbAoFKi5uPwan9JUolRMzfFKoTeGkxzQciwwu/wb83Jkm1LxHzRtmeMhrm0GDVG/eYumq/SKNUUqY0gcN5n9EFFzehD223rU/qFdqTLKq9I88qOdQBYwNqPbMC4IcNlbaWw5IJOAMVGf1BR/tox2jAtaN6lQNJ7gC4j4BSsP7TI94KB9tYBwNI8RWEf6HT9EHEkkkkCSSSQJJJO4ZhLwBzQXPox9nD6uipVIDN9PEjlKvVbK8NhjrcwkgHQxguSfp3ladG8A7qGl1WtMC3WGPSFLxnRx9Ztq9QO4SWn1JbIQUmpiK1TFhpYxrKcwGmSC7tG/EjiUH6VdH6hfUrCCOzYbwBBKvuV9GfutdpeXPcQ8vLiHSTAbJi9i4KRiMA0VLkBrtp+SDmOJyF4ZRqNBLnBsh2wsPRG8Ll9aiQKrSWVG7gEwRcTyg/NX2nQpio0PA84PgrZ1TDTMAIOBY9vbaeRI+B+q1xQ7R/e4Cl9KQGVKm1nG3if7qDjhD3ibQ0jzv8AIoHa7owxf3tmO4p7BU+x2TYhsA8IuPFNPqTSc07R81EyvMgHNa6YEtd3h23hBQScvzHU+q3iQ+O+Lj5JjKMzOqD71v3xUXD4YsxV/eN/PY9/ct61Lqif5ah9DdvwlB0ZjaT2fiyIH5d+Eofkj6eqqKUwHAHV4KVldYPa1w2cAD6KPk+ANOrWke04ET4BAZpq/ZD/AAGqhNEq+ZB/BagJhZAWAkgwUkgkgmLIKxKQKBKNmjJovHEtPyUlMZgfwn/0n5IOW0smraGDqz2SJmODv0WjOjlaXlzYmNyOBP6rBzGpLpqOsOfeoNTGVC2nLnHURNzftoIPSfJHhtD2Zp1ATcbEjZWSmLKldIKRmXE/xKcX27autMoJVAwW/wBQ+aj/AGw4TXl2oD+HUY4+BlvzIT9F1x4hSvtGI/wvEavdb66mx8UHnpJJJAk/gsN1lRrNQbqIEnYTxPcmEX6M0murQ7lZBZB9nFSm5hLXVGS3WWiYBsYAuYMHwT2YdApqt0u0tBIdG9uUKz5TnFeiNIIfT4NfePA7gJ+gS50kAbmBwkoJ+VUDTY1gJIA4/VGKFaD2kOp1ANyFAzLMC4Q399yBvpZnLhVY7DgOLZa4G0zHHhEITiXvrtc2uWlp2awEbXHaNyoB1NDS6o/WagHVkNbMwdQImRvufJEKZv3oM4OtAdTp0Kry2ZdZrbCZ1ON1dsPjNNCTuWj5KvZW0uOk7C4HCeZ5pzO65p0XR4etkHMumOL1VSOLnE/FD6uPDqm/5QO6wusZs7ViI91Yw2EvpAlxsBuecxxQa47EltMN/M657gCY9UPrOJJMG/FX3IugrXt11Z1Hidh3gcSmM26PQ3S5wOmRLbyJttYFBW/v5NVpcJljNQ5kAX8UVzCg2praDctFuM7t+NvNBauFLas1IaB8hYAJ/A1jUqPJsHzB5EbfRBZ+guM1MLTctsQeW481YRhQ2o4ibwZVE6N4g0cZHB8/r8DK6FUphxMygca6IV66Ov8AwB5rn7ME02vHir30fwTepbZAXFQc/isde3mFoMK3kFuKDeQQaHFN94LKz1Y5BYQSDj6Y3qN9Qtf8Tp++PK6w2g33R6Bb6AOCDU5pT4Enwa79Eziswa5rhDvZNy0gC291IhNZh/Cf/S75FBzoYDDCScRZ1rAc+HyTZwuFEN6x7iy9h38fNVuhXhtFvN1vKqVMoy59Tw//AEgG9L8fhw2AHkuI08pabT3SjuGFYiZaPIqsdMcIerpQD2ahmBNireIawOedIgb7+iDajTramjUyNQ4Hn4qX9qVF9PLnNNZg1lvZdDS4DtEN4k2CreY9LhTH4YEji65nuAVBzvOqmLra6rnOtA1EmAL25IBKSyVhAkX6Mtb14kkcom/oomV4HragbMK/5R0bp0RqAl3NAVBgDksYjGFg7IkpokkwJJ+S0xOHLWy60IIr8/dPbOkKdhcxpvjtBUnMc8pyezrPfsEIdm757PZHADh3IOk5sJ0mdqjI8LzPwUunTF1zSl0nrAgyDHP681fcozmniGSwwRGpvFp/TvQFf8fbh2mR5xx8eCAZx0nbUZAcJkcRz5KyUmFH8t6PU2tDqtNjnyDDmNMHhJ59yDkGL6MV6DXV6zAzrCdDXGXRvJbwkc79yuf2adF8JWBrVQ81AYjUQAN9huEZ6b4M1gJvGyG9EnCmTTPHyg8x++aDpuHyDCvA002OEW3PzTlXo3TEaBo8II9HSh2BxhZpM8PUfVG6OYNdsYBmQTGkjgUFWz3oVQqtLa1FjhwcBDm97TuPBc1z7oJ90qjq+3TdcDjHMfzDuXecTi2ePgJ27zZVvNcto17a9PGxEtJ2IHkg5HTyQGox7YJFz3g8QrIWEEd4Pwj9Us3yp1BzmjxB2mdyB3nhwPisZdjmvID7EiAeZ3g8jCDZrleejh/BHmqjVwxB2Vt6P/wR4oCgKRKwFkoMFJIpIHUkikgRWlcSx08j8lsVrV9k+B+SDluJ6S06ZqNZhac0xInjeLWtzW2F6VvqU2ObSpsLtVo2gwb+AlM4no5Wc+qerhrgRJgfmB47CJQqq/qqIpjcTJ5gmYHcgJ43pQBsAT70Aeg4Ks5jnTnnuQzNMYT2fkhjcxLhGxCBYk6n32PfxQ57YLlu+oS5aYl10DKSmZdlb6ztLB4k7BNY3DdW8smYsSEGlCuWODmmCF0Lo9m4qtEnxB5rnSn5LmPVVAT7J3/VB1zB4pjeHmq109z9op6KZ7T944DimMXmTn0ppwxhE9Y4gW4wJkqj42qC6xJA4ncniUEdJJP4QgOGrZAwinRvMepxDHflJDXeBP0sfJNVcJqeYsob2QY4hB33KaQlpJBPADu7/wB7o5Tqzc78lVsrIY2nrdHV0265PEgSPHgrLh6oN0DWKw+tV/H5G7UHtOkg7q1rUsmUEbDU3GiQ7hMR6H1UTJcXXltIgWLgahuXN/J2ffAtM3golR7AcDtBJ9FHy+BUsbQBMzzLb34z6oLRSwDSPxJd/UTHoIC2pupzoAADYgQIA5LVlQ1I4D5qK6mW1Wui2x8EAzpfkjTSNVsgtFwCYI8Nrdy5rRvVPA03AkdxsfmCu34qgHsLXbEEHzsVxbGUDRx0H8wdTPiNvkgsmFdrZHEeOyteQ2peaoWAxBDoBg/sq85C1zmWcImUBaFhY+6u9/0CX3L+ZyBOSTbsIOZ9UkEkpJEJGyDK1qmx8D8lo6u0bub6hR8bmtNjHO1Aw0nxgbIOSZnnlQucxz3EMcdV9yTNNngBDj5DiVXMyzB0TN/1TmZYntc7uc4+85xkn1PpCCZpiez5IGq2InfdDab4dKya0iDw2TKCTiHbTut8BgnVqjWNG+8cBxJWMDgn16ga3c8eAC6J0eyZlGnDbuPtO4n+yCt55jRhQKNKxi55A/Uqqkzcol0jxPWYmoRtqgeDbfRDECSSSQF8moa2PJNmRvsJm8eSFPdJJ5reniXNa5oMB0T3xt800gSSfo4Ko+7GOd/S0n5JkhBNy2pcg8lthGB+IbMwajAR3FwBUTD1dJlH+j9JtFn3qqBdwbSBvJ1dupHJokA8z3IDuf586atjZ9NxmL6Xchw29FeslxDy1tQy3U0O0nvEoHluGiu+ppFtjE3Myf3zVmpiYcbygKsxnNvqlWxTokAR4KGVsx5NoQPYzFQwkxeBy3PPhZDRmVNgE+090D/xgmTy8VGzau4aYmGyTBi/CYPfxsVWM2xz+tYynTL3aSeGkanQSSeMAoOp5Pjg5gJcB3SiLcwpE6XPaCbAEiTK5tgsnxTwC+qKY92kJMd73cfAI9gsOyhdrddS0ucZJ8ygujastgXi3pZcs6f4Itq62+0HteO+9x8Cug5TmWoXESTy+l/VCOmuXB4Y4d4+qCnuZ+IS3iJ8wrp0RxoMs59ofMj6qnVAA0EcHenD5hTcqxxp16JGznafMf2lB0olZiywQskoGX7pLFQ3SQQGZaDu558XuW4y1g/LPiSfmnWrcoMNwjB+VvoFz/7Uc1a3RSYbtBc4CwuIbPfBdbvlXzMMe2jTdUeey0T4ngB3lcI6R5matV73buJP6elkAmm6SSUJzGrJI5KS+vpJ+CgYmvJhBGCfwOG6yo1kxJ3UdTMp/itPKfkgs9LCMogNZvMk8T4qXjekXU0iR7bhDR9fAIJj8y0kk3J2H74IFisW6o7U4/27ggaJWFmFvRoOeYa0uPJoJPoEDazCy9hBIO4WAUGFNybDCpWY0xEkmdoaC4zzsNlCRXotVa3F0nPOloJJMTHZNyOI7kF5oZDRe+m0CIa0VCHltNzqZALdDAAX6xUEyGiATM3r3S2kxxeZJLJ0OJbJHXOaWugAGOEXFxcCx3LsW+Q4yRqfVc5tM6HOaIcRDg6jV31Bktc0yAhOfZzUbQeyrUNR9SJsRTG4LaTYHZAIl2xdEbSgpaL5fUfiGChc6Q40zyEEuae7fzPehCtH2e0qjsSW0wIcwhziJLWyDLe8mAg6jlmD/DMi5M+gA+imYQ2IjYrNB4bab7wtm+1I5IJJqCLNv3pp88fQKSWWC0DBu7h9EAEODnO1EDcA8ovBta/eg33BlSo6to60SGyHERotEA85RnOqrW0i7QXONw0gAybAGOR+SH4PLnUhNNxE7jgTxJCB6lmj6cBtBwbyDyT8dkYwOdYc+0KtM/zCR6hRsDmzCQ2s3SdpGx70Ur4JhbqaA4fy3QGskot/K4Fp2ufkbDZEsflwqNAOwVXyauBU0327+/uhWnDOkWKDm2JwunrG+69/oHSPgmMqqdYXM/Myox48OQVi6SZIabCRdznFzvM7DwCAdFMP/wBU5xBIDQSAOOzf33IOqNfZba7IQ7OxFmme9ZbmjnCzR5lBMqPukoD8Q6YJHkEkElicTQKjZzjnUsPVqMYajmMc5rG7uIEwPn5IKf8AaJnknqQYaztPI5nYeK5Pj8TJMeSLDM8RjtT20hoDrnUbuN9+NkHxmDc1xDgWmeNvQ8UAyv2vEfHwUZxkKTiaRBJlRXboMJ7C19BJ7ky1pJgXKOYDobiKsWaydtR+gBQBq9cvMlNozmPRLEUbuYHDmwh3wF/gg6C5ZVn+Xf4e3D4nD1HVWVHVNdIhpdNgC6dogRHCyC5l0mc8FlFrcNR26ulaR/mP9qofH0QZJAkkkkCUzK6jG1AahIAuCODhcSNyPBQ0kF5GMcHg0gGkFhY06R1lMgahSERBBu1t7jiCgOZYmk6idLjq1g6HCCLPkgix4AkRMNMIO6qSACSQNgTtxsOC0QJdU+yvLgzDvrEdqq6B/Sy3+4u9FywLu2UYD7vhqNOPZY0Hh2iJdccZJQP1csBJcCZPH6LfDv2ncfFO4fEhw0ix7+Kz1dwR4FBOJcGzE9xTDyXMMWkgcPPcHhKKMozTMoLjMU2mxznQGs1OJPCAfp80FM6U41z8Qymz2afaPKdmjyE+qL5Vm4cAKgLTtKD5c11TXVIEvcHbGwIMDe8AAWjZH6FFrmxHignVcua4S2CCmMM6pRdZ1p23C2pYd1Iywnw3CJAsrN918bcEDuDrA1A7YkXAdAsd9PHdHMHXuqrhxpqaXQCAeBv7OzhYeasmXFARzOiKhZOxJ/2n+6g/cRTBDWxbdSMY8N0E++Pjb6rGJxQib7geqAFUdcqRg62ye+7NKy7C6YI3QRsbVOseCSbxVMuqNA5FJAYBTmoR3IcG1Du8A9zZ+ZSGDdYuqvMGYGloPcYGyAVS6O0qDDToM0M1OdG93GTc8Nh4AINmGV4c2qlru4X+PBHsXjnucW06YeDvqsCor6bGNLqgwwd7rXhseLnG/kEHJukPRRzJdQcajL2jtAcv5vmqiQvQLKjKgMNBH8gqvA/8gwBUXpl9nTr4jDCWAaqjIIcIu5zQfaEcN7cUFeyPIXNcx7hIcJAjbirW+sRJFu1TYPN19u4J3CnVTBaLQIv3KFj63Zb/APa3Y8u5BZqeDa7UCBJJQrNug1CsCQNL/ebY+Y2KIYHF2k7xxU6niZF7+KDkOcdEa9A2a6oz3mtNv6gNkJw2FdUeGMaS4mAO9d0ZTBmb9x+hUf8AwqkH9aGND+JiCY7+KADkP2KB9MPxWI0Ej2KTQ6PF7jHoFr/8SUHVHNp4ioQ3clrLHvAKh9OszzAkhupuHGwokzH+YR2voqNlma1KFUVabi1wO4O44g8weRQEulnQ+pgXgOIqU3ey9oi/Jw/K5AF6WzzoSzF5bUIdqc+iKtMxs7T1jP08yvNSDC6P9k3RGniBWrVmhzAOqaDsS4ds+IaQAf5lzhegeg2W/dsBQYbOLesd/VU7XwGkeSDjXSro87A4t1F12ghzCfzMN2n5g94K7ecwa6n1jbt7rnabDja6z0hwVHEtYK1Jrg1wIJ9qxmJ5cxsVCxDXXaRY+y5ojwBjusgmPxlGxOxAIIFr8VNp0mvMgi4vKrmAxAeOrczS5s24H/m5SY4tOkzE+iC44eoNDrzCpXSNwe77sIJqNLn7ezs0W5nnyKP4d5axzbgEC/if+VR8sxor4mrWmQ52lk+4zstjxufNAVy8FjBYRpHK8GDxn4IiAzcb8QozMPNwLdoH1lbYdonST6oCP3q37Khvrwb2W5wb23Cy3FRAcAUG9LEA1WyJJDr6iOXAb8d1Z8BHmUBwrTqGnaCfl3H6I/ltzceaCVmtDUzSN+HiLj4wo4YHtbG5j4qY4yoFfEBhAmIfHqNQ4d6DXEyxxHmt2VNQUnGw5wtMtB9VBqiBZAmUO3PkksMcsoNnOgLStV7J74CSSAFiKpqVTRBLGDfTu7xKmYXK6VO7abdQ/MQCfUpJIN6+AFdwFTtcrvBHm14Wczy4tpu6t+ktE3BcCBwILp85SSQcfybGOALZsCR3WMbKRmNX+Hv7QO/fcLCSAmytBkWu9sT7hiUUpVbJJIJNKsQpbatkkkCEOHn4qvZ10LoVjMaHn8zLeo2P7ukkg6/ktPq8uot30YdrZ56acfGF5IcbpJILF0V6LjFVmNc/S0kE9mZHEb2nmu4vZpYY4bd3ckkghHFm08VFqYtzSQDbkQFlJBipRBh2xKl1MOKlPWd5IPlx8VhJAC6aZs+jlz9O89WDxAdA+RKFZLhQ2iwDbS35JJILJlFe7Ab9pwHm0efFP43AgO3SSQSsurEWNx3p5+GaeG6SSDTC0fxQBYAHn3ciPjKP4EXSSQSmi8qvdLK2kW96mfUuHyj0SSQS+i2fGqzq6jAdAgOnhyIU/FkOEgRcgieUGfisJII4akkkg//Z"/>
          <p:cNvSpPr>
            <a:spLocks noChangeAspect="1" noChangeArrowheads="1"/>
          </p:cNvSpPr>
          <p:nvPr/>
        </p:nvSpPr>
        <p:spPr bwMode="auto">
          <a:xfrm>
            <a:off x="155575" y="-822325"/>
            <a:ext cx="2657475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data:image/jpeg;base64,/9j/4AAQSkZJRgABAQAAAQABAAD/2wCEAAkGBhQSERUUEhQWFBQWGBcYGBcUGBcXGhgaGBcYGBcXGBUYHCYgGBokGhcVHy8gIycpLCwsGB4xNTAqNSYrLCkBCQoKBQUFDQUFDSkYEhgpKSkpKSkpKSkpKSkpKSkpKSkpKSkpKSkpKSkpKSkpKSkpKSkpKSkpKSkpKSkpKSkpKf/AABEIALUBFwMBIgACEQEDEQH/xAAcAAABBAMBAAAAAAAAAAAAAAAFAAMEBgECBwj/xABBEAABAwIEAgcFBgQFBAMAAAABAAIRAyEEBRIxQVEGEyJhcYGRMlKhscEHFCNC0fAzYnLhFWOSsvEkJYKiF3PC/8QAFAEBAAAAAAAAAAAAAAAAAAAAAP/EABQRAQAAAAAAAAAAAAAAAAAAAAD/2gAMAwEAAhEDEQA/AOjjr/8AL9HLcCt/l+jv1Uwm62YUEEsrD3PQ/qoOcNeaTuscwNETAP6o65CukQ/6ep4IKYKNGSet9oAC3d8VoaFEADrCdEcFFp+xS8W/IrbSXveO5v1QVvP6lN2KoFj+2HEtaQYILSCZRdtOtuCweRKEdIMOG1cvcBxePgrJTcICDOTsqisw6m78j+qu7Ou5s9D+qq2Vj8VnirqxBHBrc2eh/VL8b3mf6T+qlsW2lBBLK3vs/wBP91BzBlbSe23/AE/3Rms8DyUDGuBagpgoEVgS6SW3O3HkjVG0IVXP4wjl9UVoCUE1l1vRqXTYuE5h2ElBRvtO6T/dalJpp69TSZmIg/FUR/2gztRHqrJ9t9Ca2F7w4fEKoZdkbRGoSe9AfybNq0H8NoDjO6ujsfW6prSxkaZm6r2WYUNgn0VoxMGi09yASzmiVM2EIcJ0qZhnjjdASom0BG8nw5Hsm/eglB+0KyZQEHAunpcM1rTBMjbwW2UYd9SuxjBJd8BFye4JfaG3/u1bxHyUjotV04hpNTq+y6/vW9jzQW/EdHHAEmoyNMRPJCMmwzmOqBrmntcDPAJ18u32138Ez0Ypta6sBsKh+SAw0VOYHkuidHxUFBkOHoqQwK/9Hj+AxBNAqe8PRbOqVBxHonw1N1WoGNNQ3lvokpFIpINH8FmVhyyEGxCgZy6KL7TbY7KcoWcCaLgBdBS6eOaSWiizswfWVoM17LXCmwF0D1Sp5fUDndkiQ34SmxlVTQyW3ETtwQVfP81ca9FpY3T1gAPEWJtyR+mICBdKMA/rqBDbNqAk8rEfNH6aCblv8VnC6uzAqVl4/FZPMK5teACSQALkmwA5koHJ3JQnG9IWtDbhmq4c+BLeYE8fkhmP6dUGNLvxHMv22sOgjmHGNQ7wuO9J+nZqVYofw2MNNpdc6TNvjHkg65iumtFjA8kvH5GiJe47eAAv5hVrGfagG6g5tMub7QbUNjyBIAJ8FyV2aOeRrcdoB5CFDcZJJO5QdQZ09pvdra2TF2agDz3Iup2C+1XDgxUp1Wd/ZcB6HZceT1GsdvnsUHojJOkNDEDVQqBw4g2I8Wm4R3CkGV5oyvNnUKktcQ08RIIH9l1nod9oMuNHEntNLQH+8Ds493egZ+16gDiMFPEvHyIQXC4QSD+wrB9q4DsRgjwJf/t5oTStdA8wd6sdZn4LecKrYzGtZGo3OwH7smcx6bFrOzs0bb/FAeLIb2iGtHFxA+ak4UtjUHAjmDI+C5zW6QvLxUJJlv7gKU7pJqZaoADuHSPESg6jhqrOLmjxsjmWY2nJAe0xuA4GD4LhP3589l+q/vTb1UvB5q+m/Voff2on1BQNfaDS/wC61jcAxBMwbc1Aw9XRVpuiYcD6K5f4rSxINOu0PiDJ9oA7PY7x35IFmvR3qqrId2HEQ7kCUFpxXSUhtqVP2Z2Qzo/jHVHVS4AHVw8AilbKKQbJrt9mEMyAMDqoY8P7V44WQHabtl0Do8fwG/viqCIV96PfwGoDIctKq3a5avKDWksJNWEGXHZYlQjjjwpVD5D9VkY53Ck//wBf1QTpULObUXxMws/en8KTvVv6pjMHudTfqYWCDJJB+AQUZuKeWUyXukls39Vl1Yl7hLjAbFzuZTopUA0N64HRB25LHX4drtXWE6gABG+8R6oKd0jwZa7B1NTu3V0kSbxzVmpKvdLc3ovbRpscS6nVBba2px2d3RKI069aPyfFAfy934jfEKb03zAsptBjR7Ra6zXkey1x9wdp7uYbHFV/AVa3WM9n2hwKKdLKbppOrFvVsLqj7W0sbrg+Ja0eqDkfT/HvfXAc97nBoLtRiCbxoFmCI7I2VVUnMca6tVfUcZL3Ocf/ACJKjIEkkkgSc02BHn3LSVvTfYg7FA/VYJPh9Y+SK4WrIYQbgaSRvAQEuU3LKD3PaADBI/fwQXfE49+IZhmOMmi/j7rmkT4A/NTMVXbRpl5vyHNB8Hqp1aOr87tJ9S0/vuQ/prmh67q2nstA9Tv9EDGJzB7nySeP9/mEzVJiBex/4+aapiDSk3eD/wC230RXC4CWuJ3Gkeoj5ygFYJx0ERJbwIT9bDB4JZYwZafp6JxrAyrHMW8tltVcJkCD/ZBFoYAubJGnaeClYR1RkmS8TFjt3gi44J2gYpOJ4Ej+/wAk1hifu7jF5bcWu428NkFhwmYN7LniCOJ35ESrIMA3EUoa4HiAdwdxfiFUmw9jgdxP79VMyLF6HNieI9EBGtg3izmEQ7lM7XlQ8iAp1K9iAXyLdwRnNOklZgIbpI0yhOSY59UvL3arjhESNu9AaGOaOfor70dxw+7tsfTvVCpldAyD+A1ATbmP8rvRYdj/AOVyQKxKDH37+UpLJSQTQVkBahbAoFKi5uPwan9JUolRMzfFKoTeGkxzQciwwu/wb83Jkm1LxHzRtmeMhrm0GDVG/eYumq/SKNUUqY0gcN5n9EFFzehD223rU/qFdqTLKq9I88qOdQBYwNqPbMC4IcNlbaWw5IJOAMVGf1BR/tox2jAtaN6lQNJ7gC4j4BSsP7TI94KB9tYBwNI8RWEf6HT9EHEkkkkCSSSQJJJO4ZhLwBzQXPox9nD6uipVIDN9PEjlKvVbK8NhjrcwkgHQxguSfp3ladG8A7qGl1WtMC3WGPSFLxnRx9Ztq9QO4SWn1JbIQUmpiK1TFhpYxrKcwGmSC7tG/EjiUH6VdH6hfUrCCOzYbwBBKvuV9GfutdpeXPcQ8vLiHSTAbJi9i4KRiMA0VLkBrtp+SDmOJyF4ZRqNBLnBsh2wsPRG8Ll9aiQKrSWVG7gEwRcTyg/NX2nQpio0PA84PgrZ1TDTMAIOBY9vbaeRI+B+q1xQ7R/e4Cl9KQGVKm1nG3if7qDjhD3ibQ0jzv8AIoHa7owxf3tmO4p7BU+x2TYhsA8IuPFNPqTSc07R81EyvMgHNa6YEtd3h23hBQScvzHU+q3iQ+O+Lj5JjKMzOqD71v3xUXD4YsxV/eN/PY9/ct61Lqif5ah9DdvwlB0ZjaT2fiyIH5d+Eofkj6eqqKUwHAHV4KVldYPa1w2cAD6KPk+ANOrWke04ET4BAZpq/ZD/AAGqhNEq+ZB/BagJhZAWAkgwUkgkgmLIKxKQKBKNmjJovHEtPyUlMZgfwn/0n5IOW0smraGDqz2SJmODv0WjOjlaXlzYmNyOBP6rBzGpLpqOsOfeoNTGVC2nLnHURNzftoIPSfJHhtD2Zp1ATcbEjZWSmLKldIKRmXE/xKcX27autMoJVAwW/wBQ+aj/AGw4TXl2oD+HUY4+BlvzIT9F1x4hSvtGI/wvEavdb66mx8UHnpJJJAk/gsN1lRrNQbqIEnYTxPcmEX6M0murQ7lZBZB9nFSm5hLXVGS3WWiYBsYAuYMHwT2YdApqt0u0tBIdG9uUKz5TnFeiNIIfT4NfePA7gJ+gS50kAbmBwkoJ+VUDTY1gJIA4/VGKFaD2kOp1ANyFAzLMC4Q399yBvpZnLhVY7DgOLZa4G0zHHhEITiXvrtc2uWlp2awEbXHaNyoB1NDS6o/WagHVkNbMwdQImRvufJEKZv3oM4OtAdTp0Kry2ZdZrbCZ1ON1dsPjNNCTuWj5KvZW0uOk7C4HCeZ5pzO65p0XR4etkHMumOL1VSOLnE/FD6uPDqm/5QO6wusZs7ViI91Yw2EvpAlxsBuecxxQa47EltMN/M657gCY9UPrOJJMG/FX3IugrXt11Z1Hidh3gcSmM26PQ3S5wOmRLbyJttYFBW/v5NVpcJljNQ5kAX8UVzCg2praDctFuM7t+NvNBauFLas1IaB8hYAJ/A1jUqPJsHzB5EbfRBZ+guM1MLTctsQeW481YRhQ2o4ibwZVE6N4g0cZHB8/r8DK6FUphxMygca6IV66Ov8AwB5rn7ME02vHir30fwTepbZAXFQc/isde3mFoMK3kFuKDeQQaHFN94LKz1Y5BYQSDj6Y3qN9Qtf8Tp++PK6w2g33R6Bb6AOCDU5pT4Enwa79Eziswa5rhDvZNy0gC291IhNZh/Cf/S75FBzoYDDCScRZ1rAc+HyTZwuFEN6x7iy9h38fNVuhXhtFvN1vKqVMoy59Tw//AEgG9L8fhw2AHkuI08pabT3SjuGFYiZaPIqsdMcIerpQD2ahmBNireIawOedIgb7+iDajTramjUyNQ4Hn4qX9qVF9PLnNNZg1lvZdDS4DtEN4k2CreY9LhTH4YEji65nuAVBzvOqmLra6rnOtA1EmAL25IBKSyVhAkX6Mtb14kkcom/oomV4HragbMK/5R0bp0RqAl3NAVBgDksYjGFg7IkpokkwJJ+S0xOHLWy60IIr8/dPbOkKdhcxpvjtBUnMc8pyezrPfsEIdm757PZHADh3IOk5sJ0mdqjI8LzPwUunTF1zSl0nrAgyDHP681fcozmniGSwwRGpvFp/TvQFf8fbh2mR5xx8eCAZx0nbUZAcJkcRz5KyUmFH8t6PU2tDqtNjnyDDmNMHhJ59yDkGL6MV6DXV6zAzrCdDXGXRvJbwkc79yuf2adF8JWBrVQ81AYjUQAN9huEZ6b4M1gJvGyG9EnCmTTPHyg8x++aDpuHyDCvA002OEW3PzTlXo3TEaBo8II9HSh2BxhZpM8PUfVG6OYNdsYBmQTGkjgUFWz3oVQqtLa1FjhwcBDm97TuPBc1z7oJ90qjq+3TdcDjHMfzDuXecTi2ePgJ27zZVvNcto17a9PGxEtJ2IHkg5HTyQGox7YJFz3g8QrIWEEd4Pwj9Us3yp1BzmjxB2mdyB3nhwPisZdjmvID7EiAeZ3g8jCDZrleejh/BHmqjVwxB2Vt6P/wR4oCgKRKwFkoMFJIpIHUkikgRWlcSx08j8lsVrV9k+B+SDluJ6S06ZqNZhac0xInjeLWtzW2F6VvqU2ObSpsLtVo2gwb+AlM4no5Wc+qerhrgRJgfmB47CJQqq/qqIpjcTJ5gmYHcgJ43pQBsAT70Aeg4Ks5jnTnnuQzNMYT2fkhjcxLhGxCBYk6n32PfxQ57YLlu+oS5aYl10DKSmZdlb6ztLB4k7BNY3DdW8smYsSEGlCuWODmmCF0Lo9m4qtEnxB5rnSn5LmPVVAT7J3/VB1zB4pjeHmq109z9op6KZ7T944DimMXmTn0ppwxhE9Y4gW4wJkqj42qC6xJA4ncniUEdJJP4QgOGrZAwinRvMepxDHflJDXeBP0sfJNVcJqeYsob2QY4hB33KaQlpJBPADu7/wB7o5Tqzc78lVsrIY2nrdHV0265PEgSPHgrLh6oN0DWKw+tV/H5G7UHtOkg7q1rUsmUEbDU3GiQ7hMR6H1UTJcXXltIgWLgahuXN/J2ffAtM3golR7AcDtBJ9FHy+BUsbQBMzzLb34z6oLRSwDSPxJd/UTHoIC2pupzoAADYgQIA5LVlQ1I4D5qK6mW1Wui2x8EAzpfkjTSNVsgtFwCYI8Nrdy5rRvVPA03AkdxsfmCu34qgHsLXbEEHzsVxbGUDRx0H8wdTPiNvkgsmFdrZHEeOyteQ2peaoWAxBDoBg/sq85C1zmWcImUBaFhY+6u9/0CX3L+ZyBOSTbsIOZ9UkEkpJEJGyDK1qmx8D8lo6u0bub6hR8bmtNjHO1Aw0nxgbIOSZnnlQucxz3EMcdV9yTNNngBDj5DiVXMyzB0TN/1TmZYntc7uc4+85xkn1PpCCZpiez5IGq2InfdDab4dKya0iDw2TKCTiHbTut8BgnVqjWNG+8cBxJWMDgn16ga3c8eAC6J0eyZlGnDbuPtO4n+yCt55jRhQKNKxi55A/Uqqkzcol0jxPWYmoRtqgeDbfRDECSSSQF8moa2PJNmRvsJm8eSFPdJJ5reniXNa5oMB0T3xt800gSSfo4Ko+7GOd/S0n5JkhBNy2pcg8lthGB+IbMwajAR3FwBUTD1dJlH+j9JtFn3qqBdwbSBvJ1dupHJokA8z3IDuf586atjZ9NxmL6Xchw29FeslxDy1tQy3U0O0nvEoHluGiu+ppFtjE3Myf3zVmpiYcbygKsxnNvqlWxTokAR4KGVsx5NoQPYzFQwkxeBy3PPhZDRmVNgE+090D/xgmTy8VGzau4aYmGyTBi/CYPfxsVWM2xz+tYynTL3aSeGkanQSSeMAoOp5Pjg5gJcB3SiLcwpE6XPaCbAEiTK5tgsnxTwC+qKY92kJMd73cfAI9gsOyhdrddS0ucZJ8ygujastgXi3pZcs6f4Itq62+0HteO+9x8Cug5TmWoXESTy+l/VCOmuXB4Y4d4+qCnuZ+IS3iJ8wrp0RxoMs59ofMj6qnVAA0EcHenD5hTcqxxp16JGznafMf2lB0olZiywQskoGX7pLFQ3SQQGZaDu558XuW4y1g/LPiSfmnWrcoMNwjB+VvoFz/7Uc1a3RSYbtBc4CwuIbPfBdbvlXzMMe2jTdUeey0T4ngB3lcI6R5matV73buJP6elkAmm6SSUJzGrJI5KS+vpJ+CgYmvJhBGCfwOG6yo1kxJ3UdTMp/itPKfkgs9LCMogNZvMk8T4qXjekXU0iR7bhDR9fAIJj8y0kk3J2H74IFisW6o7U4/27ggaJWFmFvRoOeYa0uPJoJPoEDazCy9hBIO4WAUGFNybDCpWY0xEkmdoaC4zzsNlCRXotVa3F0nPOloJJMTHZNyOI7kF5oZDRe+m0CIa0VCHltNzqZALdDAAX6xUEyGiATM3r3S2kxxeZJLJ0OJbJHXOaWugAGOEXFxcCx3LsW+Q4yRqfVc5tM6HOaIcRDg6jV31Bktc0yAhOfZzUbQeyrUNR9SJsRTG4LaTYHZAIl2xdEbSgpaL5fUfiGChc6Q40zyEEuae7fzPehCtH2e0qjsSW0wIcwhziJLWyDLe8mAg6jlmD/DMi5M+gA+imYQ2IjYrNB4bab7wtm+1I5IJJqCLNv3pp88fQKSWWC0DBu7h9EAEODnO1EDcA8ovBta/eg33BlSo6to60SGyHERotEA85RnOqrW0i7QXONw0gAybAGOR+SH4PLnUhNNxE7jgTxJCB6lmj6cBtBwbyDyT8dkYwOdYc+0KtM/zCR6hRsDmzCQ2s3SdpGx70Ur4JhbqaA4fy3QGskot/K4Fp2ufkbDZEsflwqNAOwVXyauBU0327+/uhWnDOkWKDm2JwunrG+69/oHSPgmMqqdYXM/Myox48OQVi6SZIabCRdznFzvM7DwCAdFMP/wBU5xBIDQSAOOzf33IOqNfZba7IQ7OxFmme9ZbmjnCzR5lBMqPukoD8Q6YJHkEkElicTQKjZzjnUsPVqMYajmMc5rG7uIEwPn5IKf8AaJnknqQYaztPI5nYeK5Pj8TJMeSLDM8RjtT20hoDrnUbuN9+NkHxmDc1xDgWmeNvQ8UAyv2vEfHwUZxkKTiaRBJlRXboMJ7C19BJ7ky1pJgXKOYDobiKsWaydtR+gBQBq9cvMlNozmPRLEUbuYHDmwh3wF/gg6C5ZVn+Xf4e3D4nD1HVWVHVNdIhpdNgC6dogRHCyC5l0mc8FlFrcNR26ulaR/mP9qofH0QZJAkkkkCUzK6jG1AahIAuCODhcSNyPBQ0kF5GMcHg0gGkFhY06R1lMgahSERBBu1t7jiCgOZYmk6idLjq1g6HCCLPkgix4AkRMNMIO6qSACSQNgTtxsOC0QJdU+yvLgzDvrEdqq6B/Sy3+4u9FywLu2UYD7vhqNOPZY0Hh2iJdccZJQP1csBJcCZPH6LfDv2ncfFO4fEhw0ix7+Kz1dwR4FBOJcGzE9xTDyXMMWkgcPPcHhKKMozTMoLjMU2mxznQGs1OJPCAfp80FM6U41z8Qymz2afaPKdmjyE+qL5Vm4cAKgLTtKD5c11TXVIEvcHbGwIMDe8AAWjZH6FFrmxHignVcua4S2CCmMM6pRdZ1p23C2pYd1Iywnw3CJAsrN918bcEDuDrA1A7YkXAdAsd9PHdHMHXuqrhxpqaXQCAeBv7OzhYeasmXFARzOiKhZOxJ/2n+6g/cRTBDWxbdSMY8N0E++Pjb6rGJxQib7geqAFUdcqRg62ye+7NKy7C6YI3QRsbVOseCSbxVMuqNA5FJAYBTmoR3IcG1Du8A9zZ+ZSGDdYuqvMGYGloPcYGyAVS6O0qDDToM0M1OdG93GTc8Nh4AINmGV4c2qlru4X+PBHsXjnucW06YeDvqsCor6bGNLqgwwd7rXhseLnG/kEHJukPRRzJdQcajL2jtAcv5vmqiQvQLKjKgMNBH8gqvA/8gwBUXpl9nTr4jDCWAaqjIIcIu5zQfaEcN7cUFeyPIXNcx7hIcJAjbirW+sRJFu1TYPN19u4J3CnVTBaLQIv3KFj63Zb/APa3Y8u5BZqeDa7UCBJJQrNug1CsCQNL/ebY+Y2KIYHF2k7xxU6niZF7+KDkOcdEa9A2a6oz3mtNv6gNkJw2FdUeGMaS4mAO9d0ZTBmb9x+hUf8AwqkH9aGND+JiCY7+KADkP2KB9MPxWI0Ej2KTQ6PF7jHoFr/8SUHVHNp4ioQ3clrLHvAKh9OszzAkhupuHGwokzH+YR2voqNlma1KFUVabi1wO4O44g8weRQEulnQ+pgXgOIqU3ey9oi/Jw/K5AF6WzzoSzF5bUIdqc+iKtMxs7T1jP08yvNSDC6P9k3RGniBWrVmhzAOqaDsS4ds+IaQAf5lzhegeg2W/dsBQYbOLesd/VU7XwGkeSDjXSro87A4t1F12ghzCfzMN2n5g94K7ecwa6n1jbt7rnabDja6z0hwVHEtYK1Jrg1wIJ9qxmJ5cxsVCxDXXaRY+y5ojwBjusgmPxlGxOxAIIFr8VNp0mvMgi4vKrmAxAeOrczS5s24H/m5SY4tOkzE+iC44eoNDrzCpXSNwe77sIJqNLn7ezs0W5nnyKP4d5axzbgEC/if+VR8sxor4mrWmQ52lk+4zstjxufNAVy8FjBYRpHK8GDxn4IiAzcb8QozMPNwLdoH1lbYdonST6oCP3q37Khvrwb2W5wb23Cy3FRAcAUG9LEA1WyJJDr6iOXAb8d1Z8BHmUBwrTqGnaCfl3H6I/ltzceaCVmtDUzSN+HiLj4wo4YHtbG5j4qY4yoFfEBhAmIfHqNQ4d6DXEyxxHmt2VNQUnGw5wtMtB9VBqiBZAmUO3PkksMcsoNnOgLStV7J74CSSAFiKpqVTRBLGDfTu7xKmYXK6VO7abdQ/MQCfUpJIN6+AFdwFTtcrvBHm14Wczy4tpu6t+ktE3BcCBwILp85SSQcfybGOALZsCR3WMbKRmNX+Hv7QO/fcLCSAmytBkWu9sT7hiUUpVbJJIJNKsQpbatkkkCEOHn4qvZ10LoVjMaHn8zLeo2P7ukkg6/ktPq8uot30YdrZ56acfGF5IcbpJILF0V6LjFVmNc/S0kE9mZHEb2nmu4vZpYY4bd3ckkghHFm08VFqYtzSQDbkQFlJBipRBh2xKl1MOKlPWd5IPlx8VhJAC6aZs+jlz9O89WDxAdA+RKFZLhQ2iwDbS35JJILJlFe7Ab9pwHm0efFP43AgO3SSQSsurEWNx3p5+GaeG6SSDTC0fxQBYAHn3ciPjKP4EXSSQSmi8qvdLK2kW96mfUuHyj0SSQS+i2fGqzq6jAdAgOnhyIU/FkOEgRcgieUGfisJII4akkkg//Z"/>
          <p:cNvSpPr>
            <a:spLocks noChangeAspect="1" noChangeArrowheads="1"/>
          </p:cNvSpPr>
          <p:nvPr/>
        </p:nvSpPr>
        <p:spPr bwMode="auto">
          <a:xfrm>
            <a:off x="155575" y="-822325"/>
            <a:ext cx="2657475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AutoShape 6" descr="data:image/jpeg;base64,/9j/4AAQSkZJRgABAQAAAQABAAD/2wCEAAkGBhQSERUUEhQWFBQWGBcYGBcUGBcXGhgaGBcYGBcXGBUYHCYgGBokGhcVHy8gIycpLCwsGB4xNTAqNSYrLCkBCQoKBQUFDQUFDSkYEhgpKSkpKSkpKSkpKSkpKSkpKSkpKSkpKSkpKSkpKSkpKSkpKSkpKSkpKSkpKSkpKSkpKf/AABEIALUBFwMBIgACEQEDEQH/xAAcAAABBAMBAAAAAAAAAAAAAAAFAAMEBgECBwj/xABBEAABAwIEAgcFBgQFBAMAAAABAAIRAyEEBRIxQVEGEyJhcYGRMlKhscEHFCNC0fAzYnLhFWOSsvEkJYKiF3PC/8QAFAEBAAAAAAAAAAAAAAAAAAAAAP/EABQRAQAAAAAAAAAAAAAAAAAAAAD/2gAMAwEAAhEDEQA/AOjjr/8AL9HLcCt/l+jv1Uwm62YUEEsrD3PQ/qoOcNeaTuscwNETAP6o65CukQ/6ep4IKYKNGSet9oAC3d8VoaFEADrCdEcFFp+xS8W/IrbSXveO5v1QVvP6lN2KoFj+2HEtaQYILSCZRdtOtuCweRKEdIMOG1cvcBxePgrJTcICDOTsqisw6m78j+qu7Ou5s9D+qq2Vj8VnirqxBHBrc2eh/VL8b3mf6T+qlsW2lBBLK3vs/wBP91BzBlbSe23/AE/3Rms8DyUDGuBagpgoEVgS6SW3O3HkjVG0IVXP4wjl9UVoCUE1l1vRqXTYuE5h2ElBRvtO6T/dalJpp69TSZmIg/FUR/2gztRHqrJ9t9Ca2F7w4fEKoZdkbRGoSe9AfybNq0H8NoDjO6ujsfW6prSxkaZm6r2WYUNgn0VoxMGi09yASzmiVM2EIcJ0qZhnjjdASom0BG8nw5Hsm/eglB+0KyZQEHAunpcM1rTBMjbwW2UYd9SuxjBJd8BFye4JfaG3/u1bxHyUjotV04hpNTq+y6/vW9jzQW/EdHHAEmoyNMRPJCMmwzmOqBrmntcDPAJ18u32138Ez0Ypta6sBsKh+SAw0VOYHkuidHxUFBkOHoqQwK/9Hj+AxBNAqe8PRbOqVBxHonw1N1WoGNNQ3lvokpFIpINH8FmVhyyEGxCgZy6KL7TbY7KcoWcCaLgBdBS6eOaSWiizswfWVoM17LXCmwF0D1Sp5fUDndkiQ34SmxlVTQyW3ETtwQVfP81ca9FpY3T1gAPEWJtyR+mICBdKMA/rqBDbNqAk8rEfNH6aCblv8VnC6uzAqVl4/FZPMK5teACSQALkmwA5koHJ3JQnG9IWtDbhmq4c+BLeYE8fkhmP6dUGNLvxHMv22sOgjmHGNQ7wuO9J+nZqVYofw2MNNpdc6TNvjHkg65iumtFjA8kvH5GiJe47eAAv5hVrGfagG6g5tMub7QbUNjyBIAJ8FyV2aOeRrcdoB5CFDcZJJO5QdQZ09pvdra2TF2agDz3Iup2C+1XDgxUp1Wd/ZcB6HZceT1GsdvnsUHojJOkNDEDVQqBw4g2I8Wm4R3CkGV5oyvNnUKktcQ08RIIH9l1nod9oMuNHEntNLQH+8Ds493egZ+16gDiMFPEvHyIQXC4QSD+wrB9q4DsRgjwJf/t5oTStdA8wd6sdZn4LecKrYzGtZGo3OwH7smcx6bFrOzs0bb/FAeLIb2iGtHFxA+ak4UtjUHAjmDI+C5zW6QvLxUJJlv7gKU7pJqZaoADuHSPESg6jhqrOLmjxsjmWY2nJAe0xuA4GD4LhP3589l+q/vTb1UvB5q+m/Voff2on1BQNfaDS/wC61jcAxBMwbc1Aw9XRVpuiYcD6K5f4rSxINOu0PiDJ9oA7PY7x35IFmvR3qqrId2HEQ7kCUFpxXSUhtqVP2Z2Qzo/jHVHVS4AHVw8AilbKKQbJrt9mEMyAMDqoY8P7V44WQHabtl0Do8fwG/viqCIV96PfwGoDIctKq3a5avKDWksJNWEGXHZYlQjjjwpVD5D9VkY53Ck//wBf1QTpULObUXxMws/en8KTvVv6pjMHudTfqYWCDJJB+AQUZuKeWUyXukls39Vl1Yl7hLjAbFzuZTopUA0N64HRB25LHX4drtXWE6gABG+8R6oKd0jwZa7B1NTu3V0kSbxzVmpKvdLc3ovbRpscS6nVBba2px2d3RKI069aPyfFAfy934jfEKb03zAsptBjR7Ra6zXkey1x9wdp7uYbHFV/AVa3WM9n2hwKKdLKbppOrFvVsLqj7W0sbrg+Ja0eqDkfT/HvfXAc97nBoLtRiCbxoFmCI7I2VVUnMca6tVfUcZL3Ocf/ACJKjIEkkkgSc02BHn3LSVvTfYg7FA/VYJPh9Y+SK4WrIYQbgaSRvAQEuU3LKD3PaADBI/fwQXfE49+IZhmOMmi/j7rmkT4A/NTMVXbRpl5vyHNB8Hqp1aOr87tJ9S0/vuQ/prmh67q2nstA9Tv9EDGJzB7nySeP9/mEzVJiBex/4+aapiDSk3eD/wC230RXC4CWuJ3Gkeoj5ygFYJx0ERJbwIT9bDB4JZYwZafp6JxrAyrHMW8tltVcJkCD/ZBFoYAubJGnaeClYR1RkmS8TFjt3gi44J2gYpOJ4Ej+/wAk1hifu7jF5bcWu428NkFhwmYN7LniCOJ35ESrIMA3EUoa4HiAdwdxfiFUmw9jgdxP79VMyLF6HNieI9EBGtg3izmEQ7lM7XlQ8iAp1K9iAXyLdwRnNOklZgIbpI0yhOSY59UvL3arjhESNu9AaGOaOfor70dxw+7tsfTvVCpldAyD+A1ATbmP8rvRYdj/AOVyQKxKDH37+UpLJSQTQVkBahbAoFKi5uPwan9JUolRMzfFKoTeGkxzQciwwu/wb83Jkm1LxHzRtmeMhrm0GDVG/eYumq/SKNUUqY0gcN5n9EFFzehD223rU/qFdqTLKq9I88qOdQBYwNqPbMC4IcNlbaWw5IJOAMVGf1BR/tox2jAtaN6lQNJ7gC4j4BSsP7TI94KB9tYBwNI8RWEf6HT9EHEkkkkCSSSQJJJO4ZhLwBzQXPox9nD6uipVIDN9PEjlKvVbK8NhjrcwkgHQxguSfp3ladG8A7qGl1WtMC3WGPSFLxnRx9Ztq9QO4SWn1JbIQUmpiK1TFhpYxrKcwGmSC7tG/EjiUH6VdH6hfUrCCOzYbwBBKvuV9GfutdpeXPcQ8vLiHSTAbJi9i4KRiMA0VLkBrtp+SDmOJyF4ZRqNBLnBsh2wsPRG8Ll9aiQKrSWVG7gEwRcTyg/NX2nQpio0PA84PgrZ1TDTMAIOBY9vbaeRI+B+q1xQ7R/e4Cl9KQGVKm1nG3if7qDjhD3ibQ0jzv8AIoHa7owxf3tmO4p7BU+x2TYhsA8IuPFNPqTSc07R81EyvMgHNa6YEtd3h23hBQScvzHU+q3iQ+O+Lj5JjKMzOqD71v3xUXD4YsxV/eN/PY9/ct61Lqif5ah9DdvwlB0ZjaT2fiyIH5d+Eofkj6eqqKUwHAHV4KVldYPa1w2cAD6KPk+ANOrWke04ET4BAZpq/ZD/AAGqhNEq+ZB/BagJhZAWAkgwUkgkgmLIKxKQKBKNmjJovHEtPyUlMZgfwn/0n5IOW0smraGDqz2SJmODv0WjOjlaXlzYmNyOBP6rBzGpLpqOsOfeoNTGVC2nLnHURNzftoIPSfJHhtD2Zp1ATcbEjZWSmLKldIKRmXE/xKcX27autMoJVAwW/wBQ+aj/AGw4TXl2oD+HUY4+BlvzIT9F1x4hSvtGI/wvEavdb66mx8UHnpJJJAk/gsN1lRrNQbqIEnYTxPcmEX6M0murQ7lZBZB9nFSm5hLXVGS3WWiYBsYAuYMHwT2YdApqt0u0tBIdG9uUKz5TnFeiNIIfT4NfePA7gJ+gS50kAbmBwkoJ+VUDTY1gJIA4/VGKFaD2kOp1ANyFAzLMC4Q399yBvpZnLhVY7DgOLZa4G0zHHhEITiXvrtc2uWlp2awEbXHaNyoB1NDS6o/WagHVkNbMwdQImRvufJEKZv3oM4OtAdTp0Kry2ZdZrbCZ1ON1dsPjNNCTuWj5KvZW0uOk7C4HCeZ5pzO65p0XR4etkHMumOL1VSOLnE/FD6uPDqm/5QO6wusZs7ViI91Yw2EvpAlxsBuecxxQa47EltMN/M657gCY9UPrOJJMG/FX3IugrXt11Z1Hidh3gcSmM26PQ3S5wOmRLbyJttYFBW/v5NVpcJljNQ5kAX8UVzCg2praDctFuM7t+NvNBauFLas1IaB8hYAJ/A1jUqPJsHzB5EbfRBZ+guM1MLTctsQeW481YRhQ2o4ibwZVE6N4g0cZHB8/r8DK6FUphxMygca6IV66Ov8AwB5rn7ME02vHir30fwTepbZAXFQc/isde3mFoMK3kFuKDeQQaHFN94LKz1Y5BYQSDj6Y3qN9Qtf8Tp++PK6w2g33R6Bb6AOCDU5pT4Enwa79Eziswa5rhDvZNy0gC291IhNZh/Cf/S75FBzoYDDCScRZ1rAc+HyTZwuFEN6x7iy9h38fNVuhXhtFvN1vKqVMoy59Tw//AEgG9L8fhw2AHkuI08pabT3SjuGFYiZaPIqsdMcIerpQD2ahmBNireIawOedIgb7+iDajTramjUyNQ4Hn4qX9qVF9PLnNNZg1lvZdDS4DtEN4k2CreY9LhTH4YEji65nuAVBzvOqmLra6rnOtA1EmAL25IBKSyVhAkX6Mtb14kkcom/oomV4HragbMK/5R0bp0RqAl3NAVBgDksYjGFg7IkpokkwJJ+S0xOHLWy60IIr8/dPbOkKdhcxpvjtBUnMc8pyezrPfsEIdm757PZHADh3IOk5sJ0mdqjI8LzPwUunTF1zSl0nrAgyDHP681fcozmniGSwwRGpvFp/TvQFf8fbh2mR5xx8eCAZx0nbUZAcJkcRz5KyUmFH8t6PU2tDqtNjnyDDmNMHhJ59yDkGL6MV6DXV6zAzrCdDXGXRvJbwkc79yuf2adF8JWBrVQ81AYjUQAN9huEZ6b4M1gJvGyG9EnCmTTPHyg8x++aDpuHyDCvA002OEW3PzTlXo3TEaBo8II9HSh2BxhZpM8PUfVG6OYNdsYBmQTGkjgUFWz3oVQqtLa1FjhwcBDm97TuPBc1z7oJ90qjq+3TdcDjHMfzDuXecTi2ePgJ27zZVvNcto17a9PGxEtJ2IHkg5HTyQGox7YJFz3g8QrIWEEd4Pwj9Us3yp1BzmjxB2mdyB3nhwPisZdjmvID7EiAeZ3g8jCDZrleejh/BHmqjVwxB2Vt6P/wR4oCgKRKwFkoMFJIpIHUkikgRWlcSx08j8lsVrV9k+B+SDluJ6S06ZqNZhac0xInjeLWtzW2F6VvqU2ObSpsLtVo2gwb+AlM4no5Wc+qerhrgRJgfmB47CJQqq/qqIpjcTJ5gmYHcgJ43pQBsAT70Aeg4Ks5jnTnnuQzNMYT2fkhjcxLhGxCBYk6n32PfxQ57YLlu+oS5aYl10DKSmZdlb6ztLB4k7BNY3DdW8smYsSEGlCuWODmmCF0Lo9m4qtEnxB5rnSn5LmPVVAT7J3/VB1zB4pjeHmq109z9op6KZ7T944DimMXmTn0ppwxhE9Y4gW4wJkqj42qC6xJA4ncniUEdJJP4QgOGrZAwinRvMepxDHflJDXeBP0sfJNVcJqeYsob2QY4hB33KaQlpJBPADu7/wB7o5Tqzc78lVsrIY2nrdHV0265PEgSPHgrLh6oN0DWKw+tV/H5G7UHtOkg7q1rUsmUEbDU3GiQ7hMR6H1UTJcXXltIgWLgahuXN/J2ffAtM3golR7AcDtBJ9FHy+BUsbQBMzzLb34z6oLRSwDSPxJd/UTHoIC2pupzoAADYgQIA5LVlQ1I4D5qK6mW1Wui2x8EAzpfkjTSNVsgtFwCYI8Nrdy5rRvVPA03AkdxsfmCu34qgHsLXbEEHzsVxbGUDRx0H8wdTPiNvkgsmFdrZHEeOyteQ2peaoWAxBDoBg/sq85C1zmWcImUBaFhY+6u9/0CX3L+ZyBOSTbsIOZ9UkEkpJEJGyDK1qmx8D8lo6u0bub6hR8bmtNjHO1Aw0nxgbIOSZnnlQucxz3EMcdV9yTNNngBDj5DiVXMyzB0TN/1TmZYntc7uc4+85xkn1PpCCZpiez5IGq2InfdDab4dKya0iDw2TKCTiHbTut8BgnVqjWNG+8cBxJWMDgn16ga3c8eAC6J0eyZlGnDbuPtO4n+yCt55jRhQKNKxi55A/Uqqkzcol0jxPWYmoRtqgeDbfRDECSSSQF8moa2PJNmRvsJm8eSFPdJJ5reniXNa5oMB0T3xt800gSSfo4Ko+7GOd/S0n5JkhBNy2pcg8lthGB+IbMwajAR3FwBUTD1dJlH+j9JtFn3qqBdwbSBvJ1dupHJokA8z3IDuf586atjZ9NxmL6Xchw29FeslxDy1tQy3U0O0nvEoHluGiu+ppFtjE3Myf3zVmpiYcbygKsxnNvqlWxTokAR4KGVsx5NoQPYzFQwkxeBy3PPhZDRmVNgE+090D/xgmTy8VGzau4aYmGyTBi/CYPfxsVWM2xz+tYynTL3aSeGkanQSSeMAoOp5Pjg5gJcB3SiLcwpE6XPaCbAEiTK5tgsnxTwC+qKY92kJMd73cfAI9gsOyhdrddS0ucZJ8ygujastgXi3pZcs6f4Itq62+0HteO+9x8Cug5TmWoXESTy+l/VCOmuXB4Y4d4+qCnuZ+IS3iJ8wrp0RxoMs59ofMj6qnVAA0EcHenD5hTcqxxp16JGznafMf2lB0olZiywQskoGX7pLFQ3SQQGZaDu558XuW4y1g/LPiSfmnWrcoMNwjB+VvoFz/7Uc1a3RSYbtBc4CwuIbPfBdbvlXzMMe2jTdUeey0T4ngB3lcI6R5matV73buJP6elkAmm6SSUJzGrJI5KS+vpJ+CgYmvJhBGCfwOG6yo1kxJ3UdTMp/itPKfkgs9LCMogNZvMk8T4qXjekXU0iR7bhDR9fAIJj8y0kk3J2H74IFisW6o7U4/27ggaJWFmFvRoOeYa0uPJoJPoEDazCy9hBIO4WAUGFNybDCpWY0xEkmdoaC4zzsNlCRXotVa3F0nPOloJJMTHZNyOI7kF5oZDRe+m0CIa0VCHltNzqZALdDAAX6xUEyGiATM3r3S2kxxeZJLJ0OJbJHXOaWugAGOEXFxcCx3LsW+Q4yRqfVc5tM6HOaIcRDg6jV31Bktc0yAhOfZzUbQeyrUNR9SJsRTG4LaTYHZAIl2xdEbSgpaL5fUfiGChc6Q40zyEEuae7fzPehCtH2e0qjsSW0wIcwhziJLWyDLe8mAg6jlmD/DMi5M+gA+imYQ2IjYrNB4bab7wtm+1I5IJJqCLNv3pp88fQKSWWC0DBu7h9EAEODnO1EDcA8ovBta/eg33BlSo6to60SGyHERotEA85RnOqrW0i7QXONw0gAybAGOR+SH4PLnUhNNxE7jgTxJCB6lmj6cBtBwbyDyT8dkYwOdYc+0KtM/zCR6hRsDmzCQ2s3SdpGx70Ur4JhbqaA4fy3QGskot/K4Fp2ufkbDZEsflwqNAOwVXyauBU0327+/uhWnDOkWKDm2JwunrG+69/oHSPgmMqqdYXM/Myox48OQVi6SZIabCRdznFzvM7DwCAdFMP/wBU5xBIDQSAOOzf33IOqNfZba7IQ7OxFmme9ZbmjnCzR5lBMqPukoD8Q6YJHkEkElicTQKjZzjnUsPVqMYajmMc5rG7uIEwPn5IKf8AaJnknqQYaztPI5nYeK5Pj8TJMeSLDM8RjtT20hoDrnUbuN9+NkHxmDc1xDgWmeNvQ8UAyv2vEfHwUZxkKTiaRBJlRXboMJ7C19BJ7ky1pJgXKOYDobiKsWaydtR+gBQBq9cvMlNozmPRLEUbuYHDmwh3wF/gg6C5ZVn+Xf4e3D4nD1HVWVHVNdIhpdNgC6dogRHCyC5l0mc8FlFrcNR26ulaR/mP9qofH0QZJAkkkkCUzK6jG1AahIAuCODhcSNyPBQ0kF5GMcHg0gGkFhY06R1lMgahSERBBu1t7jiCgOZYmk6idLjq1g6HCCLPkgix4AkRMNMIO6qSACSQNgTtxsOC0QJdU+yvLgzDvrEdqq6B/Sy3+4u9FywLu2UYD7vhqNOPZY0Hh2iJdccZJQP1csBJcCZPH6LfDv2ncfFO4fEhw0ix7+Kz1dwR4FBOJcGzE9xTDyXMMWkgcPPcHhKKMozTMoLjMU2mxznQGs1OJPCAfp80FM6U41z8Qymz2afaPKdmjyE+qL5Vm4cAKgLTtKD5c11TXVIEvcHbGwIMDe8AAWjZH6FFrmxHignVcua4S2CCmMM6pRdZ1p23C2pYd1Iywnw3CJAsrN918bcEDuDrA1A7YkXAdAsd9PHdHMHXuqrhxpqaXQCAeBv7OzhYeasmXFARzOiKhZOxJ/2n+6g/cRTBDWxbdSMY8N0E++Pjb6rGJxQib7geqAFUdcqRg62ye+7NKy7C6YI3QRsbVOseCSbxVMuqNA5FJAYBTmoR3IcG1Du8A9zZ+ZSGDdYuqvMGYGloPcYGyAVS6O0qDDToM0M1OdG93GTc8Nh4AINmGV4c2qlru4X+PBHsXjnucW06YeDvqsCor6bGNLqgwwd7rXhseLnG/kEHJukPRRzJdQcajL2jtAcv5vmqiQvQLKjKgMNBH8gqvA/8gwBUXpl9nTr4jDCWAaqjIIcIu5zQfaEcN7cUFeyPIXNcx7hIcJAjbirW+sRJFu1TYPN19u4J3CnVTBaLQIv3KFj63Zb/APa3Y8u5BZqeDa7UCBJJQrNug1CsCQNL/ebY+Y2KIYHF2k7xxU6niZF7+KDkOcdEa9A2a6oz3mtNv6gNkJw2FdUeGMaS4mAO9d0ZTBmb9x+hUf8AwqkH9aGND+JiCY7+KADkP2KB9MPxWI0Ej2KTQ6PF7jHoFr/8SUHVHNp4ioQ3clrLHvAKh9OszzAkhupuHGwokzH+YR2voqNlma1KFUVabi1wO4O44g8weRQEulnQ+pgXgOIqU3ey9oi/Jw/K5AF6WzzoSzF5bUIdqc+iKtMxs7T1jP08yvNSDC6P9k3RGniBWrVmhzAOqaDsS4ds+IaQAf5lzhegeg2W/dsBQYbOLesd/VU7XwGkeSDjXSro87A4t1F12ghzCfzMN2n5g94K7ecwa6n1jbt7rnabDja6z0hwVHEtYK1Jrg1wIJ9qxmJ5cxsVCxDXXaRY+y5ojwBjusgmPxlGxOxAIIFr8VNp0mvMgi4vKrmAxAeOrczS5s24H/m5SY4tOkzE+iC44eoNDrzCpXSNwe77sIJqNLn7ezs0W5nnyKP4d5axzbgEC/if+VR8sxor4mrWmQ52lk+4zstjxufNAVy8FjBYRpHK8GDxn4IiAzcb8QozMPNwLdoH1lbYdonST6oCP3q37Khvrwb2W5wb23Cy3FRAcAUG9LEA1WyJJDr6iOXAb8d1Z8BHmUBwrTqGnaCfl3H6I/ltzceaCVmtDUzSN+HiLj4wo4YHtbG5j4qY4yoFfEBhAmIfHqNQ4d6DXEyxxHmt2VNQUnGw5wtMtB9VBqiBZAmUO3PkksMcsoNnOgLStV7J74CSSAFiKpqVTRBLGDfTu7xKmYXK6VO7abdQ/MQCfUpJIN6+AFdwFTtcrvBHm14Wczy4tpu6t+ktE3BcCBwILp85SSQcfybGOALZsCR3WMbKRmNX+Hv7QO/fcLCSAmytBkWu9sT7hiUUpVbJJIJNKsQpbatkkkCEOHn4qvZ10LoVjMaHn8zLeo2P7ukkg6/ktPq8uot30YdrZ56acfGF5IcbpJILF0V6LjFVmNc/S0kE9mZHEb2nmu4vZpYY4bd3ckkghHFm08VFqYtzSQDbkQFlJBipRBh2xKl1MOKlPWd5IPlx8VhJAC6aZs+jlz9O89WDxAdA+RKFZLhQ2iwDbS35JJILJlFe7Ab9pwHm0efFP43AgO3SSQSsurEWNx3p5+GaeG6SSDTC0fxQBYAHn3ciPjKP4EXSSQSmi8qvdLK2kW96mfUuHyj0SSQS+i2fGqzq6jAdAgOnhyIU/FkOEgRcgieUGfisJII4akkkg//Z"/>
          <p:cNvSpPr>
            <a:spLocks noChangeAspect="1" noChangeArrowheads="1"/>
          </p:cNvSpPr>
          <p:nvPr/>
        </p:nvSpPr>
        <p:spPr bwMode="auto">
          <a:xfrm>
            <a:off x="155575" y="-822325"/>
            <a:ext cx="2657475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inde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785926"/>
            <a:ext cx="5286412" cy="2786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ur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5715016"/>
            <a:ext cx="2643206" cy="100013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PERKEMBANGAN 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715016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n-US" sz="2300" dirty="0" smtClean="0"/>
          </a:p>
          <a:p>
            <a:pPr marL="457200" indent="-457200">
              <a:buAutoNum type="arabicPeriod" startAt="3"/>
            </a:pPr>
            <a:r>
              <a:rPr lang="en-US" sz="8000" dirty="0" err="1" smtClean="0">
                <a:latin typeface="Comic Sans MS" pitchFamily="66" charset="0"/>
              </a:rPr>
              <a:t>Sedangkan</a:t>
            </a:r>
            <a:r>
              <a:rPr lang="en-US" sz="8000" dirty="0" smtClean="0">
                <a:latin typeface="Comic Sans MS" pitchFamily="66" charset="0"/>
              </a:rPr>
              <a:t> </a:t>
            </a:r>
            <a:r>
              <a:rPr lang="en-US" sz="8000" dirty="0" err="1" smtClean="0">
                <a:latin typeface="Comic Sans MS" pitchFamily="66" charset="0"/>
              </a:rPr>
              <a:t>putri</a:t>
            </a:r>
            <a:r>
              <a:rPr lang="en-US" sz="8000" dirty="0" smtClean="0">
                <a:latin typeface="Comic Sans MS" pitchFamily="66" charset="0"/>
              </a:rPr>
              <a:t> </a:t>
            </a:r>
            <a:r>
              <a:rPr lang="en-US" sz="8000" dirty="0" err="1" smtClean="0">
                <a:latin typeface="Comic Sans MS" pitchFamily="66" charset="0"/>
              </a:rPr>
              <a:t>ditandai</a:t>
            </a:r>
            <a:r>
              <a:rPr lang="en-US" sz="8000" dirty="0" smtClean="0">
                <a:latin typeface="Comic Sans MS" pitchFamily="66" charset="0"/>
              </a:rPr>
              <a:t> </a:t>
            </a:r>
            <a:r>
              <a:rPr lang="en-US" sz="8000" dirty="0" err="1" smtClean="0">
                <a:latin typeface="Comic Sans MS" pitchFamily="66" charset="0"/>
              </a:rPr>
              <a:t>dengan</a:t>
            </a:r>
            <a:r>
              <a:rPr lang="en-US" sz="8000" dirty="0" smtClean="0">
                <a:latin typeface="Comic Sans MS" pitchFamily="66" charset="0"/>
              </a:rPr>
              <a:t>:</a:t>
            </a:r>
          </a:p>
          <a:p>
            <a:pPr marL="457200" indent="-457200">
              <a:buAutoNum type="arabicPeriod" startAt="3"/>
            </a:pPr>
            <a:endParaRPr lang="en-US" sz="3300" dirty="0" smtClean="0">
              <a:latin typeface="Comic Sans MS" pitchFamily="66" charset="0"/>
            </a:endParaRPr>
          </a:p>
          <a:p>
            <a:pPr marL="457200" indent="-457200"/>
            <a:r>
              <a:rPr lang="en-US" sz="7200" dirty="0" err="1" smtClean="0">
                <a:latin typeface="Comic Sans MS" pitchFamily="66" charset="0"/>
              </a:rPr>
              <a:t>timbul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rambut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dibagian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kemaluan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ketiak</a:t>
            </a:r>
            <a:r>
              <a:rPr lang="en-US" sz="7200" dirty="0" smtClean="0">
                <a:latin typeface="Comic Sans MS" pitchFamily="66" charset="0"/>
              </a:rPr>
              <a:t>, </a:t>
            </a:r>
          </a:p>
          <a:p>
            <a:pPr marL="457200" indent="-457200"/>
            <a:r>
              <a:rPr lang="en-US" sz="7200" dirty="0" err="1" smtClean="0">
                <a:latin typeface="Comic Sans MS" pitchFamily="66" charset="0"/>
              </a:rPr>
              <a:t>bulu-bulu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tipis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wajah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tangan</a:t>
            </a:r>
            <a:r>
              <a:rPr lang="en-US" sz="7200" dirty="0" smtClean="0">
                <a:latin typeface="Comic Sans MS" pitchFamily="66" charset="0"/>
              </a:rPr>
              <a:t>, kaki,</a:t>
            </a:r>
          </a:p>
          <a:p>
            <a:pPr marL="457200" indent="-457200">
              <a:buNone/>
            </a:pPr>
            <a:endParaRPr lang="en-US" sz="6200" dirty="0" smtClean="0">
              <a:latin typeface="Comic Sans MS" pitchFamily="66" charset="0"/>
            </a:endParaRPr>
          </a:p>
          <a:p>
            <a:pPr marL="457200" indent="-457200"/>
            <a:r>
              <a:rPr lang="en-US" sz="7200" dirty="0" err="1" smtClean="0">
                <a:latin typeface="Comic Sans MS" pitchFamily="66" charset="0"/>
              </a:rPr>
              <a:t>perubahan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suara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dari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anak-anak</a:t>
            </a:r>
            <a:r>
              <a:rPr lang="en-US" sz="7200" dirty="0" smtClean="0">
                <a:latin typeface="Comic Sans MS" pitchFamily="66" charset="0"/>
              </a:rPr>
              <a:t> </a:t>
            </a:r>
          </a:p>
          <a:p>
            <a:pPr marL="457200" indent="-457200"/>
            <a:r>
              <a:rPr lang="en-US" sz="7200" dirty="0" err="1" smtClean="0">
                <a:latin typeface="Comic Sans MS" pitchFamily="66" charset="0"/>
              </a:rPr>
              <a:t>ke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dewasa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menjadi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suara</a:t>
            </a:r>
            <a:r>
              <a:rPr lang="en-US" sz="7200" dirty="0" smtClean="0">
                <a:latin typeface="Comic Sans MS" pitchFamily="66" charset="0"/>
              </a:rPr>
              <a:t> yang</a:t>
            </a:r>
          </a:p>
          <a:p>
            <a:pPr marL="457200" indent="-457200"/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rendah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halus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dan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dalam</a:t>
            </a:r>
            <a:endParaRPr lang="en-US" sz="7200" dirty="0" smtClean="0">
              <a:latin typeface="Comic Sans MS" pitchFamily="66" charset="0"/>
            </a:endParaRPr>
          </a:p>
          <a:p>
            <a:pPr marL="457200" indent="-457200">
              <a:buNone/>
            </a:pPr>
            <a:endParaRPr lang="en-US" sz="6200" dirty="0" smtClean="0">
              <a:latin typeface="Comic Sans MS" pitchFamily="66" charset="0"/>
            </a:endParaRPr>
          </a:p>
          <a:p>
            <a:pPr marL="457200" indent="-457200"/>
            <a:r>
              <a:rPr lang="en-US" sz="7200" dirty="0" err="1" smtClean="0">
                <a:latin typeface="Comic Sans MS" pitchFamily="66" charset="0"/>
              </a:rPr>
              <a:t>Selanjutnya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terjadi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perkembangan</a:t>
            </a:r>
            <a:r>
              <a:rPr lang="en-US" sz="7200" dirty="0" smtClean="0">
                <a:latin typeface="Comic Sans MS" pitchFamily="66" charset="0"/>
              </a:rPr>
              <a:t> </a:t>
            </a:r>
          </a:p>
          <a:p>
            <a:pPr marL="457200" indent="-457200"/>
            <a:r>
              <a:rPr lang="en-US" sz="7200" dirty="0" err="1" smtClean="0">
                <a:latin typeface="Comic Sans MS" pitchFamily="66" charset="0"/>
              </a:rPr>
              <a:t>fisik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sangat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cepat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tiba-tiba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tubuh</a:t>
            </a:r>
            <a:r>
              <a:rPr lang="en-US" sz="7200" dirty="0" smtClean="0">
                <a:latin typeface="Comic Sans MS" pitchFamily="66" charset="0"/>
              </a:rPr>
              <a:t> </a:t>
            </a:r>
          </a:p>
          <a:p>
            <a:pPr marL="457200" indent="-457200"/>
            <a:r>
              <a:rPr lang="en-US" sz="7200" dirty="0" err="1" smtClean="0">
                <a:latin typeface="Comic Sans MS" pitchFamily="66" charset="0"/>
              </a:rPr>
              <a:t>menjadi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tinggi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besar</a:t>
            </a:r>
            <a:r>
              <a:rPr lang="en-US" sz="7200" dirty="0" smtClean="0">
                <a:latin typeface="Comic Sans MS" pitchFamily="66" charset="0"/>
              </a:rPr>
              <a:t>. </a:t>
            </a:r>
          </a:p>
          <a:p>
            <a:pPr marL="457200" indent="-457200">
              <a:buNone/>
            </a:pPr>
            <a:endParaRPr lang="en-US" sz="6200" dirty="0" smtClean="0">
              <a:latin typeface="Comic Sans MS" pitchFamily="66" charset="0"/>
            </a:endParaRPr>
          </a:p>
          <a:p>
            <a:pPr marL="457200" indent="-457200"/>
            <a:r>
              <a:rPr lang="en-US" sz="7200" dirty="0" smtClean="0">
                <a:latin typeface="Comic Sans MS" pitchFamily="66" charset="0"/>
              </a:rPr>
              <a:t>Hal </a:t>
            </a:r>
            <a:r>
              <a:rPr lang="en-US" sz="7200" dirty="0" err="1" smtClean="0">
                <a:latin typeface="Comic Sans MS" pitchFamily="66" charset="0"/>
              </a:rPr>
              <a:t>ini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disebut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dengan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percepatan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pertumbuhan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atau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lonjakan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pertumbuhan</a:t>
            </a:r>
            <a:r>
              <a:rPr lang="en-US" sz="7200" dirty="0" smtClean="0">
                <a:latin typeface="Comic Sans MS" pitchFamily="66" charset="0"/>
              </a:rPr>
              <a:t>. </a:t>
            </a:r>
            <a:r>
              <a:rPr lang="en-US" sz="7200" dirty="0" err="1" smtClean="0">
                <a:latin typeface="Comic Sans MS" pitchFamily="66" charset="0"/>
              </a:rPr>
              <a:t>Lonjakan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pertumbuhan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pada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anak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putri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terjadi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pada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usia</a:t>
            </a:r>
            <a:r>
              <a:rPr lang="en-US" sz="7200" dirty="0" smtClean="0">
                <a:latin typeface="Comic Sans MS" pitchFamily="66" charset="0"/>
              </a:rPr>
              <a:t> 11-12 </a:t>
            </a:r>
            <a:r>
              <a:rPr lang="en-US" sz="7200" dirty="0" err="1" smtClean="0">
                <a:latin typeface="Comic Sans MS" pitchFamily="66" charset="0"/>
              </a:rPr>
              <a:t>tahun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tubuhnya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melewati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pertumbuhan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anak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laki-laki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dalam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ukuran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tinggi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badan</a:t>
            </a:r>
            <a:r>
              <a:rPr lang="en-US" sz="7200" dirty="0" smtClean="0">
                <a:latin typeface="Comic Sans MS" pitchFamily="66" charset="0"/>
              </a:rPr>
              <a:t>. </a:t>
            </a:r>
          </a:p>
          <a:p>
            <a:pPr marL="457200" indent="-457200">
              <a:buNone/>
            </a:pPr>
            <a:endParaRPr lang="en-US" sz="6200" dirty="0" smtClean="0">
              <a:latin typeface="Comic Sans MS" pitchFamily="66" charset="0"/>
            </a:endParaRPr>
          </a:p>
          <a:p>
            <a:pPr marL="457200" indent="-457200"/>
            <a:r>
              <a:rPr lang="en-US" sz="7200" dirty="0" smtClean="0">
                <a:latin typeface="Comic Sans MS" pitchFamily="66" charset="0"/>
              </a:rPr>
              <a:t>Hal </a:t>
            </a:r>
            <a:r>
              <a:rPr lang="en-US" sz="7200" dirty="0" err="1" smtClean="0">
                <a:latin typeface="Comic Sans MS" pitchFamily="66" charset="0"/>
              </a:rPr>
              <a:t>ini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berlangsung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sampai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usia</a:t>
            </a:r>
            <a:r>
              <a:rPr lang="en-US" sz="7200" dirty="0" smtClean="0">
                <a:latin typeface="Comic Sans MS" pitchFamily="66" charset="0"/>
              </a:rPr>
              <a:t> 14 </a:t>
            </a:r>
            <a:r>
              <a:rPr lang="en-US" sz="7200" dirty="0" err="1" smtClean="0">
                <a:latin typeface="Comic Sans MS" pitchFamily="66" charset="0"/>
              </a:rPr>
              <a:t>tahun</a:t>
            </a:r>
            <a:r>
              <a:rPr lang="en-US" sz="7200" dirty="0" smtClean="0">
                <a:latin typeface="Comic Sans MS" pitchFamily="66" charset="0"/>
              </a:rPr>
              <a:t>. </a:t>
            </a:r>
            <a:r>
              <a:rPr lang="en-US" sz="7200" dirty="0" err="1" smtClean="0">
                <a:latin typeface="Comic Sans MS" pitchFamily="66" charset="0"/>
              </a:rPr>
              <a:t>Setelah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mencapai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usia</a:t>
            </a:r>
            <a:r>
              <a:rPr lang="en-US" sz="7200" dirty="0" smtClean="0">
                <a:latin typeface="Comic Sans MS" pitchFamily="66" charset="0"/>
              </a:rPr>
              <a:t> 15 </a:t>
            </a:r>
            <a:r>
              <a:rPr lang="en-US" sz="7200" dirty="0" err="1" smtClean="0">
                <a:latin typeface="Comic Sans MS" pitchFamily="66" charset="0"/>
              </a:rPr>
              <a:t>tahun</a:t>
            </a:r>
            <a:r>
              <a:rPr lang="en-US" sz="7200" dirty="0" smtClean="0">
                <a:latin typeface="Comic Sans MS" pitchFamily="66" charset="0"/>
              </a:rPr>
              <a:t>, </a:t>
            </a:r>
            <a:r>
              <a:rPr lang="en-US" sz="7200" dirty="0" err="1" smtClean="0">
                <a:latin typeface="Comic Sans MS" pitchFamily="66" charset="0"/>
              </a:rPr>
              <a:t>pertumbuhan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anak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putri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mulai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melambat</a:t>
            </a:r>
            <a:r>
              <a:rPr lang="en-US" sz="7200" dirty="0" smtClean="0">
                <a:latin typeface="Comic Sans MS" pitchFamily="66" charset="0"/>
              </a:rPr>
              <a:t>. </a:t>
            </a:r>
          </a:p>
          <a:p>
            <a:pPr marL="457200" indent="-457200">
              <a:buNone/>
            </a:pPr>
            <a:endParaRPr lang="en-US" sz="6200" dirty="0" smtClean="0">
              <a:latin typeface="Comic Sans MS" pitchFamily="66" charset="0"/>
            </a:endParaRPr>
          </a:p>
          <a:p>
            <a:pPr marL="457200" indent="-457200">
              <a:buNone/>
            </a:pP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214422"/>
            <a:ext cx="3643338" cy="3357586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8581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PERKEMBANGAN 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300" dirty="0" smtClean="0"/>
          </a:p>
          <a:p>
            <a:pPr marL="457200" indent="-457200">
              <a:buNone/>
            </a:pP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/>
          </a:p>
        </p:txBody>
      </p:sp>
      <p:sp>
        <p:nvSpPr>
          <p:cNvPr id="4" name="Rectangle 3"/>
          <p:cNvSpPr/>
          <p:nvPr/>
        </p:nvSpPr>
        <p:spPr>
          <a:xfrm>
            <a:off x="357158" y="2305616"/>
            <a:ext cx="41434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err="1" smtClean="0">
                <a:latin typeface="Comic Sans MS" pitchFamily="66" charset="0"/>
              </a:rPr>
              <a:t>Sedangkan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laki-laki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lonjakan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pertumbuhan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usia</a:t>
            </a:r>
            <a:r>
              <a:rPr lang="en-US" sz="2000" dirty="0" smtClean="0">
                <a:latin typeface="Comic Sans MS" pitchFamily="66" charset="0"/>
              </a:rPr>
              <a:t> 14 </a:t>
            </a:r>
            <a:r>
              <a:rPr lang="en-US" sz="2000" dirty="0" err="1" smtClean="0">
                <a:latin typeface="Comic Sans MS" pitchFamily="66" charset="0"/>
              </a:rPr>
              <a:t>tahun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melampaui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pertumbuhan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putri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pertumbuhan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terjadi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usia</a:t>
            </a:r>
            <a:r>
              <a:rPr lang="en-US" sz="2000" dirty="0" smtClean="0">
                <a:latin typeface="Comic Sans MS" pitchFamily="66" charset="0"/>
              </a:rPr>
              <a:t> 16-20 </a:t>
            </a:r>
            <a:r>
              <a:rPr lang="en-US" sz="2000" dirty="0" err="1" smtClean="0">
                <a:latin typeface="Comic Sans MS" pitchFamily="66" charset="0"/>
              </a:rPr>
              <a:t>tahun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Fase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pertumbuhan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fisik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mengalami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penyempurnaan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akhir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remaja</a:t>
            </a:r>
            <a:r>
              <a:rPr lang="en-US" sz="2000" dirty="0" smtClean="0">
                <a:latin typeface="Comic Sans MS" pitchFamily="66" charset="0"/>
              </a:rPr>
              <a:t>. </a:t>
            </a:r>
          </a:p>
        </p:txBody>
      </p:sp>
      <p:pic>
        <p:nvPicPr>
          <p:cNvPr id="5" name="Picture 4" descr="url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857364"/>
            <a:ext cx="4079436" cy="4714908"/>
          </a:xfrm>
          <a:prstGeom prst="rect">
            <a:avLst/>
          </a:prstGeom>
        </p:spPr>
      </p:pic>
    </p:spTree>
  </p:cSld>
  <p:clrMapOvr>
    <a:masterClrMapping/>
  </p:clrMapOvr>
  <p:transition spd="slow">
    <p:checker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9608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bagian-bagian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144000" cy="5562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71472"/>
                <a:gridCol w="4270437"/>
                <a:gridCol w="4302091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500174"/>
            <a:ext cx="7858180" cy="56328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bagian-bagian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144000" cy="6913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71472"/>
                <a:gridCol w="4270437"/>
                <a:gridCol w="43020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REMAJA PUTRA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REMAJA PUTRI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Dahi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lebar</a:t>
                      </a:r>
                      <a:r>
                        <a:rPr kumimoji="0" lang="en-US" sz="1800" kern="1200" baseline="0" dirty="0" smtClean="0"/>
                        <a:t> `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Dahi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Tumbuh</a:t>
                      </a:r>
                      <a:r>
                        <a:rPr kumimoji="0" lang="en-US" sz="1800" kern="1200" dirty="0" smtClean="0"/>
                        <a:t> kumis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jenggot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Wajah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lembut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mulus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Dua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rahang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mulut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Dua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rahang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sempit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mulut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Hidung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membesar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Hidung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relatih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Pangkal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tenggorokan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r>
                        <a:rPr kumimoji="0" lang="en-US" sz="1800" kern="1200" dirty="0" smtClean="0"/>
                        <a:t> (</a:t>
                      </a:r>
                      <a:r>
                        <a:rPr kumimoji="0" lang="en-US" sz="1800" kern="1200" dirty="0" err="1" smtClean="0"/>
                        <a:t>jakun</a:t>
                      </a:r>
                      <a:r>
                        <a:rPr kumimoji="0" lang="en-US" sz="1800" kern="120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Pangkal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tenggorokan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Suara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bergema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Suara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lembut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Dua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bahu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melebar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otot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kuat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Bahu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melingkar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otot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Dada </a:t>
                      </a:r>
                      <a:r>
                        <a:rPr kumimoji="0" lang="en-US" sz="1800" kern="1200" dirty="0" err="1" smtClean="0"/>
                        <a:t>bidang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payudara</a:t>
                      </a:r>
                      <a:r>
                        <a:rPr kumimoji="0" lang="en-US" sz="1800" kern="1200" dirty="0" smtClean="0"/>
                        <a:t> rata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Dada </a:t>
                      </a:r>
                      <a:r>
                        <a:rPr kumimoji="0" lang="en-US" sz="1800" kern="1200" dirty="0" err="1" smtClean="0"/>
                        <a:t>menyempit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payudara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Tubuh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berotot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tertutup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bulu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sedikit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lemak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Tubuh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lembut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mulus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sedikit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bulu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lemak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menumpuk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dipantat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paha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Perut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dalam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pinggang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lebar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pinggul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sempit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Perut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sedikit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buncit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pinggang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pinggu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Pantat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menjorok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dalam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lebih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dua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Pantat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berisi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lebih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bahu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Dua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paha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berotot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terdapat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jarak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diantara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keduanya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Dua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paha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lembut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berlemak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saling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menempel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Bulu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kemaluan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Bulu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kemaluan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daerah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segitiga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Betis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panjang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bulu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lebat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Betis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pendek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bulu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halus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3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bagian-bagian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144000" cy="5562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71472"/>
                <a:gridCol w="4270437"/>
                <a:gridCol w="43020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REMAJA PUTRA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REMAJA PUTRI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Water lili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071678"/>
            <a:ext cx="4500562" cy="5072098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2071678"/>
            <a:ext cx="4000528" cy="5072098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Bauhaus 93" pitchFamily="82" charset="0"/>
              </a:rPr>
              <a:t>Efek</a:t>
            </a:r>
            <a:r>
              <a:rPr lang="en-US" sz="3600" dirty="0" smtClean="0">
                <a:latin typeface="Bauhaus 93" pitchFamily="82" charset="0"/>
              </a:rPr>
              <a:t> </a:t>
            </a:r>
            <a:r>
              <a:rPr lang="en-US" sz="3600" dirty="0" err="1" smtClean="0">
                <a:latin typeface="Bauhaus 93" pitchFamily="82" charset="0"/>
              </a:rPr>
              <a:t>samping</a:t>
            </a:r>
            <a:r>
              <a:rPr lang="en-US" sz="3600" dirty="0" smtClean="0">
                <a:latin typeface="Bauhaus 93" pitchFamily="82" charset="0"/>
              </a:rPr>
              <a:t> </a:t>
            </a:r>
            <a:r>
              <a:rPr lang="en-US" sz="3600" dirty="0" err="1" smtClean="0">
                <a:latin typeface="Bauhaus 93" pitchFamily="82" charset="0"/>
              </a:rPr>
              <a:t>dari</a:t>
            </a:r>
            <a:r>
              <a:rPr lang="en-US" sz="3600" dirty="0" smtClean="0">
                <a:latin typeface="Bauhaus 93" pitchFamily="82" charset="0"/>
              </a:rPr>
              <a:t> </a:t>
            </a:r>
            <a:r>
              <a:rPr lang="en-US" sz="3600" dirty="0" err="1" smtClean="0">
                <a:latin typeface="Bauhaus 93" pitchFamily="82" charset="0"/>
              </a:rPr>
              <a:t>perkembangan</a:t>
            </a:r>
            <a:r>
              <a:rPr lang="en-US" sz="3600" dirty="0" smtClean="0">
                <a:latin typeface="Bauhaus 93" pitchFamily="82" charset="0"/>
              </a:rPr>
              <a:t> </a:t>
            </a:r>
            <a:r>
              <a:rPr lang="en-US" sz="3600" dirty="0" err="1" smtClean="0">
                <a:latin typeface="Bauhaus 93" pitchFamily="82" charset="0"/>
              </a:rPr>
              <a:t>fisik</a:t>
            </a:r>
            <a:r>
              <a:rPr lang="en-US" sz="3600" dirty="0" smtClean="0">
                <a:latin typeface="Bauhaus 93" pitchFamily="82" charset="0"/>
              </a:rPr>
              <a:t> </a:t>
            </a:r>
            <a:r>
              <a:rPr lang="en-US" sz="3600" dirty="0" err="1" smtClean="0">
                <a:latin typeface="Bauhaus 93" pitchFamily="82" charset="0"/>
              </a:rPr>
              <a:t>lainnya</a:t>
            </a:r>
            <a:r>
              <a:rPr lang="en-US" sz="3600" dirty="0" smtClean="0">
                <a:latin typeface="Bauhaus 93" pitchFamily="82" charset="0"/>
              </a:rPr>
              <a:t> </a:t>
            </a:r>
            <a:r>
              <a:rPr lang="en-US" sz="3600" dirty="0" err="1" smtClean="0">
                <a:latin typeface="Bauhaus 93" pitchFamily="82" charset="0"/>
              </a:rPr>
              <a:t>adalah</a:t>
            </a:r>
            <a:r>
              <a:rPr lang="en-US" sz="3600" dirty="0" smtClean="0">
                <a:latin typeface="Bauhaus 93" pitchFamily="82" charset="0"/>
              </a:rPr>
              <a:t>: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» </a:t>
            </a:r>
            <a:r>
              <a:rPr lang="en-US" dirty="0" err="1" smtClean="0">
                <a:latin typeface="Comic Sans MS" pitchFamily="66" charset="0"/>
              </a:rPr>
              <a:t>aktifnya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kelenjar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tertentu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kulit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menyebabkan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err="1" smtClean="0">
                <a:latin typeface="Comic Sans MS" pitchFamily="66" charset="0"/>
              </a:rPr>
              <a:t>kulit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rambut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berminyak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jenis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kulit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berminyak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rentan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timbulnya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jerawat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» </a:t>
            </a:r>
            <a:r>
              <a:rPr lang="en-US" dirty="0" err="1" smtClean="0">
                <a:latin typeface="Comic Sans MS" pitchFamily="66" charset="0"/>
              </a:rPr>
              <a:t>kelenjar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keringat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aktif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bekerja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sehingga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banyak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keringat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keluar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menimbulkan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bau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khas</a:t>
            </a:r>
            <a:r>
              <a:rPr lang="en-US" dirty="0" smtClean="0">
                <a:latin typeface="Comic Sans MS" pitchFamily="66" charset="0"/>
              </a:rPr>
              <a:t>.</a:t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3286124"/>
            <a:ext cx="3929090" cy="1828800"/>
          </a:xfrm>
          <a:prstGeom prst="rect">
            <a:avLst/>
          </a:prstGeom>
        </p:spPr>
      </p:pic>
    </p:spTree>
  </p:cSld>
  <p:clrMapOvr>
    <a:masterClrMapping/>
  </p:clrMapOvr>
  <p:transition spd="slow">
    <p:pull dir="lu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9286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PERKEMBANGAN SEKSUAL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ditandai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tertarik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lawan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jenis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jatuh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cinta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karena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pengaruh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err="1" smtClean="0">
                <a:latin typeface="Comic Sans MS" pitchFamily="66" charset="0"/>
              </a:rPr>
              <a:t>hormon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berkaitan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pematangan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fungsi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reproduksi</a:t>
            </a:r>
            <a:r>
              <a:rPr lang="en-US" dirty="0" smtClean="0">
                <a:latin typeface="Comic Sans MS" pitchFamily="66" charset="0"/>
              </a:rPr>
              <a:t>,</a:t>
            </a:r>
          </a:p>
          <a:p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tertarik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hal-hal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berbau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seksualitas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yakni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err="1" smtClean="0">
                <a:latin typeface="Comic Sans MS" pitchFamily="66" charset="0"/>
              </a:rPr>
              <a:t>keingintahuan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mengenai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menyebabkan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mencari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berbagai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informasi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berbagai</a:t>
            </a:r>
            <a:r>
              <a:rPr lang="en-US" dirty="0" smtClean="0">
                <a:latin typeface="Comic Sans MS" pitchFamily="66" charset="0"/>
              </a:rPr>
              <a:t> media.</a:t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gen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1928802"/>
            <a:ext cx="3082876" cy="2428892"/>
          </a:xfrm>
          <a:prstGeom prst="rect">
            <a:avLst/>
          </a:prstGeom>
        </p:spPr>
      </p:pic>
    </p:spTree>
  </p:cSld>
  <p:clrMapOvr>
    <a:masterClrMapping/>
  </p:clrMapOvr>
  <p:transition spd="slow"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Forte" pitchFamily="66" charset="0"/>
              </a:rPr>
              <a:t>Seksualitas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remaja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di</a:t>
            </a:r>
            <a:r>
              <a:rPr lang="en-US" dirty="0" smtClean="0">
                <a:latin typeface="Forte" pitchFamily="66" charset="0"/>
              </a:rPr>
              <a:t> Indonesia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numCol="1"/>
          <a:lstStyle/>
          <a:p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awalnya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ketertarikan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terhadap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seksualitas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bersifat</a:t>
            </a:r>
            <a:r>
              <a:rPr lang="en-US" dirty="0" smtClean="0">
                <a:latin typeface="Comic Sans MS" pitchFamily="66" charset="0"/>
              </a:rPr>
              <a:t> self-centered, </a:t>
            </a:r>
            <a:r>
              <a:rPr lang="en-US" dirty="0" err="1" smtClean="0">
                <a:latin typeface="Comic Sans MS" pitchFamily="66" charset="0"/>
              </a:rPr>
              <a:t>yaitu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fokus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perubahan-perubahan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terjadi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dirinya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Kemudian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bertahap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tertarik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lawan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jenis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bentuk-bentuk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perilaku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Bentuk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perilaku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beragam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berkencan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bercumbu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hingga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hubungan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intim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Forte" pitchFamily="66" charset="0"/>
              </a:rPr>
              <a:t>Seksualitas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remaja</a:t>
            </a:r>
            <a:r>
              <a:rPr lang="en-US" dirty="0" smtClean="0">
                <a:latin typeface="Forte" pitchFamily="66" charset="0"/>
              </a:rPr>
              <a:t> </a:t>
            </a:r>
            <a:r>
              <a:rPr lang="en-US" dirty="0" err="1" smtClean="0">
                <a:latin typeface="Forte" pitchFamily="66" charset="0"/>
              </a:rPr>
              <a:t>di</a:t>
            </a:r>
            <a:r>
              <a:rPr lang="en-US" dirty="0" smtClean="0">
                <a:latin typeface="Forte" pitchFamily="66" charset="0"/>
              </a:rPr>
              <a:t> Indonesia</a:t>
            </a:r>
            <a:endParaRPr lang="en-US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numCol="1"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Hal yang </a:t>
            </a:r>
            <a:r>
              <a:rPr lang="en-US" dirty="0" err="1" smtClean="0">
                <a:latin typeface="Comic Sans MS" pitchFamily="66" charset="0"/>
              </a:rPr>
              <a:t>menarik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mereka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terlihat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semakin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terbiasa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perilaku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Berdasarkan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sebuah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hasil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penelitian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diketahui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peningkatan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permisif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menghadapi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masalah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Sikap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permisif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dimaksud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sikap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positif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terhadap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perilaku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ditunjukkan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melalui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berpacaran</a:t>
            </a:r>
            <a:r>
              <a:rPr lang="en-US" dirty="0" smtClean="0">
                <a:latin typeface="Comic Sans MS" pitchFamily="66" charset="0"/>
              </a:rPr>
              <a:t> yang “</a:t>
            </a:r>
            <a:r>
              <a:rPr lang="en-US" dirty="0" err="1" smtClean="0">
                <a:latin typeface="Comic Sans MS" pitchFamily="66" charset="0"/>
              </a:rPr>
              <a:t>serba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boleh</a:t>
            </a:r>
            <a:r>
              <a:rPr lang="en-US" dirty="0" smtClean="0">
                <a:latin typeface="Comic Sans MS" pitchFamily="66" charset="0"/>
              </a:rPr>
              <a:t>,”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berpegangan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tangan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berciuman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hingga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akhirnya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berhubungan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kesepakatan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bersama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INFORMASI-INFORMASI YANG TIDAK TEPAT TENTANG KESEHATAN REPRODUKSI DAN SEKSUALITAS REMAJA</a:t>
            </a:r>
            <a:endParaRPr lang="en-US" sz="2800" dirty="0"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785849" y="1935163"/>
          <a:ext cx="10715699" cy="20304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99925"/>
                <a:gridCol w="4836982"/>
                <a:gridCol w="50787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FAKTA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Berhubungan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pacar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merupakan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bukti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cinta</a:t>
                      </a:r>
                      <a:r>
                        <a:rPr kumimoji="0" lang="en-US" sz="1800" kern="1200" dirty="0" smtClean="0"/>
                        <a:t>.</a:t>
                      </a:r>
                      <a:br>
                        <a:rPr kumimoji="0" lang="en-US" sz="1800" kern="1200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berhubungan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cara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untuk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menunjukan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kasih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sayang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saat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masih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pacaran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melainkan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disebabkan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terkontrol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keinginan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untuk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mencoba-coba</a:t>
                      </a:r>
                      <a:r>
                        <a:rPr kumimoji="0" lang="en-US" sz="1800" kern="1200" dirty="0" smtClean="0"/>
                        <a:t>. Rasa </a:t>
                      </a:r>
                      <a:r>
                        <a:rPr kumimoji="0" lang="en-US" sz="1800" kern="1200" dirty="0" err="1" smtClean="0"/>
                        <a:t>sayang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kita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pacar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bisa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ditunjukkan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cara</a:t>
                      </a:r>
                      <a:r>
                        <a:rPr kumimoji="0" lang="en-US" sz="1800" kern="1200" dirty="0" smtClean="0"/>
                        <a:t> lain.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pertama</a:t>
                      </a:r>
                      <a:r>
                        <a:rPr kumimoji="0" lang="en-US" sz="1800" kern="1200" dirty="0" smtClean="0"/>
                        <a:t> kali </a:t>
                      </a:r>
                      <a:r>
                        <a:rPr kumimoji="0" lang="en-US" sz="1800" kern="1200" dirty="0" err="1" smtClean="0"/>
                        <a:t>selalu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ditandai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keluarnya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dari</a:t>
                      </a:r>
                      <a:r>
                        <a:rPr kumimoji="0" lang="en-US" sz="1800" kern="1200" dirty="0" smtClean="0"/>
                        <a:t> vagina.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selalu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pertama</a:t>
                      </a:r>
                      <a:r>
                        <a:rPr kumimoji="0" lang="en-US" sz="1800" kern="1200" dirty="0" smtClean="0"/>
                        <a:t> kali </a:t>
                      </a:r>
                      <a:r>
                        <a:rPr kumimoji="0" lang="en-US" sz="1800" kern="1200" dirty="0" err="1" smtClean="0"/>
                        <a:t>itu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keliahatan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berdarah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Apabila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komunikasi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terjalin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baik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dilakukan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dalam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keadaan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siap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disertai</a:t>
                      </a:r>
                      <a:r>
                        <a:rPr kumimoji="0" lang="en-US" sz="1800" kern="1200" dirty="0" smtClean="0"/>
                        <a:t> foreplay yang </a:t>
                      </a:r>
                      <a:r>
                        <a:rPr kumimoji="0" lang="en-US" sz="1800" kern="1200" dirty="0" err="1" smtClean="0"/>
                        <a:t>cukup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bisa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memunculkan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perdarahan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Loncat-loncat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setelah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menyebabkan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kehamilan</a:t>
                      </a:r>
                      <a:r>
                        <a:rPr kumimoji="0" lang="en-US" sz="1800" kern="120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ketika</a:t>
                      </a:r>
                      <a:r>
                        <a:rPr kumimoji="0" lang="en-US" sz="1800" kern="1200" dirty="0" smtClean="0"/>
                        <a:t> spermatozoa </a:t>
                      </a:r>
                      <a:r>
                        <a:rPr kumimoji="0" lang="en-US" sz="1800" kern="1200" dirty="0" err="1" smtClean="0"/>
                        <a:t>sudah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memasuki</a:t>
                      </a:r>
                      <a:r>
                        <a:rPr kumimoji="0" lang="en-US" sz="1800" kern="1200" dirty="0" smtClean="0"/>
                        <a:t> vagina, </a:t>
                      </a:r>
                      <a:r>
                        <a:rPr kumimoji="0" lang="en-US" sz="1800" kern="1200" dirty="0" err="1" smtClean="0"/>
                        <a:t>maka</a:t>
                      </a:r>
                      <a:r>
                        <a:rPr kumimoji="0" lang="en-US" sz="1800" kern="1200" dirty="0" smtClean="0"/>
                        <a:t> spermatozoa </a:t>
                      </a:r>
                      <a:r>
                        <a:rPr kumimoji="0" lang="en-US" sz="1800" kern="1200" dirty="0" err="1" smtClean="0"/>
                        <a:t>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mencari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telur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telah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matang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untuk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dibuahi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Loncat-loncat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mengeluarkan</a:t>
                      </a:r>
                      <a:r>
                        <a:rPr kumimoji="0" lang="en-US" sz="1800" kern="1200" dirty="0" smtClean="0"/>
                        <a:t> spermatozoa. </a:t>
                      </a:r>
                      <a:r>
                        <a:rPr kumimoji="0" lang="en-US" sz="1800" kern="1200" dirty="0" err="1" smtClean="0"/>
                        <a:t>Jadi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tetap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kemungkinan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untuk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terjadinya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pembuahan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kehamilan</a:t>
                      </a:r>
                      <a:r>
                        <a:rPr kumimoji="0" lang="en-US" sz="1800" kern="120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Selaput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dara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robek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berarti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sudah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pernah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melakukan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perawan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lagi</a:t>
                      </a:r>
                      <a:r>
                        <a:rPr kumimoji="0" lang="en-US" sz="1800" kern="120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selalu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demikian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Selaput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merupakan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selaput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kulit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tipis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dapat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meregang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robek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beberapa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hal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Selain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melakukan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selaput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juga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bisa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robek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melakukan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olah</a:t>
                      </a:r>
                      <a:r>
                        <a:rPr kumimoji="0" lang="en-US" sz="1800" kern="1200" dirty="0" smtClean="0"/>
                        <a:t> raga </a:t>
                      </a:r>
                      <a:r>
                        <a:rPr kumimoji="0" lang="en-US" sz="1800" kern="1200" dirty="0" err="1" smtClean="0"/>
                        <a:t>tertentu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seperti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naik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sepeda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berkuda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itu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robeknya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selaput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belum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tentu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malah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juga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perempuan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sudah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menikah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berkali</a:t>
                      </a:r>
                      <a:r>
                        <a:rPr kumimoji="0" lang="en-US" sz="1800" kern="1200" dirty="0" smtClean="0"/>
                        <a:t>-kali </a:t>
                      </a:r>
                      <a:r>
                        <a:rPr kumimoji="0" lang="en-US" sz="1800" kern="1200" dirty="0" err="1" smtClean="0"/>
                        <a:t>tapi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selaput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masih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utuh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koyak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selaput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elastis</a:t>
                      </a:r>
                      <a:r>
                        <a:rPr kumimoji="0" lang="en-US" sz="1800" kern="1200" dirty="0" smtClean="0"/>
                        <a:t>.</a:t>
                      </a:r>
                      <a:br>
                        <a:rPr kumimoji="0" lang="en-US" sz="1800" kern="1200" dirty="0" smtClean="0"/>
                      </a:b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laki-laki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daripada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perempuan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merupakan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hal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alamiah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muncul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setiap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individu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umumnya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dimulai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saat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ia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menginjak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masa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pubertas</a:t>
                      </a:r>
                      <a:r>
                        <a:rPr kumimoji="0" lang="en-US" sz="1800" kern="1200" dirty="0" smtClean="0"/>
                        <a:t> (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mulai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berfungsinya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hormon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). Dan </a:t>
                      </a:r>
                      <a:r>
                        <a:rPr kumimoji="0" lang="en-US" sz="1800" kern="1200" dirty="0" err="1" smtClean="0"/>
                        <a:t>ini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sangat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wajar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seimbang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baik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laki-laki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maupun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perempuan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Faktor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mempengaruhi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antara</a:t>
                      </a:r>
                      <a:r>
                        <a:rPr kumimoji="0" lang="en-US" sz="1800" kern="1200" dirty="0" smtClean="0"/>
                        <a:t> lain </a:t>
                      </a:r>
                      <a:r>
                        <a:rPr kumimoji="0" lang="en-US" sz="1800" kern="1200" dirty="0" err="1" smtClean="0"/>
                        <a:t>kepribadian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pola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sosialisasi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pengalaman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perempuan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sering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disebut-sebut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lebih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kecil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laki-laki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lingkungan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menganggap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perempuan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mengekspresikan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adalah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perempuan</a:t>
                      </a:r>
                      <a:r>
                        <a:rPr kumimoji="0" lang="en-US" sz="1800" kern="1200" dirty="0" smtClean="0"/>
                        <a:t> yang “</a:t>
                      </a:r>
                      <a:r>
                        <a:rPr kumimoji="0" lang="en-US" sz="1800" kern="1200" dirty="0" err="1" smtClean="0"/>
                        <a:t>nakal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kurang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baik</a:t>
                      </a:r>
                      <a:r>
                        <a:rPr kumimoji="0" lang="en-US" sz="1800" kern="1200" dirty="0" smtClean="0"/>
                        <a:t>” , </a:t>
                      </a:r>
                      <a:r>
                        <a:rPr kumimoji="0" lang="en-US" sz="1800" kern="1200" dirty="0" err="1" smtClean="0"/>
                        <a:t>sementara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laki-laki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pernah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dipermasalahkan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Perempuan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berdada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seperti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itu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Secara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medis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hubungan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langsung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antara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ukuran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payudara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dengan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seseorang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Dorongan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itu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ditentukan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oleh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kepribadian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pola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sosialisasi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pengalaman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 (</a:t>
                      </a:r>
                      <a:r>
                        <a:rPr kumimoji="0" lang="en-US" sz="1800" kern="1200" dirty="0" err="1" smtClean="0"/>
                        <a:t>melihat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mendengar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merasakan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suatu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rangsangan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).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Sering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masturbasi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bisa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membuat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mandul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secara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medis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masturbasi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menggangu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kesehatan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fisik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selama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dilakukan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secara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aman</a:t>
                      </a:r>
                      <a:r>
                        <a:rPr kumimoji="0" lang="en-US" sz="1800" kern="1200" dirty="0" smtClean="0"/>
                        <a:t> (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sampai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menimbulkan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luka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lecet</a:t>
                      </a:r>
                      <a:r>
                        <a:rPr kumimoji="0" lang="en-US" sz="1800" kern="1200" dirty="0" smtClean="0"/>
                        <a:t>). </a:t>
                      </a:r>
                      <a:r>
                        <a:rPr kumimoji="0" lang="en-US" sz="1800" kern="1200" dirty="0" err="1" smtClean="0"/>
                        <a:t>Resiko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fisik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biasanya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berupa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kelelahan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Pengaruh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masturbasi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biasanya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bersifat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psikologis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seperti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perasaan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bersalah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berdosa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kadarnya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berbeda-beda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bagi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setiap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orang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Kemandulan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justru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biasanya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akibat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dari</a:t>
                      </a:r>
                      <a:r>
                        <a:rPr kumimoji="0" lang="en-US" sz="1800" kern="1200" dirty="0" smtClean="0"/>
                        <a:t> IMS (</a:t>
                      </a:r>
                      <a:r>
                        <a:rPr kumimoji="0" lang="en-US" sz="1800" kern="1200" dirty="0" err="1" smtClean="0"/>
                        <a:t>infeksi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menular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seksual</a:t>
                      </a:r>
                      <a:r>
                        <a:rPr kumimoji="0" lang="en-US" sz="1800" kern="1200" dirty="0" smtClean="0"/>
                        <a:t>)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penyakit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lainnya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seperti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kanker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sebab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fisik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lainnya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misalnya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kualitas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sperma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kurang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baik</a:t>
                      </a:r>
                      <a:r>
                        <a:rPr kumimoji="0" lang="en-US" sz="1800" kern="120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Minuman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bersoda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dapat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mempercepat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selesainya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menstruasi</a:t>
                      </a:r>
                      <a:r>
                        <a:rPr kumimoji="0" lang="en-US" sz="1800" kern="1200" dirty="0" smtClean="0"/>
                        <a:t>.</a:t>
                      </a:r>
                      <a:br>
                        <a:rPr kumimoji="0" lang="en-US" sz="1800" kern="1200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/>
                        <a:t>menstruasi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adalah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proses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pendarahan</a:t>
                      </a:r>
                      <a:r>
                        <a:rPr kumimoji="0" lang="en-US" sz="1800" kern="1200" dirty="0" smtClean="0"/>
                        <a:t> yang </a:t>
                      </a:r>
                      <a:r>
                        <a:rPr kumimoji="0" lang="en-US" sz="1800" kern="1200" dirty="0" err="1" smtClean="0"/>
                        <a:t>disebabkan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luruhnya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dinding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rahim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sebagai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akibat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adanya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pembuahan</a:t>
                      </a:r>
                      <a:r>
                        <a:rPr kumimoji="0" lang="en-US" sz="1800" kern="1200" dirty="0" smtClean="0"/>
                        <a:t>. </a:t>
                      </a:r>
                      <a:r>
                        <a:rPr kumimoji="0" lang="en-US" sz="1800" kern="1200" dirty="0" err="1" smtClean="0"/>
                        <a:t>Sakit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atau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lancar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tidaknya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menstruasi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seseorang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selain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dipengaruhi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oleh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hormon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juga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dipengaruhi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faktor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psikis</a:t>
                      </a:r>
                      <a:r>
                        <a:rPr kumimoji="0" lang="en-US" sz="1800" kern="1200" dirty="0" smtClean="0"/>
                        <a:t>, </a:t>
                      </a:r>
                      <a:r>
                        <a:rPr kumimoji="0" lang="en-US" sz="1800" kern="1200" dirty="0" err="1" smtClean="0"/>
                        <a:t>bukan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karena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minum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minuman</a:t>
                      </a:r>
                      <a:r>
                        <a:rPr kumimoji="0" lang="en-US" sz="1800" kern="1200" dirty="0" smtClean="0"/>
                        <a:t> </a:t>
                      </a:r>
                      <a:r>
                        <a:rPr kumimoji="0" lang="en-US" sz="1800" kern="1200" dirty="0" err="1" smtClean="0"/>
                        <a:t>bersoda</a:t>
                      </a:r>
                      <a:r>
                        <a:rPr kumimoji="0" lang="en-US" sz="1800" kern="1200" dirty="0" smtClean="0"/>
                        <a:t>.</a:t>
                      </a:r>
                      <a:br>
                        <a:rPr kumimoji="0" lang="en-US" sz="1800" kern="1200" dirty="0" smtClean="0"/>
                      </a:b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098281" y="285728"/>
            <a:ext cx="45719" cy="2143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5786" y="214290"/>
            <a:ext cx="7286675" cy="4643470"/>
          </a:xfr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5000636"/>
            <a:ext cx="7643866" cy="1571612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Studi mengenai Prilaku seksual remaja di Indonesia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Sexual Behavior Survey 2011 yang                                                 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DKT Indonesia,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  </a:t>
            </a:r>
            <a:r>
              <a:rPr lang="en-US" dirty="0" err="1" smtClean="0"/>
              <a:t>kondom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terlaris</a:t>
            </a:r>
            <a:r>
              <a:rPr lang="en-US" dirty="0" smtClean="0"/>
              <a:t>, Sutra </a:t>
            </a:r>
            <a:r>
              <a:rPr lang="en-US" dirty="0" err="1" smtClean="0"/>
              <a:t>dan</a:t>
            </a:r>
            <a:r>
              <a:rPr lang="en-US" dirty="0" smtClean="0"/>
              <a:t> Fiesta.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15–25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663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</a:t>
            </a:r>
            <a:r>
              <a:rPr lang="en-US" dirty="0" smtClean="0"/>
              <a:t> lima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Jabodetabek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	Bandung, Yogyakarta, Surabaya,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dan</a:t>
            </a:r>
            <a:r>
              <a:rPr lang="en-US" dirty="0" smtClean="0"/>
              <a:t> Bali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Mei.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4500570"/>
            <a:ext cx="2866077" cy="2071702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500174"/>
            <a:ext cx="3143272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3200" dirty="0" smtClean="0"/>
              <a:t>Studi mengenai Prilaku seksual remaja di Indonesia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>
                <a:latin typeface="Comic Sans MS" pitchFamily="66" charset="0"/>
              </a:rPr>
              <a:t>Hasil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penelitian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tersebut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antaranya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mengenai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perilaku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seksual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pasangan</a:t>
            </a:r>
            <a:r>
              <a:rPr lang="en-US" dirty="0" smtClean="0">
                <a:latin typeface="Comic Sans MS" pitchFamily="66" charset="0"/>
              </a:rPr>
              <a:t>. Rata-rata </a:t>
            </a:r>
            <a:r>
              <a:rPr lang="en-US" dirty="0" err="1" smtClean="0">
                <a:latin typeface="Comic Sans MS" pitchFamily="66" charset="0"/>
              </a:rPr>
              <a:t>mereka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berhubungan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pertama</a:t>
            </a:r>
            <a:r>
              <a:rPr lang="en-US" dirty="0" smtClean="0">
                <a:latin typeface="Comic Sans MS" pitchFamily="66" charset="0"/>
              </a:rPr>
              <a:t> kali </a:t>
            </a:r>
            <a:r>
              <a:rPr lang="en-US" dirty="0" err="1" smtClean="0">
                <a:latin typeface="Comic Sans MS" pitchFamily="66" charset="0"/>
              </a:rPr>
              <a:t>saat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bangku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kuliah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yaitu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usia</a:t>
            </a:r>
            <a:r>
              <a:rPr lang="en-US" dirty="0" smtClean="0">
                <a:latin typeface="Comic Sans MS" pitchFamily="66" charset="0"/>
              </a:rPr>
              <a:t> 19 </a:t>
            </a:r>
            <a:r>
              <a:rPr lang="en-US" dirty="0" err="1" smtClean="0">
                <a:latin typeface="Comic Sans MS" pitchFamily="66" charset="0"/>
              </a:rPr>
              <a:t>tahun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Para </a:t>
            </a:r>
            <a:r>
              <a:rPr lang="en-US" dirty="0" err="1" smtClean="0">
                <a:latin typeface="Comic Sans MS" pitchFamily="66" charset="0"/>
              </a:rPr>
              <a:t>partisipan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umumnya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melakukan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hubungan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pacar</a:t>
            </a:r>
            <a:r>
              <a:rPr lang="en-US" dirty="0" smtClean="0">
                <a:latin typeface="Comic Sans MS" pitchFamily="66" charset="0"/>
              </a:rPr>
              <a:t> (88 </a:t>
            </a:r>
            <a:r>
              <a:rPr lang="en-US" dirty="0" err="1" smtClean="0">
                <a:latin typeface="Comic Sans MS" pitchFamily="66" charset="0"/>
              </a:rPr>
              <a:t>persen</a:t>
            </a:r>
            <a:r>
              <a:rPr lang="en-US" dirty="0" smtClean="0">
                <a:latin typeface="Comic Sans MS" pitchFamily="66" charset="0"/>
              </a:rPr>
              <a:t>), yang </a:t>
            </a:r>
            <a:r>
              <a:rPr lang="en-US" dirty="0" err="1" smtClean="0">
                <a:latin typeface="Comic Sans MS" pitchFamily="66" charset="0"/>
              </a:rPr>
              <a:t>wanita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jenis</a:t>
            </a:r>
            <a:r>
              <a:rPr lang="en-US" dirty="0" smtClean="0">
                <a:latin typeface="Comic Sans MS" pitchFamily="66" charset="0"/>
              </a:rPr>
              <a:t> (9 </a:t>
            </a:r>
            <a:r>
              <a:rPr lang="en-US" dirty="0" err="1" smtClean="0">
                <a:latin typeface="Comic Sans MS" pitchFamily="66" charset="0"/>
              </a:rPr>
              <a:t>persen</a:t>
            </a:r>
            <a:r>
              <a:rPr lang="en-US" dirty="0" smtClean="0">
                <a:latin typeface="Comic Sans MS" pitchFamily="66" charset="0"/>
              </a:rPr>
              <a:t>),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pria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pekerja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</a:t>
            </a:r>
            <a:r>
              <a:rPr lang="en-US" dirty="0" smtClean="0">
                <a:latin typeface="Comic Sans MS" pitchFamily="66" charset="0"/>
              </a:rPr>
              <a:t> (8 </a:t>
            </a:r>
            <a:r>
              <a:rPr lang="en-US" dirty="0" err="1" smtClean="0">
                <a:latin typeface="Comic Sans MS" pitchFamily="66" charset="0"/>
              </a:rPr>
              <a:t>persen</a:t>
            </a:r>
            <a:r>
              <a:rPr lang="en-US" dirty="0" smtClean="0">
                <a:latin typeface="Comic Sans MS" pitchFamily="66" charset="0"/>
              </a:rPr>
              <a:t>). </a:t>
            </a:r>
            <a:r>
              <a:rPr lang="en-US" dirty="0" err="1" smtClean="0">
                <a:latin typeface="Comic Sans MS" pitchFamily="66" charset="0"/>
              </a:rPr>
              <a:t>Terkait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keterbukaan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orangtua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juga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sangat</a:t>
            </a:r>
            <a:r>
              <a:rPr lang="en-US" dirty="0" smtClean="0">
                <a:latin typeface="Comic Sans MS" pitchFamily="66" charset="0"/>
              </a:rPr>
              <a:t> minim.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mengaku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seksualnya</a:t>
            </a:r>
            <a:r>
              <a:rPr lang="en-US" dirty="0" smtClean="0"/>
              <a:t>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93 </a:t>
            </a:r>
            <a:r>
              <a:rPr lang="en-US" dirty="0" err="1" smtClean="0"/>
              <a:t>persen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pacar</a:t>
            </a:r>
            <a:r>
              <a:rPr lang="en-US" dirty="0" smtClean="0"/>
              <a:t> (21 </a:t>
            </a:r>
            <a:r>
              <a:rPr lang="en-US" dirty="0" err="1" smtClean="0"/>
              <a:t>persen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(10 </a:t>
            </a:r>
            <a:r>
              <a:rPr lang="en-US" dirty="0" err="1" smtClean="0"/>
              <a:t>persen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kakak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adik</a:t>
            </a:r>
            <a:r>
              <a:rPr lang="en-US" dirty="0" smtClean="0"/>
              <a:t> (9 </a:t>
            </a:r>
            <a:r>
              <a:rPr lang="en-US" dirty="0" err="1" smtClean="0"/>
              <a:t>persen</a:t>
            </a:r>
            <a:r>
              <a:rPr lang="en-US" dirty="0" smtClean="0"/>
              <a:t>), </a:t>
            </a:r>
          </a:p>
          <a:p>
            <a:r>
              <a:rPr lang="en-US" dirty="0" err="1" smtClean="0"/>
              <a:t>dan</a:t>
            </a:r>
            <a:r>
              <a:rPr lang="en-US" dirty="0" smtClean="0"/>
              <a:t> ayah (2 </a:t>
            </a:r>
            <a:r>
              <a:rPr lang="en-US" dirty="0" err="1" smtClean="0"/>
              <a:t>persen</a:t>
            </a:r>
            <a:r>
              <a:rPr lang="en-US" dirty="0" smtClean="0"/>
              <a:t>). </a:t>
            </a:r>
            <a:br>
              <a:rPr lang="en-US" dirty="0" smtClean="0"/>
            </a:b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ditanya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,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(64 </a:t>
            </a:r>
            <a:r>
              <a:rPr lang="en-US" dirty="0" err="1" smtClean="0"/>
              <a:t>persen</a:t>
            </a:r>
            <a:r>
              <a:rPr lang="en-US" dirty="0" smtClean="0"/>
              <a:t>).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berturut-turut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film porno, </a:t>
            </a:r>
            <a:r>
              <a:rPr lang="en-US" dirty="0" err="1" smtClean="0"/>
              <a:t>orangtua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internet.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tabu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sekalipun</a:t>
            </a:r>
            <a:r>
              <a:rPr lang="en-US" dirty="0" smtClean="0"/>
              <a:t>. </a:t>
            </a:r>
            <a:r>
              <a:rPr lang="en-US" dirty="0" err="1" smtClean="0"/>
              <a:t>Alangkah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mesti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sedini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seks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agar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organ-organ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moral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seksualitas</a:t>
            </a:r>
            <a:r>
              <a:rPr lang="en-US" dirty="0" smtClean="0"/>
              <a:t>  agar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psikoseksualnya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725308"/>
          </a:xfrm>
        </p:spPr>
        <p:txBody>
          <a:bodyPr anchor="t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mtClean="0">
                <a:latin typeface="Monotype Corsiva" pitchFamily="66" charset="0"/>
              </a:rPr>
              <a:t>TERIMAKASIH </a:t>
            </a:r>
            <a:endParaRPr lang="en-US" dirty="0">
              <a:latin typeface="Monotype Corsiva" pitchFamily="66" charset="0"/>
            </a:endParaRPr>
          </a:p>
        </p:txBody>
      </p:sp>
      <p:pic>
        <p:nvPicPr>
          <p:cNvPr id="102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214554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aslinya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disebut</a:t>
            </a:r>
            <a:r>
              <a:rPr lang="en-US" dirty="0" smtClean="0">
                <a:latin typeface="Comic Sans MS" pitchFamily="66" charset="0"/>
              </a:rPr>
              <a:t> adolescence, </a:t>
            </a:r>
            <a:r>
              <a:rPr lang="en-US" dirty="0" err="1" smtClean="0">
                <a:latin typeface="Comic Sans MS" pitchFamily="66" charset="0"/>
              </a:rPr>
              <a:t>berasal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adolescere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artinya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tumbuh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tumbuh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mencapai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kematangan</a:t>
            </a:r>
            <a:r>
              <a:rPr lang="en-US" dirty="0" smtClean="0">
                <a:latin typeface="Comic Sans MS" pitchFamily="66" charset="0"/>
              </a:rPr>
              <a:t>”. </a:t>
            </a:r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lanjut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istilah</a:t>
            </a:r>
            <a:r>
              <a:rPr lang="en-US" dirty="0" smtClean="0">
                <a:latin typeface="Comic Sans MS" pitchFamily="66" charset="0"/>
              </a:rPr>
              <a:t> adolescence </a:t>
            </a:r>
            <a:r>
              <a:rPr lang="en-US" dirty="0" err="1" smtClean="0">
                <a:latin typeface="Comic Sans MS" pitchFamily="66" charset="0"/>
              </a:rPr>
              <a:t>sesungguhnya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memiliki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arti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mencakup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kematangan</a:t>
            </a:r>
            <a:r>
              <a:rPr lang="en-US" dirty="0" smtClean="0">
                <a:latin typeface="Comic Sans MS" pitchFamily="66" charset="0"/>
              </a:rPr>
              <a:t> mental, </a:t>
            </a:r>
            <a:r>
              <a:rPr lang="en-US" dirty="0" err="1" smtClean="0">
                <a:latin typeface="Comic Sans MS" pitchFamily="66" charset="0"/>
              </a:rPr>
              <a:t>emosional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sosial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fisik</a:t>
            </a:r>
            <a:r>
              <a:rPr lang="en-US" dirty="0" smtClean="0">
                <a:latin typeface="Comic Sans MS" pitchFamily="66" charset="0"/>
              </a:rPr>
              <a:t> (Hurlock,1991).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err="1" smtClean="0">
                <a:latin typeface="Comic Sans MS" pitchFamily="66" charset="0"/>
              </a:rPr>
              <a:t>Pandangan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tersebut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didukung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oleh</a:t>
            </a:r>
            <a:r>
              <a:rPr lang="en-US" dirty="0" smtClean="0">
                <a:latin typeface="Comic Sans MS" pitchFamily="66" charset="0"/>
              </a:rPr>
              <a:t> Piaget (Hurlock,1991) yang </a:t>
            </a:r>
            <a:r>
              <a:rPr lang="en-US" dirty="0" err="1" smtClean="0">
                <a:latin typeface="Comic Sans MS" pitchFamily="66" charset="0"/>
              </a:rPr>
              <a:t>menyatakan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secara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psilologis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suatu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usia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bawah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tingkat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tua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melainkan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atau</a:t>
            </a:r>
            <a:r>
              <a:rPr lang="en-US" dirty="0" smtClean="0">
                <a:latin typeface="Comic Sans MS" pitchFamily="66" charset="0"/>
              </a:rPr>
              <a:t> paling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sejajar</a:t>
            </a:r>
            <a:r>
              <a:rPr lang="en-US" dirty="0" smtClean="0">
                <a:latin typeface="Comic Sans MS" pitchFamily="66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78581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Bauhaus 93" pitchFamily="82" charset="0"/>
              </a:rPr>
              <a:t>Pengertian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Remaja</a:t>
            </a:r>
            <a:endParaRPr lang="en-US" dirty="0">
              <a:latin typeface="Bauhaus 93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Hurock</a:t>
            </a:r>
            <a:r>
              <a:rPr lang="en-US" dirty="0" smtClean="0"/>
              <a:t> (1968)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 algn="ctr">
              <a:buFont typeface="Wingdings" pitchFamily="2" charset="2"/>
              <a:buChar char="v"/>
            </a:pPr>
            <a:r>
              <a:rPr lang="en-US" dirty="0" smtClean="0">
                <a:latin typeface="Cooper Black" pitchFamily="18" charset="0"/>
              </a:rPr>
              <a:t>1. </a:t>
            </a:r>
            <a:r>
              <a:rPr lang="en-US" dirty="0" err="1" smtClean="0">
                <a:latin typeface="Cooper Black" pitchFamily="18" charset="0"/>
              </a:rPr>
              <a:t>remaja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awal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usia</a:t>
            </a:r>
            <a:r>
              <a:rPr lang="en-US" dirty="0" smtClean="0">
                <a:latin typeface="Cooper Black" pitchFamily="18" charset="0"/>
              </a:rPr>
              <a:t> 12-15 </a:t>
            </a:r>
            <a:r>
              <a:rPr lang="en-US" dirty="0" err="1" smtClean="0">
                <a:latin typeface="Cooper Black" pitchFamily="18" charset="0"/>
              </a:rPr>
              <a:t>tahun</a:t>
            </a:r>
            <a:r>
              <a:rPr lang="en-US" dirty="0" smtClean="0">
                <a:latin typeface="Cooper Black" pitchFamily="18" charset="0"/>
              </a:rPr>
              <a:t>, 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2. </a:t>
            </a:r>
            <a:r>
              <a:rPr lang="en-US" dirty="0" err="1" smtClean="0">
                <a:latin typeface="Cooper Black" pitchFamily="18" charset="0"/>
              </a:rPr>
              <a:t>remaja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pertengahan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usia</a:t>
            </a:r>
            <a:r>
              <a:rPr lang="en-US" dirty="0" smtClean="0">
                <a:latin typeface="Cooper Black" pitchFamily="18" charset="0"/>
              </a:rPr>
              <a:t> 15-18 </a:t>
            </a:r>
            <a:r>
              <a:rPr lang="en-US" dirty="0" err="1" smtClean="0">
                <a:latin typeface="Cooper Black" pitchFamily="18" charset="0"/>
              </a:rPr>
              <a:t>tahun</a:t>
            </a:r>
            <a:r>
              <a:rPr lang="en-US" dirty="0" smtClean="0">
                <a:latin typeface="Cooper Black" pitchFamily="18" charset="0"/>
              </a:rPr>
              <a:t>, 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3. </a:t>
            </a:r>
            <a:r>
              <a:rPr lang="en-US" dirty="0" err="1" smtClean="0">
                <a:latin typeface="Cooper Black" pitchFamily="18" charset="0"/>
              </a:rPr>
              <a:t>remaja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akhir</a:t>
            </a:r>
            <a:r>
              <a:rPr lang="en-US" dirty="0" smtClean="0">
                <a:latin typeface="Cooper Black" pitchFamily="18" charset="0"/>
              </a:rPr>
              <a:t> </a:t>
            </a:r>
            <a:r>
              <a:rPr lang="en-US" dirty="0" err="1" smtClean="0">
                <a:latin typeface="Cooper Black" pitchFamily="18" charset="0"/>
              </a:rPr>
              <a:t>usia</a:t>
            </a:r>
            <a:r>
              <a:rPr lang="en-US" dirty="0" smtClean="0">
                <a:latin typeface="Cooper Black" pitchFamily="18" charset="0"/>
              </a:rPr>
              <a:t> 18-21 </a:t>
            </a:r>
            <a:r>
              <a:rPr lang="en-US" dirty="0" err="1" smtClean="0">
                <a:latin typeface="Cooper Black" pitchFamily="18" charset="0"/>
              </a:rPr>
              <a:t>tahun</a:t>
            </a:r>
            <a:r>
              <a:rPr lang="en-US" dirty="0" smtClean="0">
                <a:latin typeface="Cooper Black" pitchFamily="18" charset="0"/>
              </a:rPr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20091021_095629_sek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714752"/>
            <a:ext cx="3143250" cy="2476500"/>
          </a:xfrm>
          <a:prstGeom prst="rect">
            <a:avLst/>
          </a:prstGeom>
        </p:spPr>
      </p:pic>
      <p:pic>
        <p:nvPicPr>
          <p:cNvPr id="5" name="Picture 4" descr="m8dyQquNL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3714752"/>
            <a:ext cx="3429024" cy="250033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Bauhaus 93" pitchFamily="82" charset="0"/>
              </a:rPr>
              <a:t>Secara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psikologis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masa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remaja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dibedakan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dalam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dua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fase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usia</a:t>
            </a:r>
            <a:r>
              <a:rPr lang="en-US" sz="3200" dirty="0" smtClean="0">
                <a:latin typeface="Bauhaus 93" pitchFamily="82" charset="0"/>
              </a:rPr>
              <a:t> </a:t>
            </a:r>
            <a:r>
              <a:rPr lang="en-US" sz="3200" dirty="0" err="1" smtClean="0">
                <a:latin typeface="Bauhaus 93" pitchFamily="82" charset="0"/>
              </a:rPr>
              <a:t>perkembangan</a:t>
            </a:r>
            <a:r>
              <a:rPr lang="en-US" sz="3200" dirty="0" smtClean="0">
                <a:latin typeface="Bauhaus 93" pitchFamily="82" charset="0"/>
              </a:rPr>
              <a:t>, </a:t>
            </a:r>
            <a:r>
              <a:rPr lang="en-US" sz="3200" dirty="0" err="1" smtClean="0">
                <a:latin typeface="Bauhaus 93" pitchFamily="82" charset="0"/>
              </a:rPr>
              <a:t>yaitu</a:t>
            </a:r>
            <a:r>
              <a:rPr lang="en-US" sz="3200" dirty="0" smtClean="0">
                <a:latin typeface="Bauhaus 93" pitchFamily="82" charset="0"/>
              </a:rPr>
              <a:t> :</a:t>
            </a:r>
            <a:endParaRPr lang="en-US" sz="32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Bauhaus 93" pitchFamily="82" charset="0"/>
              </a:rPr>
              <a:t>Masa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Puber</a:t>
            </a:r>
            <a:r>
              <a:rPr lang="en-US" dirty="0" smtClean="0">
                <a:latin typeface="Bauhaus 93" pitchFamily="82" charset="0"/>
              </a:rPr>
              <a:t>, </a:t>
            </a:r>
            <a:r>
              <a:rPr lang="en-US" dirty="0" err="1" smtClean="0">
                <a:latin typeface="Bauhaus 93" pitchFamily="82" charset="0"/>
              </a:rPr>
              <a:t>yaitu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masa</a:t>
            </a:r>
            <a:endParaRPr lang="en-US" dirty="0" smtClean="0">
              <a:latin typeface="Bauhaus 93" pitchFamily="8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Bauhaus 93" pitchFamily="82" charset="0"/>
              </a:rPr>
              <a:t>     </a:t>
            </a:r>
            <a:r>
              <a:rPr lang="en-US" dirty="0" err="1" smtClean="0">
                <a:latin typeface="Bauhaus 93" pitchFamily="82" charset="0"/>
              </a:rPr>
              <a:t>dimana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remaja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mulai</a:t>
            </a:r>
            <a:r>
              <a:rPr lang="en-US" dirty="0" smtClean="0">
                <a:latin typeface="Bauhaus 93" pitchFamily="82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Bauhaus 93" pitchFamily="82" charset="0"/>
              </a:rPr>
              <a:t>     </a:t>
            </a:r>
            <a:r>
              <a:rPr lang="en-US" dirty="0" err="1" smtClean="0">
                <a:latin typeface="Bauhaus 93" pitchFamily="82" charset="0"/>
              </a:rPr>
              <a:t>mengenal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dan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berfikir</a:t>
            </a:r>
            <a:r>
              <a:rPr lang="en-US" dirty="0" smtClean="0">
                <a:latin typeface="Bauhaus 93" pitchFamily="82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Bauhaus 93" pitchFamily="82" charset="0"/>
              </a:rPr>
              <a:t>     </a:t>
            </a:r>
            <a:r>
              <a:rPr lang="en-US" dirty="0" err="1" smtClean="0">
                <a:latin typeface="Bauhaus 93" pitchFamily="82" charset="0"/>
              </a:rPr>
              <a:t>serta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tertarik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dengan</a:t>
            </a:r>
            <a:endParaRPr lang="en-US" dirty="0" smtClean="0">
              <a:latin typeface="Bauhaus 93" pitchFamily="82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Bauhaus 93" pitchFamily="82" charset="0"/>
              </a:rPr>
              <a:t>     </a:t>
            </a:r>
            <a:r>
              <a:rPr lang="en-US" dirty="0" err="1" smtClean="0">
                <a:latin typeface="Bauhaus 93" pitchFamily="82" charset="0"/>
              </a:rPr>
              <a:t>masalah-masalah</a:t>
            </a:r>
            <a:r>
              <a:rPr lang="en-US" dirty="0" smtClean="0">
                <a:latin typeface="Bauhaus 93" pitchFamily="82" charset="0"/>
              </a:rPr>
              <a:t> sexual</a:t>
            </a:r>
          </a:p>
          <a:p>
            <a:pPr marL="514350" indent="-514350">
              <a:buNone/>
            </a:pPr>
            <a:r>
              <a:rPr lang="en-US" dirty="0" smtClean="0">
                <a:latin typeface="Bauhaus 93" pitchFamily="82" charset="0"/>
              </a:rPr>
              <a:t>     yang </a:t>
            </a:r>
            <a:r>
              <a:rPr lang="en-US" dirty="0" err="1" smtClean="0">
                <a:latin typeface="Bauhaus 93" pitchFamily="82" charset="0"/>
              </a:rPr>
              <a:t>mereka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kenal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dari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sekitar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lingkungannya</a:t>
            </a:r>
            <a:r>
              <a:rPr lang="en-US" dirty="0" smtClean="0">
                <a:latin typeface="Bauhaus 93" pitchFamily="82" charset="0"/>
              </a:rPr>
              <a:t>. </a:t>
            </a:r>
            <a:r>
              <a:rPr lang="en-US" dirty="0" err="1" smtClean="0">
                <a:latin typeface="Bauhaus 93" pitchFamily="82" charset="0"/>
              </a:rPr>
              <a:t>Pada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umumnya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masa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puber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atau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pubertas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ini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terjadi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antara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umur</a:t>
            </a:r>
            <a:r>
              <a:rPr lang="en-US" dirty="0" smtClean="0">
                <a:latin typeface="Bauhaus 93" pitchFamily="82" charset="0"/>
              </a:rPr>
              <a:t> 11 - 15 </a:t>
            </a:r>
            <a:r>
              <a:rPr lang="en-US" dirty="0" err="1" smtClean="0">
                <a:latin typeface="Bauhaus 93" pitchFamily="82" charset="0"/>
              </a:rPr>
              <a:t>tahun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pada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remaja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wanita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dan</a:t>
            </a:r>
            <a:r>
              <a:rPr lang="en-US" dirty="0" smtClean="0">
                <a:latin typeface="Bauhaus 93" pitchFamily="82" charset="0"/>
              </a:rPr>
              <a:t> 12 - 16 </a:t>
            </a:r>
            <a:r>
              <a:rPr lang="en-US" dirty="0" err="1" smtClean="0">
                <a:latin typeface="Bauhaus 93" pitchFamily="82" charset="0"/>
              </a:rPr>
              <a:t>tahun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pada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remaja</a:t>
            </a:r>
            <a:r>
              <a:rPr lang="en-US" dirty="0" smtClean="0">
                <a:latin typeface="Bauhaus 93" pitchFamily="82" charset="0"/>
              </a:rPr>
              <a:t> </a:t>
            </a:r>
            <a:r>
              <a:rPr lang="en-US" dirty="0" err="1" smtClean="0">
                <a:latin typeface="Bauhaus 93" pitchFamily="82" charset="0"/>
              </a:rPr>
              <a:t>pria</a:t>
            </a:r>
            <a:r>
              <a:rPr lang="en-US" dirty="0" smtClean="0">
                <a:latin typeface="Bauhaus 93" pitchFamily="82" charset="0"/>
              </a:rPr>
              <a:t>. </a:t>
            </a:r>
            <a:endParaRPr lang="en-US" dirty="0">
              <a:latin typeface="Bauhaus 93" pitchFamily="82" charset="0"/>
            </a:endParaRPr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2000240"/>
            <a:ext cx="3571900" cy="2357454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428760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pubertas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terjadi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antara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umur</a:t>
            </a:r>
            <a:r>
              <a:rPr lang="en-US" sz="2800" dirty="0" smtClean="0">
                <a:latin typeface="Comic Sans MS" pitchFamily="66" charset="0"/>
              </a:rPr>
              <a:t> 11 - 15 </a:t>
            </a:r>
            <a:r>
              <a:rPr lang="en-US" sz="2800" dirty="0" err="1" smtClean="0">
                <a:latin typeface="Comic Sans MS" pitchFamily="66" charset="0"/>
              </a:rPr>
              <a:t>tahun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pada</a:t>
            </a:r>
            <a:r>
              <a:rPr lang="en-US" sz="2800" dirty="0" smtClean="0">
                <a:latin typeface="Comic Sans MS" pitchFamily="66" charset="0"/>
              </a:rPr>
              <a:t>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err="1" smtClean="0">
                <a:latin typeface="Comic Sans MS" pitchFamily="66" charset="0"/>
              </a:rPr>
              <a:t>remaja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wanita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12 - 16 </a:t>
            </a:r>
            <a:r>
              <a:rPr lang="en-US" sz="2800" dirty="0" err="1" smtClean="0">
                <a:latin typeface="Comic Sans MS" pitchFamily="66" charset="0"/>
              </a:rPr>
              <a:t>tahun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pada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remaja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pria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Tanda-tanda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puber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1. </a:t>
            </a:r>
            <a:r>
              <a:rPr lang="en-US" dirty="0" err="1" smtClean="0">
                <a:latin typeface="Comic Sans MS" pitchFamily="66" charset="0"/>
              </a:rPr>
              <a:t>berkembangnya</a:t>
            </a:r>
            <a:r>
              <a:rPr lang="en-US" dirty="0" smtClean="0">
                <a:latin typeface="Comic Sans MS" pitchFamily="66" charset="0"/>
              </a:rPr>
              <a:t> organ-organ </a:t>
            </a:r>
            <a:r>
              <a:rPr lang="en-US" dirty="0" err="1" smtClean="0">
                <a:latin typeface="Comic Sans MS" pitchFamily="66" charset="0"/>
              </a:rPr>
              <a:t>reproduksi</a:t>
            </a:r>
            <a:r>
              <a:rPr lang="en-US" dirty="0" smtClean="0"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2. </a:t>
            </a:r>
            <a:r>
              <a:rPr lang="en-US" dirty="0" err="1" smtClean="0">
                <a:latin typeface="Comic Sans MS" pitchFamily="66" charset="0"/>
              </a:rPr>
              <a:t>diawali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perkembangan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sekunder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     </a:t>
            </a:r>
            <a:r>
              <a:rPr lang="en-US" dirty="0" err="1" smtClean="0">
                <a:latin typeface="Comic Sans MS" pitchFamily="66" charset="0"/>
              </a:rPr>
              <a:t>yaitu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tumbuhnya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rambut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dibeberapa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bagian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tubuh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sampai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putri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mengalami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haid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menstruasi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pertama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remaja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putra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mengalami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mimpi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basah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3. </a:t>
            </a:r>
            <a:r>
              <a:rPr lang="en-US" dirty="0" err="1" smtClean="0">
                <a:latin typeface="Comic Sans MS" pitchFamily="66" charset="0"/>
              </a:rPr>
              <a:t>terjadi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lonjakan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pertumbuhan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fisik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sangat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pesat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randomBar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Comic Sans MS" pitchFamily="66" charset="0"/>
              </a:rPr>
              <a:t>pubertas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terjadi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antara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umur</a:t>
            </a:r>
            <a:r>
              <a:rPr lang="en-US" sz="2800" dirty="0" smtClean="0">
                <a:latin typeface="Comic Sans MS" pitchFamily="66" charset="0"/>
              </a:rPr>
              <a:t> 11 - 15 </a:t>
            </a:r>
            <a:r>
              <a:rPr lang="en-US" sz="2800" dirty="0" err="1" smtClean="0">
                <a:latin typeface="Comic Sans MS" pitchFamily="66" charset="0"/>
              </a:rPr>
              <a:t>tahun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pada</a:t>
            </a:r>
            <a:r>
              <a:rPr lang="en-US" sz="2800" dirty="0" smtClean="0">
                <a:latin typeface="Comic Sans MS" pitchFamily="66" charset="0"/>
              </a:rPr>
              <a:t>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err="1" smtClean="0">
                <a:latin typeface="Comic Sans MS" pitchFamily="66" charset="0"/>
              </a:rPr>
              <a:t>remaja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wanita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12 - 16 </a:t>
            </a:r>
            <a:r>
              <a:rPr lang="en-US" sz="2800" dirty="0" err="1" smtClean="0">
                <a:latin typeface="Comic Sans MS" pitchFamily="66" charset="0"/>
              </a:rPr>
              <a:t>tahun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pada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remaja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pria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Comic Sans MS" pitchFamily="66" charset="0"/>
              </a:rPr>
              <a:t>2.   </a:t>
            </a:r>
            <a:r>
              <a:rPr lang="en-US" dirty="0" err="1" smtClean="0">
                <a:latin typeface="Comic Sans MS" pitchFamily="66" charset="0"/>
              </a:rPr>
              <a:t>Masa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Adolensi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Adolensi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berarti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tumbuh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berkembang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Growt</a:t>
            </a:r>
            <a:r>
              <a:rPr lang="en-US" dirty="0" smtClean="0">
                <a:latin typeface="Comic Sans MS" pitchFamily="66" charset="0"/>
              </a:rPr>
              <a:t> and development) </a:t>
            </a:r>
            <a:r>
              <a:rPr lang="en-US" dirty="0" err="1" smtClean="0">
                <a:latin typeface="Comic Sans MS" pitchFamily="66" charset="0"/>
              </a:rPr>
              <a:t>menuju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dewasa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err="1" smtClean="0">
                <a:latin typeface="Comic Sans MS" pitchFamily="66" charset="0"/>
              </a:rPr>
              <a:t>Artinya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seseorang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meninggalkan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kanak-kanak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menuju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dewasa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awal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penuh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berbagai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tugas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tanggung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jawab</a:t>
            </a:r>
            <a:r>
              <a:rPr lang="en-US" dirty="0" smtClean="0">
                <a:latin typeface="Comic Sans MS" pitchFamily="66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429132"/>
            <a:ext cx="8143932" cy="214314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  <a:solidFill>
            <a:srgbClr val="FF0000"/>
          </a:solidFill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latin typeface="Comic Sans MS" pitchFamily="66" charset="0"/>
              </a:rPr>
              <a:t>PERKEMBANGAN FISIK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Perkembangan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fisik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ditandai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munculnya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karateristik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seks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sekunder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diikuti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perkembangan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seks</a:t>
            </a:r>
            <a:r>
              <a:rPr lang="en-US" sz="2000" dirty="0" smtClean="0">
                <a:latin typeface="Comic Sans MS" pitchFamily="66" charset="0"/>
              </a:rPr>
              <a:t> primer, </a:t>
            </a:r>
            <a:r>
              <a:rPr lang="en-US" sz="2000" dirty="0" err="1" smtClean="0">
                <a:latin typeface="Comic Sans MS" pitchFamily="66" charset="0"/>
              </a:rPr>
              <a:t>terjadi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perubahan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ukuran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tubuh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Comic Sans MS" pitchFamily="66" charset="0"/>
              </a:rPr>
              <a:t>Seks</a:t>
            </a:r>
            <a:r>
              <a:rPr lang="en-US" sz="2000" dirty="0" smtClean="0">
                <a:latin typeface="Comic Sans MS" pitchFamily="66" charset="0"/>
              </a:rPr>
              <a:t> primer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Seks</a:t>
            </a:r>
            <a:r>
              <a:rPr lang="en-US" sz="2000" dirty="0" smtClean="0">
                <a:latin typeface="Comic Sans MS" pitchFamily="66" charset="0"/>
              </a:rPr>
              <a:t> primer </a:t>
            </a:r>
            <a:r>
              <a:rPr lang="en-US" sz="2000" dirty="0" err="1" smtClean="0">
                <a:latin typeface="Comic Sans MS" pitchFamily="66" charset="0"/>
              </a:rPr>
              <a:t>dalah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tanda-tanda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kematangan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berhubungan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kematangan</a:t>
            </a:r>
            <a:r>
              <a:rPr lang="en-US" sz="2000" dirty="0" smtClean="0">
                <a:latin typeface="Comic Sans MS" pitchFamily="66" charset="0"/>
              </a:rPr>
              <a:t> organ </a:t>
            </a:r>
            <a:r>
              <a:rPr lang="en-US" sz="2000" dirty="0" err="1" smtClean="0">
                <a:latin typeface="Comic Sans MS" pitchFamily="66" charset="0"/>
              </a:rPr>
              <a:t>reproduksi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Pada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laki-laki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ditandai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membesarnya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ukuran</a:t>
            </a:r>
            <a:r>
              <a:rPr lang="en-US" sz="2000" dirty="0" smtClean="0">
                <a:latin typeface="Comic Sans MS" pitchFamily="66" charset="0"/>
              </a:rPr>
              <a:t> organ </a:t>
            </a:r>
            <a:r>
              <a:rPr lang="en-US" sz="2000" dirty="0" err="1" smtClean="0">
                <a:latin typeface="Comic Sans MS" pitchFamily="66" charset="0"/>
              </a:rPr>
              <a:t>reproduksi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luar</a:t>
            </a:r>
            <a:r>
              <a:rPr lang="en-US" sz="2000" dirty="0" smtClean="0">
                <a:latin typeface="Comic Sans MS" pitchFamily="66" charset="0"/>
              </a:rPr>
              <a:t>, penis, </a:t>
            </a:r>
            <a:r>
              <a:rPr lang="en-US" sz="2000" dirty="0" err="1" smtClean="0">
                <a:latin typeface="Comic Sans MS" pitchFamily="66" charset="0"/>
              </a:rPr>
              <a:t>skrotum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dua</a:t>
            </a:r>
            <a:r>
              <a:rPr lang="en-US" sz="2000" dirty="0" smtClean="0">
                <a:latin typeface="Comic Sans MS" pitchFamily="66" charset="0"/>
              </a:rPr>
              <a:t> testis yang </a:t>
            </a:r>
            <a:r>
              <a:rPr lang="en-US" sz="2000" dirty="0" err="1" smtClean="0">
                <a:latin typeface="Comic Sans MS" pitchFamily="66" charset="0"/>
              </a:rPr>
              <a:t>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dalamnya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Membesarnya</a:t>
            </a:r>
            <a:r>
              <a:rPr lang="en-US" sz="2000" dirty="0" smtClean="0">
                <a:latin typeface="Comic Sans MS" pitchFamily="66" charset="0"/>
              </a:rPr>
              <a:t> organ </a:t>
            </a:r>
            <a:r>
              <a:rPr lang="en-US" sz="2000" dirty="0" err="1" smtClean="0">
                <a:latin typeface="Comic Sans MS" pitchFamily="66" charset="0"/>
              </a:rPr>
              <a:t>ini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merupakan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persiapan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fisik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fungsi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aslinya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reproduksi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diawali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pertama</a:t>
            </a:r>
            <a:r>
              <a:rPr lang="en-US" sz="2000" dirty="0" smtClean="0">
                <a:latin typeface="Comic Sans MS" pitchFamily="66" charset="0"/>
              </a:rPr>
              <a:t> kali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mimpi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basah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sedangkan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putri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ditandai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membesarnya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ukuran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daerah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perut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berada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kemaluan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karena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membesarnya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ukuran</a:t>
            </a:r>
            <a:r>
              <a:rPr lang="en-US" sz="2000" dirty="0" smtClean="0">
                <a:latin typeface="Comic Sans MS" pitchFamily="66" charset="0"/>
              </a:rPr>
              <a:t> organ </a:t>
            </a:r>
            <a:r>
              <a:rPr lang="en-US" sz="2000" dirty="0" err="1" smtClean="0">
                <a:latin typeface="Comic Sans MS" pitchFamily="66" charset="0"/>
              </a:rPr>
              <a:t>reproduksi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dalamnya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ditandai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menstruasi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pertama</a:t>
            </a:r>
            <a:r>
              <a:rPr lang="en-US" sz="2000" dirty="0" smtClean="0">
                <a:latin typeface="Comic Sans MS" pitchFamily="66" charset="0"/>
              </a:rPr>
              <a:t> kali.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PERKEMBANGAN 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sz="2000" dirty="0" err="1" smtClean="0">
                <a:latin typeface="Comic Sans MS" pitchFamily="66" charset="0"/>
              </a:rPr>
              <a:t>Seks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sekunder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Seks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sekunder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adalah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tanda-tanda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matang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ditandai</a:t>
            </a:r>
            <a:r>
              <a:rPr lang="en-US" sz="2000" dirty="0" smtClean="0">
                <a:latin typeface="Comic Sans MS" pitchFamily="66" charset="0"/>
              </a:rPr>
              <a:t> 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tumbuhnya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rambut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dibeberapa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bagian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serta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terjadi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perubahan-perubahan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fisik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lainnya</a:t>
            </a:r>
            <a:r>
              <a:rPr lang="en-US" sz="2000" dirty="0" smtClean="0">
                <a:latin typeface="Comic Sans MS" pitchFamily="66" charset="0"/>
              </a:rPr>
              <a:t>. </a:t>
            </a:r>
          </a:p>
          <a:p>
            <a:pPr marL="457200" indent="-457200"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</a:p>
          <a:p>
            <a:pPr marL="457200" indent="-457200"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Pada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putra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ditandai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:</a:t>
            </a:r>
          </a:p>
          <a:p>
            <a:pPr marL="457200" indent="-457200"/>
            <a:r>
              <a:rPr lang="en-US" sz="2000" dirty="0" err="1" smtClean="0">
                <a:latin typeface="Comic Sans MS" pitchFamily="66" charset="0"/>
              </a:rPr>
              <a:t>timbulnya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rambut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bagian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marL="457200" indent="-457200">
              <a:buNone/>
            </a:pPr>
            <a:r>
              <a:rPr lang="en-US" sz="20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kemaluan</a:t>
            </a:r>
            <a:r>
              <a:rPr lang="en-US" sz="2000" dirty="0" smtClean="0">
                <a:latin typeface="Comic Sans MS" pitchFamily="66" charset="0"/>
              </a:rPr>
              <a:t>, kumis, </a:t>
            </a:r>
            <a:r>
              <a:rPr lang="en-US" sz="2000" dirty="0" err="1" smtClean="0">
                <a:latin typeface="Comic Sans MS" pitchFamily="66" charset="0"/>
              </a:rPr>
              <a:t>jenggot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bulu</a:t>
            </a:r>
            <a:r>
              <a:rPr lang="en-US" sz="2000" dirty="0" smtClean="0">
                <a:latin typeface="Comic Sans MS" pitchFamily="66" charset="0"/>
              </a:rPr>
              <a:t> dada,</a:t>
            </a:r>
          </a:p>
          <a:p>
            <a:pPr marL="457200" indent="-457200">
              <a:buNone/>
            </a:pPr>
            <a:r>
              <a:rPr lang="en-US" sz="2000" dirty="0" smtClean="0">
                <a:latin typeface="Comic Sans MS" pitchFamily="66" charset="0"/>
              </a:rPr>
              <a:t>	 </a:t>
            </a:r>
            <a:r>
              <a:rPr lang="en-US" sz="2000" dirty="0" err="1" smtClean="0">
                <a:latin typeface="Comic Sans MS" pitchFamily="66" charset="0"/>
              </a:rPr>
              <a:t>bulu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kaki, </a:t>
            </a:r>
            <a:r>
              <a:rPr lang="en-US" sz="2000" dirty="0" err="1" smtClean="0">
                <a:latin typeface="Comic Sans MS" pitchFamily="66" charset="0"/>
              </a:rPr>
              <a:t>bulu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ketiak</a:t>
            </a:r>
            <a:r>
              <a:rPr lang="en-US" sz="2000" dirty="0" smtClean="0">
                <a:latin typeface="Comic Sans MS" pitchFamily="66" charset="0"/>
              </a:rPr>
              <a:t>,</a:t>
            </a:r>
          </a:p>
          <a:p>
            <a:pPr marL="457200" indent="-457200"/>
            <a:r>
              <a:rPr lang="en-US" sz="2000" dirty="0" err="1" smtClean="0">
                <a:latin typeface="Comic Sans MS" pitchFamily="66" charset="0"/>
              </a:rPr>
              <a:t>perubahan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jenis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anak-anak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Comic Sans MS" pitchFamily="66" charset="0"/>
              </a:rPr>
              <a:t>	 </a:t>
            </a:r>
            <a:r>
              <a:rPr lang="en-US" sz="2000" dirty="0" err="1" smtClean="0">
                <a:latin typeface="Comic Sans MS" pitchFamily="66" charset="0"/>
              </a:rPr>
              <a:t>ke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parau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besar</a:t>
            </a:r>
            <a:r>
              <a:rPr lang="en-US" sz="2000" dirty="0" smtClean="0">
                <a:latin typeface="Comic Sans MS" pitchFamily="66" charset="0"/>
              </a:rPr>
              <a:t>,</a:t>
            </a:r>
          </a:p>
          <a:p>
            <a:pPr marL="457200" indent="-457200"/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 </a:t>
            </a:r>
            <a:r>
              <a:rPr lang="en-US" sz="2000" dirty="0" err="1" smtClean="0">
                <a:latin typeface="Comic Sans MS" pitchFamily="66" charset="0"/>
              </a:rPr>
              <a:t>timbul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jakun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4" name="Picture 3" descr="puberty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3000372"/>
            <a:ext cx="3000364" cy="3857628"/>
          </a:xfrm>
          <a:prstGeom prst="rect">
            <a:avLst/>
          </a:prstGeom>
        </p:spPr>
      </p:pic>
    </p:spTree>
  </p:cSld>
  <p:clrMapOvr>
    <a:masterClrMapping/>
  </p:clrMapOvr>
  <p:transition spd="slow">
    <p:comb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388</TotalTime>
  <Words>1558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PSIKOLOGI REMAJA SEKSUALITAS REMAJA</vt:lpstr>
      <vt:lpstr>PowerPoint Presentation</vt:lpstr>
      <vt:lpstr>Pengertian Remaja</vt:lpstr>
      <vt:lpstr>Pembagian Rentang masa remaja Menurut Hurock (1968)</vt:lpstr>
      <vt:lpstr>Secara psikologis masa remaja dibedakan dalam dua fase usia perkembangan, yaitu :</vt:lpstr>
      <vt:lpstr>pubertas ini terjadi antara umur 11 - 15 tahun pada  remaja wanita dan 12 - 16 tahun pada remaja pria.</vt:lpstr>
      <vt:lpstr>pubertas ini terjadi antara umur 11 - 15 tahun pada  remaja wanita dan 12 - 16 tahun pada remaja pria.</vt:lpstr>
      <vt:lpstr> PERKEMBANGAN FISIK </vt:lpstr>
      <vt:lpstr>   PERKEMBANGAN FISIK</vt:lpstr>
      <vt:lpstr> PERKEMBANGAN FISIK</vt:lpstr>
      <vt:lpstr> PERKEMBANGAN FISIK</vt:lpstr>
      <vt:lpstr>Berikut perbedaan bentuk dan ukuran yang terjadi pada bagian-bagian tertentu:</vt:lpstr>
      <vt:lpstr>Berikut perbedaan bentuk dan ukuran yang terjadi pada bagian-bagian tertentu:</vt:lpstr>
      <vt:lpstr>Berikut perbedaan bentuk dan ukuran yang terjadi pada bagian-bagian tertentu:</vt:lpstr>
      <vt:lpstr>Efek samping dari perkembangan fisik lainnya adalah:</vt:lpstr>
      <vt:lpstr>       PERKEMBANGAN SEKSUAL</vt:lpstr>
      <vt:lpstr>Seksualitas remaja di Indonesia</vt:lpstr>
      <vt:lpstr>Seksualitas remaja di Indonesia</vt:lpstr>
      <vt:lpstr>INFORMASI-INFORMASI YANG TIDAK TEPAT TENTANG KESEHATAN REPRODUKSI DAN SEKSUALITAS REMAJA</vt:lpstr>
      <vt:lpstr>Studi mengenai Prilaku seksual remaja di Indonesia</vt:lpstr>
      <vt:lpstr>Studi mengenai Prilaku seksual remaja di Indonesia</vt:lpstr>
      <vt:lpstr>Hasil survei menunjukkan :</vt:lpstr>
      <vt:lpstr>Hasil survei menunjukkan :</vt:lpstr>
      <vt:lpstr>SARAN</vt:lpstr>
      <vt:lpstr>TERIMAKASIH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SEKSUALITAS REMAJA</dc:title>
  <dc:creator>KSMPJ-user04</dc:creator>
  <cp:lastModifiedBy>May</cp:lastModifiedBy>
  <cp:revision>84</cp:revision>
  <dcterms:created xsi:type="dcterms:W3CDTF">2012-07-06T02:49:33Z</dcterms:created>
  <dcterms:modified xsi:type="dcterms:W3CDTF">2015-06-16T10:23:24Z</dcterms:modified>
</cp:coreProperties>
</file>