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7" r:id="rId5"/>
    <p:sldId id="258" r:id="rId6"/>
    <p:sldId id="259" r:id="rId7"/>
    <p:sldId id="260" r:id="rId8"/>
    <p:sldId id="266" r:id="rId9"/>
    <p:sldId id="261" r:id="rId10"/>
    <p:sldId id="262" r:id="rId11"/>
    <p:sldId id="265" r:id="rId12"/>
    <p:sldId id="263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A1E8F8-B103-40AF-A97A-7542573D3074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AAC506-BD3B-4958-8ED3-47BF78B3D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728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Perkembangan</a:t>
            </a:r>
            <a:r>
              <a:rPr lang="en-US" dirty="0" smtClean="0"/>
              <a:t> Moral,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Agama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PSIKOLOGI REMAJA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62912" cy="3276600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/>
            <a:r>
              <a:rPr lang="en-US" dirty="0" err="1" smtClean="0">
                <a:solidFill>
                  <a:srgbClr val="FF0000"/>
                </a:solidFill>
              </a:rPr>
              <a:t>Disusun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rgbClr val="FF0000"/>
                </a:solidFill>
              </a:rPr>
              <a:t>1. FITRIANI 	201071071</a:t>
            </a:r>
          </a:p>
          <a:p>
            <a:pPr marL="514350" indent="-514350" algn="just"/>
            <a:r>
              <a:rPr lang="en-US" dirty="0" smtClean="0">
                <a:solidFill>
                  <a:srgbClr val="FF0000"/>
                </a:solidFill>
              </a:rPr>
              <a:t>2  DWI AYU PS	201071091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moral </a:t>
            </a:r>
            <a:r>
              <a:rPr lang="en-US" dirty="0" err="1" smtClean="0"/>
              <a:t>remaja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masalh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moral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ALTRUISME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altruisme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memaafkan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altruisme</a:t>
            </a:r>
            <a:r>
              <a:rPr lang="en-US" dirty="0" smtClean="0"/>
              <a:t> </a:t>
            </a:r>
            <a:r>
              <a:rPr lang="en-US" dirty="0" err="1" smtClean="0"/>
              <a:t>dimotivasi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altruisme</a:t>
            </a:r>
            <a:endParaRPr lang="en-US" dirty="0" smtClean="0"/>
          </a:p>
          <a:p>
            <a:pPr algn="just"/>
            <a:r>
              <a:rPr lang="en-US" dirty="0" err="1" smtClean="0"/>
              <a:t>Empatik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Agama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buruknya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8686800" y="221775"/>
            <a:ext cx="7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matang,kemampuan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mengapresiasikan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keabstrakan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85106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timbulnya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dg  </a:t>
            </a:r>
            <a:r>
              <a:rPr lang="en-US" sz="3200" dirty="0" err="1" smtClean="0"/>
              <a:t>nilai</a:t>
            </a:r>
            <a:r>
              <a:rPr lang="en-US" sz="3200" dirty="0" smtClean="0"/>
              <a:t> agama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internal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kematangan</a:t>
            </a:r>
            <a:r>
              <a:rPr lang="en-US" dirty="0" smtClean="0"/>
              <a:t> organ </a:t>
            </a:r>
            <a:r>
              <a:rPr lang="en-US" dirty="0" err="1" smtClean="0"/>
              <a:t>organ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098280" y="267494"/>
            <a:ext cx="45719" cy="113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uhaus 93" pitchFamily="82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Aspek perubahan pada remaja</a:t>
            </a:r>
          </a:p>
          <a:p>
            <a:r>
              <a:rPr lang="fi-FI" dirty="0" smtClean="0"/>
              <a:t>Ditinjau dari aspek fisik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reproduksi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seksual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sekunder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peningkatan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energi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Ditinjau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egois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egosentris</a:t>
            </a:r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emosi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mudah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meluap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merasa</a:t>
            </a:r>
            <a:r>
              <a:rPr lang="en-US" sz="2300" dirty="0" smtClean="0">
                <a:sym typeface="Wingdings" pitchFamily="2" charset="2"/>
              </a:rPr>
              <a:t> super</a:t>
            </a: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konflik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emosional</a:t>
            </a:r>
            <a:r>
              <a:rPr lang="en-US" sz="2300" dirty="0" smtClean="0">
                <a:sym typeface="Wingdings" pitchFamily="2" charset="2"/>
              </a:rPr>
              <a:t>, </a:t>
            </a:r>
            <a:r>
              <a:rPr lang="en-US" sz="2300" dirty="0" err="1" smtClean="0">
                <a:sym typeface="Wingdings" pitchFamily="2" charset="2"/>
              </a:rPr>
              <a:t>tergantung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suasana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hati</a:t>
            </a:r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mencari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identitas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jati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diri</a:t>
            </a:r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meningkatnya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fungsi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kognisi</a:t>
            </a:r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Ketertarikan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terhadap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lawan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jenis</a:t>
            </a:r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300" dirty="0" smtClean="0">
                <a:sym typeface="Wingdings" pitchFamily="2" charset="2"/>
              </a:rPr>
              <a:t>	</a:t>
            </a:r>
            <a:r>
              <a:rPr lang="en-US" sz="2300" dirty="0" err="1" smtClean="0">
                <a:sym typeface="Wingdings" pitchFamily="2" charset="2"/>
              </a:rPr>
              <a:t>Kebutuhan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narsistik</a:t>
            </a:r>
            <a:r>
              <a:rPr lang="en-US" sz="2300" dirty="0" smtClean="0">
                <a:sym typeface="Wingdings" pitchFamily="2" charset="2"/>
              </a:rPr>
              <a:t>  (</a:t>
            </a:r>
            <a:r>
              <a:rPr lang="en-US" sz="2300" dirty="0" err="1" smtClean="0">
                <a:sym typeface="Wingdings" pitchFamily="2" charset="2"/>
              </a:rPr>
              <a:t>cinta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pada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diri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sendiri</a:t>
            </a:r>
            <a:r>
              <a:rPr lang="en-US" sz="23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fi-FI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‘MOS’ (</a:t>
            </a:r>
            <a:r>
              <a:rPr lang="en-US" dirty="0" err="1" smtClean="0"/>
              <a:t>Moris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istiadat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kebiasaan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Moralitas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moral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piaget’s</a:t>
            </a:r>
            <a:r>
              <a:rPr lang="en-US" dirty="0" smtClean="0">
                <a:sym typeface="Wingdings" pitchFamily="2" charset="2"/>
              </a:rPr>
              <a:t> ideas</a:t>
            </a:r>
          </a:p>
          <a:p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memahami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emosi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afektif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moral  </a:t>
            </a:r>
            <a:r>
              <a:rPr lang="en-US" dirty="0" err="1" smtClean="0">
                <a:sym typeface="Wingdings" pitchFamily="2" charset="2"/>
              </a:rPr>
              <a:t>kohlberg’s</a:t>
            </a:r>
            <a:r>
              <a:rPr lang="en-US" dirty="0" smtClean="0">
                <a:sym typeface="Wingdings" pitchFamily="2" charset="2"/>
              </a:rPr>
              <a:t> ideas</a:t>
            </a:r>
          </a:p>
          <a:p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agama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H="1" flipV="1">
            <a:off x="8686800" y="0"/>
            <a:ext cx="7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Piaget idea’s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piaget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sandtrock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algn="just"/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didpatkan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800" y="267494"/>
            <a:ext cx="76200" cy="113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Kohlberg’s ideas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moral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pascakonvensional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orisinilitas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moral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Pemikiran</a:t>
            </a:r>
            <a:r>
              <a:rPr lang="en-US" dirty="0" smtClean="0"/>
              <a:t> moral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pranata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ke3 (</a:t>
            </a:r>
            <a:r>
              <a:rPr lang="en-US" dirty="0" err="1" smtClean="0"/>
              <a:t>berprilaku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dg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ke4 (</a:t>
            </a: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trhdp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diyakininya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moral </a:t>
            </a:r>
            <a:r>
              <a:rPr lang="en-US" dirty="0" err="1" smtClean="0"/>
              <a:t>kohlberg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6400" dirty="0" smtClean="0"/>
          </a:p>
          <a:p>
            <a:pPr algn="just">
              <a:lnSpc>
                <a:spcPct val="120000"/>
              </a:lnSpc>
            </a:pPr>
            <a:r>
              <a:rPr lang="en-US" sz="6400" dirty="0" smtClean="0"/>
              <a:t>I. </a:t>
            </a:r>
            <a:r>
              <a:rPr lang="en-US" sz="6400" dirty="0" err="1" smtClean="0"/>
              <a:t>penalaran</a:t>
            </a:r>
            <a:r>
              <a:rPr lang="en-US" sz="6400" dirty="0" smtClean="0"/>
              <a:t> </a:t>
            </a:r>
            <a:r>
              <a:rPr lang="en-US" sz="6400" dirty="0" err="1" smtClean="0"/>
              <a:t>prakonvensional</a:t>
            </a:r>
            <a:endParaRPr lang="en-US" sz="6400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   	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  <a:r>
              <a:rPr lang="en-US" sz="6400" dirty="0" err="1" smtClean="0"/>
              <a:t>tingkat</a:t>
            </a:r>
            <a:r>
              <a:rPr lang="en-US" sz="6400" dirty="0" smtClean="0"/>
              <a:t> </a:t>
            </a:r>
            <a:r>
              <a:rPr lang="en-US" sz="6400" dirty="0" err="1" smtClean="0"/>
              <a:t>ini</a:t>
            </a:r>
            <a:r>
              <a:rPr lang="en-US" sz="6400" dirty="0" smtClean="0"/>
              <a:t> </a:t>
            </a:r>
            <a:r>
              <a:rPr lang="en-US" sz="6400" dirty="0" err="1" smtClean="0"/>
              <a:t>penalaran</a:t>
            </a:r>
            <a:r>
              <a:rPr lang="en-US" sz="6400" dirty="0" smtClean="0"/>
              <a:t> moral </a:t>
            </a:r>
            <a:r>
              <a:rPr lang="en-US" sz="6400" dirty="0" err="1" smtClean="0"/>
              <a:t>dikendalikaan</a:t>
            </a:r>
            <a:r>
              <a:rPr lang="en-US" sz="6400" dirty="0" smtClean="0"/>
              <a:t> </a:t>
            </a:r>
            <a:r>
              <a:rPr lang="en-US" sz="6400" dirty="0" err="1" smtClean="0"/>
              <a:t>oleh</a:t>
            </a:r>
            <a:r>
              <a:rPr lang="en-US" sz="6400" dirty="0" smtClean="0"/>
              <a:t> </a:t>
            </a:r>
            <a:r>
              <a:rPr lang="en-US" sz="6400" dirty="0" err="1" smtClean="0"/>
              <a:t>imbalan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hukuman</a:t>
            </a:r>
            <a:r>
              <a:rPr lang="en-US" sz="6400" dirty="0" smtClean="0"/>
              <a:t> </a:t>
            </a:r>
            <a:r>
              <a:rPr lang="en-US" sz="6400" dirty="0" err="1" smtClean="0"/>
              <a:t>eksternal</a:t>
            </a:r>
            <a:r>
              <a:rPr lang="en-US" sz="6400" dirty="0" smtClean="0"/>
              <a:t>. TL </a:t>
            </a:r>
            <a:r>
              <a:rPr lang="en-US" sz="6400" dirty="0" err="1" smtClean="0"/>
              <a:t>baik</a:t>
            </a:r>
            <a:r>
              <a:rPr lang="en-US" sz="6400" dirty="0" smtClean="0"/>
              <a:t>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mendapat</a:t>
            </a:r>
            <a:r>
              <a:rPr lang="en-US" sz="6400" dirty="0" smtClean="0"/>
              <a:t> </a:t>
            </a:r>
            <a:r>
              <a:rPr lang="en-US" sz="6400" dirty="0" err="1" smtClean="0"/>
              <a:t>hadiah</a:t>
            </a:r>
            <a:r>
              <a:rPr lang="en-US" sz="6400" dirty="0" smtClean="0"/>
              <a:t> </a:t>
            </a:r>
            <a:r>
              <a:rPr lang="en-US" sz="6400" dirty="0" err="1" smtClean="0"/>
              <a:t>Tl</a:t>
            </a:r>
            <a:r>
              <a:rPr lang="en-US" sz="6400" dirty="0" smtClean="0"/>
              <a:t> </a:t>
            </a:r>
            <a:r>
              <a:rPr lang="en-US" sz="6400" dirty="0" err="1" smtClean="0"/>
              <a:t>buruk</a:t>
            </a:r>
            <a:r>
              <a:rPr lang="en-US" sz="6400" dirty="0" smtClean="0"/>
              <a:t> </a:t>
            </a:r>
            <a:r>
              <a:rPr lang="en-US" sz="6400" dirty="0" err="1" smtClean="0"/>
              <a:t>mendapat</a:t>
            </a:r>
            <a:r>
              <a:rPr lang="en-US" sz="6400" dirty="0" smtClean="0"/>
              <a:t> </a:t>
            </a:r>
            <a:r>
              <a:rPr lang="en-US" sz="6400" dirty="0" err="1" smtClean="0"/>
              <a:t>hukuman</a:t>
            </a:r>
            <a:r>
              <a:rPr lang="en-US" sz="6400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1. </a:t>
            </a:r>
            <a:r>
              <a:rPr lang="en-US" sz="6400" dirty="0" err="1" smtClean="0"/>
              <a:t>orientasi</a:t>
            </a:r>
            <a:r>
              <a:rPr lang="en-US" sz="6400" dirty="0" smtClean="0"/>
              <a:t> </a:t>
            </a:r>
            <a:r>
              <a:rPr lang="en-US" sz="6400" dirty="0" err="1" smtClean="0"/>
              <a:t>hukuman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ketaatan</a:t>
            </a:r>
            <a:endParaRPr lang="en-US" sz="6400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2. </a:t>
            </a:r>
            <a:r>
              <a:rPr lang="en-US" sz="6400" dirty="0" err="1" smtClean="0"/>
              <a:t>individualisme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tujuan</a:t>
            </a:r>
            <a:endParaRPr lang="en-US" sz="6400" dirty="0" smtClean="0"/>
          </a:p>
          <a:p>
            <a:pPr algn="just">
              <a:lnSpc>
                <a:spcPct val="120000"/>
              </a:lnSpc>
            </a:pPr>
            <a:endParaRPr lang="en-US" sz="6400" dirty="0" smtClean="0"/>
          </a:p>
          <a:p>
            <a:pPr algn="just">
              <a:lnSpc>
                <a:spcPct val="120000"/>
              </a:lnSpc>
            </a:pPr>
            <a:r>
              <a:rPr lang="en-US" sz="6400" dirty="0" smtClean="0"/>
              <a:t>II. </a:t>
            </a:r>
            <a:r>
              <a:rPr lang="en-US" sz="6400" dirty="0" err="1" smtClean="0"/>
              <a:t>Penalaran</a:t>
            </a:r>
            <a:r>
              <a:rPr lang="en-US" sz="6400" dirty="0" smtClean="0"/>
              <a:t> </a:t>
            </a:r>
            <a:r>
              <a:rPr lang="en-US" sz="6400" dirty="0" err="1" smtClean="0"/>
              <a:t>konvensional</a:t>
            </a:r>
            <a:endParaRPr lang="en-US" sz="6400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Individu</a:t>
            </a:r>
            <a:r>
              <a:rPr lang="en-US" sz="6400" dirty="0" smtClean="0"/>
              <a:t> </a:t>
            </a:r>
            <a:r>
              <a:rPr lang="en-US" sz="6400" dirty="0" err="1" smtClean="0"/>
              <a:t>menaati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internal </a:t>
            </a:r>
            <a:r>
              <a:rPr lang="en-US" sz="6400" dirty="0" err="1" smtClean="0"/>
              <a:t>tertentu</a:t>
            </a:r>
            <a:r>
              <a:rPr lang="en-US" sz="6400" dirty="0" smtClean="0"/>
              <a:t>, </a:t>
            </a:r>
            <a:r>
              <a:rPr lang="en-US" sz="6400" dirty="0" err="1" smtClean="0"/>
              <a:t>tetapi</a:t>
            </a:r>
            <a:r>
              <a:rPr lang="en-US" sz="6400" dirty="0" smtClean="0"/>
              <a:t> </a:t>
            </a:r>
            <a:r>
              <a:rPr lang="en-US" sz="6400" dirty="0" err="1" smtClean="0"/>
              <a:t>mereka</a:t>
            </a:r>
            <a:r>
              <a:rPr lang="en-US" sz="6400" dirty="0" smtClean="0"/>
              <a:t> </a:t>
            </a:r>
            <a:r>
              <a:rPr lang="en-US" sz="6400" dirty="0" err="1" smtClean="0"/>
              <a:t>tidak</a:t>
            </a:r>
            <a:r>
              <a:rPr lang="en-US" sz="6400" dirty="0" smtClean="0"/>
              <a:t> </a:t>
            </a:r>
            <a:r>
              <a:rPr lang="en-US" sz="6400" dirty="0" err="1" smtClean="0"/>
              <a:t>menaati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oranglain</a:t>
            </a:r>
            <a:r>
              <a:rPr lang="en-US" sz="6400" dirty="0" smtClean="0"/>
              <a:t> (</a:t>
            </a:r>
            <a:r>
              <a:rPr lang="en-US" sz="6400" dirty="0" err="1" smtClean="0"/>
              <a:t>eksternal</a:t>
            </a:r>
            <a:r>
              <a:rPr lang="en-US" sz="6400" dirty="0" smtClean="0"/>
              <a:t>) </a:t>
            </a:r>
            <a:r>
              <a:rPr lang="en-US" sz="6400" dirty="0" err="1" smtClean="0"/>
              <a:t>seperti</a:t>
            </a:r>
            <a:r>
              <a:rPr lang="en-US" sz="6400" dirty="0" smtClean="0"/>
              <a:t> </a:t>
            </a:r>
            <a:r>
              <a:rPr lang="en-US" sz="6400" dirty="0" err="1" smtClean="0"/>
              <a:t>orangtua</a:t>
            </a:r>
            <a:r>
              <a:rPr lang="en-US" sz="6400" dirty="0" smtClean="0"/>
              <a:t> </a:t>
            </a:r>
            <a:r>
              <a:rPr lang="en-US" sz="6400" dirty="0" err="1" smtClean="0"/>
              <a:t>atau</a:t>
            </a:r>
            <a:r>
              <a:rPr lang="en-US" sz="6400" dirty="0" smtClean="0"/>
              <a:t> </a:t>
            </a:r>
            <a:r>
              <a:rPr lang="en-US" sz="6400" dirty="0" err="1" smtClean="0"/>
              <a:t>aturan</a:t>
            </a:r>
            <a:r>
              <a:rPr lang="en-US" sz="6400" dirty="0" smtClean="0"/>
              <a:t> </a:t>
            </a:r>
            <a:r>
              <a:rPr lang="en-US" sz="6400" dirty="0" err="1" smtClean="0"/>
              <a:t>aturan</a:t>
            </a:r>
            <a:r>
              <a:rPr lang="en-US" sz="6400" dirty="0" smtClean="0"/>
              <a:t> </a:t>
            </a:r>
            <a:r>
              <a:rPr lang="en-US" sz="6400" dirty="0" err="1" smtClean="0"/>
              <a:t>masyarakat</a:t>
            </a:r>
            <a:endParaRPr lang="en-US" sz="6400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3. </a:t>
            </a:r>
            <a:r>
              <a:rPr lang="en-US" sz="6400" dirty="0" err="1" smtClean="0"/>
              <a:t>norma</a:t>
            </a:r>
            <a:r>
              <a:rPr lang="en-US" sz="6400" dirty="0" smtClean="0"/>
              <a:t> </a:t>
            </a:r>
            <a:r>
              <a:rPr lang="en-US" sz="6400" dirty="0" err="1" smtClean="0"/>
              <a:t>norma</a:t>
            </a:r>
            <a:r>
              <a:rPr lang="en-US" sz="6400" dirty="0" smtClean="0"/>
              <a:t> interpersonal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4. </a:t>
            </a:r>
            <a:r>
              <a:rPr lang="en-US" sz="6400" dirty="0" err="1" smtClean="0"/>
              <a:t>moralitas</a:t>
            </a:r>
            <a:r>
              <a:rPr lang="en-US" sz="6400" dirty="0" smtClean="0"/>
              <a:t> </a:t>
            </a:r>
            <a:r>
              <a:rPr lang="en-US" sz="6400" dirty="0" err="1" smtClean="0"/>
              <a:t>sistem</a:t>
            </a:r>
            <a:r>
              <a:rPr lang="en-US" sz="6400" dirty="0" smtClean="0"/>
              <a:t> </a:t>
            </a:r>
            <a:r>
              <a:rPr lang="en-US" sz="6400" dirty="0" err="1" smtClean="0"/>
              <a:t>sosial</a:t>
            </a:r>
            <a:endParaRPr lang="en-US" sz="6400" dirty="0" smtClean="0"/>
          </a:p>
          <a:p>
            <a:pPr algn="just">
              <a:lnSpc>
                <a:spcPct val="120000"/>
              </a:lnSpc>
            </a:pPr>
            <a:endParaRPr lang="en-US" sz="6400" dirty="0" smtClean="0"/>
          </a:p>
          <a:p>
            <a:pPr algn="just">
              <a:lnSpc>
                <a:spcPct val="120000"/>
              </a:lnSpc>
            </a:pPr>
            <a:r>
              <a:rPr lang="en-US" sz="6400" dirty="0" smtClean="0"/>
              <a:t>III. </a:t>
            </a:r>
            <a:r>
              <a:rPr lang="en-US" sz="6400" dirty="0" err="1" smtClean="0"/>
              <a:t>Penalaran</a:t>
            </a:r>
            <a:r>
              <a:rPr lang="en-US" sz="6400" dirty="0" smtClean="0"/>
              <a:t> </a:t>
            </a:r>
            <a:r>
              <a:rPr lang="en-US" sz="6400" dirty="0" err="1" smtClean="0"/>
              <a:t>pascakonvensional</a:t>
            </a:r>
            <a:endParaRPr lang="en-US" sz="6400" dirty="0" smtClean="0"/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Merupakan</a:t>
            </a:r>
            <a:r>
              <a:rPr lang="en-US" sz="6400" dirty="0" smtClean="0"/>
              <a:t> </a:t>
            </a:r>
            <a:r>
              <a:rPr lang="en-US" sz="6400" dirty="0" err="1" smtClean="0"/>
              <a:t>pemikiran</a:t>
            </a:r>
            <a:r>
              <a:rPr lang="en-US" sz="6400" dirty="0" smtClean="0"/>
              <a:t> </a:t>
            </a:r>
            <a:r>
              <a:rPr lang="en-US" sz="6400" dirty="0" err="1" smtClean="0"/>
              <a:t>tingkat</a:t>
            </a:r>
            <a:r>
              <a:rPr lang="en-US" sz="6400" dirty="0" smtClean="0"/>
              <a:t> </a:t>
            </a:r>
            <a:r>
              <a:rPr lang="en-US" sz="6400" dirty="0" err="1" smtClean="0"/>
              <a:t>tinggi</a:t>
            </a:r>
            <a:r>
              <a:rPr lang="en-US" sz="6400" dirty="0" smtClean="0"/>
              <a:t> </a:t>
            </a:r>
            <a:r>
              <a:rPr lang="en-US" sz="6400" dirty="0" err="1" smtClean="0"/>
              <a:t>dimana</a:t>
            </a:r>
            <a:r>
              <a:rPr lang="en-US" sz="6400" dirty="0" smtClean="0"/>
              <a:t> </a:t>
            </a:r>
            <a:r>
              <a:rPr lang="en-US" sz="6400" dirty="0" err="1" smtClean="0"/>
              <a:t>moralitas</a:t>
            </a:r>
            <a:r>
              <a:rPr lang="en-US" sz="6400" dirty="0" smtClean="0"/>
              <a:t> </a:t>
            </a:r>
            <a:r>
              <a:rPr lang="en-US" sz="6400" dirty="0" err="1" smtClean="0"/>
              <a:t>bener</a:t>
            </a:r>
            <a:r>
              <a:rPr lang="en-US" sz="6400" dirty="0" smtClean="0"/>
              <a:t> </a:t>
            </a:r>
            <a:r>
              <a:rPr lang="en-US" sz="6400" dirty="0" err="1" smtClean="0"/>
              <a:t>benar</a:t>
            </a:r>
            <a:r>
              <a:rPr lang="en-US" sz="6400" dirty="0" smtClean="0"/>
              <a:t> </a:t>
            </a:r>
            <a:r>
              <a:rPr lang="en-US" sz="6400" dirty="0" err="1" smtClean="0"/>
              <a:t>diinternalisasikan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tidak</a:t>
            </a:r>
            <a:r>
              <a:rPr lang="en-US" sz="6400" dirty="0" smtClean="0"/>
              <a:t> </a:t>
            </a:r>
            <a:r>
              <a:rPr lang="en-US" sz="6400" dirty="0" err="1" smtClean="0"/>
              <a:t>didasarkan</a:t>
            </a:r>
            <a:r>
              <a:rPr lang="en-US" sz="6400" dirty="0" smtClean="0"/>
              <a:t>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orang</a:t>
            </a:r>
            <a:r>
              <a:rPr lang="en-US" sz="6400" dirty="0" smtClean="0"/>
              <a:t> lain.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5. </a:t>
            </a:r>
            <a:r>
              <a:rPr lang="en-US" sz="6400" dirty="0" err="1" smtClean="0"/>
              <a:t>hak</a:t>
            </a:r>
            <a:r>
              <a:rPr lang="en-US" sz="6400" dirty="0" smtClean="0"/>
              <a:t> </a:t>
            </a:r>
            <a:r>
              <a:rPr lang="en-US" sz="6400" dirty="0" err="1" smtClean="0"/>
              <a:t>hak</a:t>
            </a:r>
            <a:r>
              <a:rPr lang="en-US" sz="6400" dirty="0" smtClean="0"/>
              <a:t> </a:t>
            </a:r>
            <a:r>
              <a:rPr lang="en-US" sz="6400" dirty="0" err="1" smtClean="0"/>
              <a:t>masyarakat</a:t>
            </a:r>
            <a:r>
              <a:rPr lang="en-US" sz="6400" dirty="0" smtClean="0"/>
              <a:t> VS </a:t>
            </a:r>
            <a:r>
              <a:rPr lang="en-US" sz="6400" dirty="0" err="1" smtClean="0"/>
              <a:t>hak</a:t>
            </a:r>
            <a:r>
              <a:rPr lang="en-US" sz="6400" dirty="0" smtClean="0"/>
              <a:t> </a:t>
            </a:r>
            <a:r>
              <a:rPr lang="en-US" sz="6400" dirty="0" err="1" smtClean="0"/>
              <a:t>hak</a:t>
            </a:r>
            <a:r>
              <a:rPr lang="en-US" sz="6400" dirty="0" smtClean="0"/>
              <a:t> individual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6. </a:t>
            </a:r>
            <a:r>
              <a:rPr lang="en-US" sz="6400" dirty="0" err="1" smtClean="0"/>
              <a:t>prinsip</a:t>
            </a:r>
            <a:r>
              <a:rPr lang="en-US" sz="6400" dirty="0" smtClean="0"/>
              <a:t> </a:t>
            </a:r>
            <a:r>
              <a:rPr lang="en-US" sz="6400" dirty="0" err="1" smtClean="0"/>
              <a:t>prinsip</a:t>
            </a:r>
            <a:r>
              <a:rPr lang="en-US" sz="6400" dirty="0" smtClean="0"/>
              <a:t> </a:t>
            </a:r>
            <a:r>
              <a:rPr lang="en-US" sz="6400" dirty="0" err="1" smtClean="0"/>
              <a:t>etis</a:t>
            </a:r>
            <a:r>
              <a:rPr lang="en-US" sz="6400" dirty="0" smtClean="0"/>
              <a:t> universal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	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6400" dirty="0" smtClean="0"/>
              <a:t>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799" y="267494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just"/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kohlberg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kohlberg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pespektif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Carol </a:t>
            </a:r>
            <a:r>
              <a:rPr lang="en-US" dirty="0" err="1" smtClean="0"/>
              <a:t>giligan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mengemukakan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perspektif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kepedulian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sudut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interpersonal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Perkembangan</a:t>
            </a:r>
            <a:r>
              <a:rPr lang="en-US" dirty="0" smtClean="0"/>
              <a:t> moral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diperhtikan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penghayatan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agama yang </a:t>
            </a:r>
            <a:r>
              <a:rPr lang="en-US" dirty="0" err="1" smtClean="0"/>
              <a:t>dianut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4.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238</TotalTime>
  <Words>513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Perkembangan Moral, Nilai dan Agama  PSIKOLOGI REMAJA</vt:lpstr>
      <vt:lpstr>Siapa remaja?</vt:lpstr>
      <vt:lpstr>Perkembangan moral</vt:lpstr>
      <vt:lpstr>Perkembangan psikis </vt:lpstr>
      <vt:lpstr>PowerPoint Presentation</vt:lpstr>
      <vt:lpstr>PowerPoint Presentation</vt:lpstr>
      <vt:lpstr>Tahap perkembangan moral kohlberg</vt:lpstr>
      <vt:lpstr>PowerPoint Presentation</vt:lpstr>
      <vt:lpstr>Faktor yang mempengaruhi perkembangan moral</vt:lpstr>
      <vt:lpstr>Karakteristik perkembangan moral remaja</vt:lpstr>
      <vt:lpstr>ALTRUISME</vt:lpstr>
      <vt:lpstr>Perkembangan Nilai Agama  pada Remaja</vt:lpstr>
      <vt:lpstr>PowerPoint Presentation</vt:lpstr>
      <vt:lpstr>Faktor faktor yang mempengaruhi timbulnya masalah yang berhubungan dg  nilai agama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moral, nilai dan agama</dc:title>
  <dc:creator>annaanni</dc:creator>
  <cp:lastModifiedBy>May</cp:lastModifiedBy>
  <cp:revision>26</cp:revision>
  <dcterms:created xsi:type="dcterms:W3CDTF">2012-07-06T03:11:32Z</dcterms:created>
  <dcterms:modified xsi:type="dcterms:W3CDTF">2015-06-16T10:25:27Z</dcterms:modified>
</cp:coreProperties>
</file>