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DA382-3E29-4CF3-AE73-0245485A1A9C}" type="datetimeFigureOut">
              <a:rPr lang="id-ID" smtClean="0"/>
              <a:pPr/>
              <a:t>16/06/2015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DDF2-AF53-4F6E-8D0A-CDACA3A4DE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SURVEY REMAJA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Gender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 saja perbedaan antara laki-laki dan perempuan?</a:t>
            </a:r>
          </a:p>
          <a:p>
            <a:r>
              <a:rPr lang="id-ID" dirty="0" smtClean="0"/>
              <a:t>Apakah ada perbedaan peran antara laki-laki dan perempuan?</a:t>
            </a:r>
          </a:p>
          <a:p>
            <a:r>
              <a:rPr lang="id-ID" dirty="0" smtClean="0"/>
              <a:t>Bagaimana pandangan anda mengenai kesetaraan gender?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Seksualitas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Bagaimana pandangan anda terhadap seksualitas dalam berhubungan dengan lawan jenis?</a:t>
            </a:r>
          </a:p>
          <a:p>
            <a:r>
              <a:rPr lang="id-ID" dirty="0" smtClean="0"/>
              <a:t>Sejauh apa seharusnya hubungan fisik dalam berpacaran?</a:t>
            </a:r>
          </a:p>
          <a:p>
            <a:r>
              <a:rPr lang="id-ID" dirty="0" smtClean="0"/>
              <a:t>Dari mana sajakah sumber pengetahuan seks anda? Majalah, orang tua, teman?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Perkembangan Moral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 nilai yang anda miliki?</a:t>
            </a:r>
          </a:p>
          <a:p>
            <a:r>
              <a:rPr lang="id-ID" dirty="0" smtClean="0"/>
              <a:t>Hal-hal apa yang menurut anda paling penting dalam hidup?</a:t>
            </a:r>
          </a:p>
          <a:p>
            <a:r>
              <a:rPr lang="id-ID" dirty="0" smtClean="0"/>
              <a:t>Bagaimana pandangan anda mengenai agama?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Prestasi, Karir, dan Pekerjaan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Seberapa pentingkah berprestasi di sekolah untuk anda?</a:t>
            </a:r>
          </a:p>
          <a:p>
            <a:r>
              <a:rPr lang="id-ID" dirty="0" smtClean="0"/>
              <a:t>Apakah anda memiliki pekerjaan sampingan di luar jam sekolah?</a:t>
            </a:r>
          </a:p>
          <a:p>
            <a:r>
              <a:rPr lang="id-ID" dirty="0" smtClean="0"/>
              <a:t>Karir apa yang anda cita-citakan?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remaja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Apakah ada masalah yang anda hadapi sekarang ini?</a:t>
            </a:r>
          </a:p>
          <a:p>
            <a:r>
              <a:rPr lang="id-ID" dirty="0" smtClean="0"/>
              <a:t>Bagaimana cara anda mengatasinya?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Mencari subjek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wawancara kepada subjek penelitian</a:t>
            </a:r>
          </a:p>
          <a:p>
            <a:r>
              <a:rPr lang="id-ID" dirty="0" smtClean="0"/>
              <a:t>Wawancara menyangkut berbagai topik yang ada dalam mata kuliah, mulai dari perkembangan fisik hingga masalah-masalah yang terjadi dalam kehidupan remaja</a:t>
            </a:r>
          </a:p>
          <a:p>
            <a:r>
              <a:rPr lang="id-ID" dirty="0" smtClean="0"/>
              <a:t>Membuat laporan hasil penelitian</a:t>
            </a:r>
          </a:p>
          <a:p>
            <a:r>
              <a:rPr lang="id-ID" dirty="0" smtClean="0"/>
              <a:t>Mempresentasikan hasil penelitian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Topik Wawancara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Biologis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Bagaimana pandangan anda terhadap fisik anda? Suka/tidak suka?</a:t>
            </a:r>
          </a:p>
          <a:p>
            <a:r>
              <a:rPr lang="id-ID" dirty="0" smtClean="0"/>
              <a:t>Apakah terdapat perubahan-perubahan?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Konteks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Bagaimana pola asuh yang diterapkan orang tua?</a:t>
            </a:r>
          </a:p>
          <a:p>
            <a:r>
              <a:rPr lang="id-ID" dirty="0" smtClean="0"/>
              <a:t>Bagaimana pengaruh pola asuh ini terhadap anda?</a:t>
            </a:r>
          </a:p>
          <a:p>
            <a:r>
              <a:rPr lang="id-ID" dirty="0" smtClean="0"/>
              <a:t>Apakah anda menemui konflik dengan orang tua? Dalam hal apa saja?Bagaimana penyelesaiannya?</a:t>
            </a:r>
          </a:p>
          <a:p>
            <a:r>
              <a:rPr lang="id-ID" dirty="0" smtClean="0"/>
              <a:t>Bagaimana hubungan dengan saudara?</a:t>
            </a:r>
          </a:p>
          <a:p>
            <a:r>
              <a:rPr lang="id-ID" dirty="0" smtClean="0"/>
              <a:t>Apa pengaruh saudara kandung terhadap anda?</a:t>
            </a:r>
          </a:p>
          <a:p>
            <a:r>
              <a:rPr lang="id-ID" dirty="0" smtClean="0"/>
              <a:t>Bagaimana perasaan anda terhadap keluarga anda?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Konteks Teman Sebaya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Berapakah jumlah teman dekat?</a:t>
            </a:r>
          </a:p>
          <a:p>
            <a:r>
              <a:rPr lang="id-ID" dirty="0" smtClean="0"/>
              <a:t>Seberapa banyak waktu yang anda habiskan dengan teman dibandingkan dengan keluarga?</a:t>
            </a:r>
          </a:p>
          <a:p>
            <a:r>
              <a:rPr lang="id-ID" dirty="0" smtClean="0"/>
              <a:t>Apakah anda memiliki pacar?</a:t>
            </a:r>
          </a:p>
          <a:p>
            <a:r>
              <a:rPr lang="id-ID" dirty="0" smtClean="0"/>
              <a:t>Karakteristik apa yang anda cari dari seorang pacar?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Konteks Sekolah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Bagaimanakah situasi sekolah anda?</a:t>
            </a:r>
          </a:p>
          <a:p>
            <a:r>
              <a:rPr lang="id-ID" dirty="0" smtClean="0"/>
              <a:t>Apakah anda memiliki guru yang baik?</a:t>
            </a:r>
          </a:p>
          <a:p>
            <a:r>
              <a:rPr lang="id-ID" dirty="0" smtClean="0"/>
              <a:t>Bagaimana pengaruh sekolah terhadap keinginan anda untuk berprestasi dan bekerja?</a:t>
            </a:r>
          </a:p>
          <a:p>
            <a:r>
              <a:rPr lang="id-ID" dirty="0" smtClean="0"/>
              <a:t>Kesulitan apa yang dihadapi di sekolah?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Konteks Budaya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Bagaimanakah lingkungan tempat tinggalmu? Apakah di tengah kota atau di pinggiran? Apakah di tempat yang tingkat kejahatannya tinggi atau aman?</a:t>
            </a:r>
          </a:p>
          <a:p>
            <a:r>
              <a:rPr lang="id-ID" dirty="0" smtClean="0"/>
              <a:t>Bagaimana latar belakang etnis dan agama di lingkunganmu?</a:t>
            </a:r>
          </a:p>
          <a:p>
            <a:r>
              <a:rPr lang="id-ID" dirty="0" smtClean="0"/>
              <a:t>Bagaimana tingkat sosial ekonomi lingkunganmu?</a:t>
            </a:r>
          </a:p>
          <a:p>
            <a:r>
              <a:rPr lang="id-ID" dirty="0" smtClean="0"/>
              <a:t>Apa acara televisi kesukaan anda? Mengapa?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Diri dan Identitas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Apa yang anda bayangkan mengenai diri anda di masa depan? </a:t>
            </a:r>
          </a:p>
          <a:p>
            <a:r>
              <a:rPr lang="id-ID" dirty="0" smtClean="0"/>
              <a:t>Hambatan apa yang kira-kira anda hadapi dalam mewujudkan impian masa depan anda?</a:t>
            </a:r>
          </a:p>
          <a:p>
            <a:r>
              <a:rPr lang="id-ID" dirty="0" smtClean="0"/>
              <a:t>Apa saja kekurangan dan kelebihan anda?</a:t>
            </a:r>
          </a:p>
          <a:p>
            <a:r>
              <a:rPr lang="id-ID" dirty="0" smtClean="0"/>
              <a:t>Apakah anda merasa kesepian?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390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SURVEY REMAJA</vt:lpstr>
      <vt:lpstr>Mencari subjek penelitian</vt:lpstr>
      <vt:lpstr>Topik Wawancara</vt:lpstr>
      <vt:lpstr>Aspek Biologis</vt:lpstr>
      <vt:lpstr>Konteks Keluarga</vt:lpstr>
      <vt:lpstr>Konteks Teman Sebaya</vt:lpstr>
      <vt:lpstr>Konteks Sekolah</vt:lpstr>
      <vt:lpstr>Konteks Budaya</vt:lpstr>
      <vt:lpstr>Diri dan Identitas</vt:lpstr>
      <vt:lpstr>Gender</vt:lpstr>
      <vt:lpstr>Seksualitas</vt:lpstr>
      <vt:lpstr>Perkembangan Moral</vt:lpstr>
      <vt:lpstr>Prestasi, Karir, dan Pekerjaan</vt:lpstr>
      <vt:lpstr>Masalah remaja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UAS</dc:title>
  <dc:creator>lita</dc:creator>
  <cp:lastModifiedBy>May</cp:lastModifiedBy>
  <cp:revision>10</cp:revision>
  <dcterms:created xsi:type="dcterms:W3CDTF">2010-07-09T17:40:56Z</dcterms:created>
  <dcterms:modified xsi:type="dcterms:W3CDTF">2015-06-16T10:19:06Z</dcterms:modified>
</cp:coreProperties>
</file>