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F5039-A2F6-4939-86F8-300B73AFD29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A2471-5B6E-4067-BF39-B56D8A73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2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50BFAD-968D-43BD-B785-F51C30EB5C6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51BA9-9E84-4F73-947C-3BD358EA069A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1C5CF-A1CC-4F68-ACAA-F4D0FFEA808B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A11E8-E82D-4D92-B890-16C1D4957F31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8633A-B9E3-40CE-9C44-F02F82457BB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593D30-B2FF-4C61-94B3-D40F6C7EBDF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8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2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5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8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6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6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39518-E24F-4D31-8A47-A08ECD2A0B1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DD28-C3BE-4BC4-90C5-10D81D39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9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ASESMEN DALAM PSIKOLOGI KLINIS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III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YENY DURIANA WIJAYA, </a:t>
            </a:r>
            <a:r>
              <a:rPr lang="en-US" sz="2000" b="1" dirty="0" err="1" smtClean="0">
                <a:solidFill>
                  <a:schemeClr val="bg1"/>
                </a:solidFill>
              </a:rPr>
              <a:t>M.Psi</a:t>
            </a:r>
            <a:r>
              <a:rPr lang="en-US" sz="2000" b="1" dirty="0" smtClean="0">
                <a:solidFill>
                  <a:schemeClr val="bg1"/>
                </a:solidFill>
              </a:rPr>
              <a:t>., Psi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PSIKOLOGI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418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id-ID" sz="2400" dirty="0"/>
              <a:t>Mampu menjelaskan proses asesmen dalam psikologi klinis</a:t>
            </a:r>
            <a:endParaRPr lang="en-US" sz="2400" dirty="0"/>
          </a:p>
          <a:p>
            <a:r>
              <a:rPr lang="id-ID" sz="2400" dirty="0"/>
              <a:t>Mengetahui berbagai macam asesmen dalam psikologi klinis dan fungsinya termasuk alat tes psikologi yang akan digunakan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7888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Proses asesmen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Building Rapport </a:t>
            </a:r>
            <a:r>
              <a:rPr lang="id-ID" sz="2400" dirty="0" smtClean="0">
                <a:sym typeface="Wingdings" pitchFamily="2" charset="2"/>
              </a:rPr>
              <a:t> membangun kepercayaan dari terapis ke klien</a:t>
            </a:r>
          </a:p>
          <a:p>
            <a:r>
              <a:rPr lang="id-ID" sz="2400" dirty="0" smtClean="0">
                <a:sym typeface="Wingdings" pitchFamily="2" charset="2"/>
              </a:rPr>
              <a:t>Asesmen  pengambilan informasi dan data-data sebanyak-banyaknya dari klien</a:t>
            </a:r>
            <a:endParaRPr lang="id-ID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11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Bagaimana proses asesmen?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Ketrampilan wawancara / interview</a:t>
            </a:r>
          </a:p>
          <a:p>
            <a:r>
              <a:rPr lang="id-ID" sz="2400" dirty="0" smtClean="0"/>
              <a:t>Observasi</a:t>
            </a:r>
          </a:p>
          <a:p>
            <a:r>
              <a:rPr lang="id-ID" sz="2400" dirty="0" smtClean="0"/>
              <a:t>Dan menggunakan alat tes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299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Proses interview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Pembukaan</a:t>
            </a:r>
          </a:p>
          <a:p>
            <a:r>
              <a:rPr lang="id-ID" sz="2400" dirty="0" smtClean="0"/>
              <a:t>Pengumpulan informasi</a:t>
            </a:r>
          </a:p>
          <a:p>
            <a:r>
              <a:rPr lang="id-ID" sz="2400" dirty="0" smtClean="0"/>
              <a:t>Penyimpulan interview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202708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Jenis-jenis interview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Intake interview</a:t>
            </a:r>
          </a:p>
          <a:p>
            <a:r>
              <a:rPr lang="id-ID" sz="2400" dirty="0" smtClean="0"/>
              <a:t>Case history interview</a:t>
            </a:r>
          </a:p>
          <a:p>
            <a:r>
              <a:rPr lang="id-ID" sz="2400" dirty="0" smtClean="0"/>
              <a:t>Psikoterapi interview</a:t>
            </a:r>
          </a:p>
          <a:p>
            <a:r>
              <a:rPr lang="id-ID" sz="2400" dirty="0" smtClean="0"/>
              <a:t>Interview reset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4024550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Jenis –jenis tes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Tes intelegensi </a:t>
            </a:r>
            <a:r>
              <a:rPr lang="id-ID" sz="2400" dirty="0" smtClean="0">
                <a:sym typeface="Wingdings" pitchFamily="2" charset="2"/>
              </a:rPr>
              <a:t> Binet, WAIS, WISC dll</a:t>
            </a:r>
          </a:p>
          <a:p>
            <a:r>
              <a:rPr lang="id-ID" sz="2400" dirty="0" smtClean="0">
                <a:sym typeface="Wingdings" pitchFamily="2" charset="2"/>
              </a:rPr>
              <a:t>Tes proyektif  rhoscharch, TAT, grafis, wartegg, Bender Gestalt, SSCT, BDI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781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128</Words>
  <Application>Microsoft Office PowerPoint</Application>
  <PresentationFormat>On-screen Show (4:3)</PresentationFormat>
  <Paragraphs>32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KEMAMPUAN AKHIR YANG DIHARAPKAN</vt:lpstr>
      <vt:lpstr>Proses asesmen</vt:lpstr>
      <vt:lpstr>Bagaimana proses asesmen?</vt:lpstr>
      <vt:lpstr>Proses interview</vt:lpstr>
      <vt:lpstr>Jenis-jenis interview</vt:lpstr>
      <vt:lpstr>Jenis –jenis 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</dc:creator>
  <cp:lastModifiedBy>Class</cp:lastModifiedBy>
  <cp:revision>4</cp:revision>
  <dcterms:created xsi:type="dcterms:W3CDTF">2017-09-28T08:13:40Z</dcterms:created>
  <dcterms:modified xsi:type="dcterms:W3CDTF">2017-09-28T08:44:13Z</dcterms:modified>
</cp:coreProperties>
</file>