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68459-CCEB-4C7E-830E-A4319A4C848E}" type="datetimeFigureOut">
              <a:rPr lang="en-US" smtClean="0"/>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AA154-03B7-4530-AA69-C42D08CE9912}" type="slidenum">
              <a:rPr lang="en-US" smtClean="0"/>
              <a:t>‹#›</a:t>
            </a:fld>
            <a:endParaRPr lang="en-US"/>
          </a:p>
        </p:txBody>
      </p:sp>
    </p:spTree>
    <p:extLst>
      <p:ext uri="{BB962C8B-B14F-4D97-AF65-F5344CB8AC3E}">
        <p14:creationId xmlns:p14="http://schemas.microsoft.com/office/powerpoint/2010/main" val="2669495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A908B-00E9-4802-920B-54DD4C227B04}"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238E770-5BDA-4DBF-AD3C-2D3656B41DA0}"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C14FFBF-8259-4A62-A689-6471409D28D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7929428-BCCE-4843-B848-0E51D91F433A}"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D961D8-3900-46ED-B5A8-B72E0C900AC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3398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961D8-3900-46ED-B5A8-B72E0C900AC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134537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961D8-3900-46ED-B5A8-B72E0C900AC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235005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961D8-3900-46ED-B5A8-B72E0C900AC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263654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961D8-3900-46ED-B5A8-B72E0C900ACC}"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199025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D961D8-3900-46ED-B5A8-B72E0C900AC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290576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D961D8-3900-46ED-B5A8-B72E0C900ACC}"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396226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D961D8-3900-46ED-B5A8-B72E0C900ACC}"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289966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961D8-3900-46ED-B5A8-B72E0C900ACC}"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268972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961D8-3900-46ED-B5A8-B72E0C900AC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404407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961D8-3900-46ED-B5A8-B72E0C900ACC}"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B2607-720C-47BF-AAE9-317ECEC5AF70}" type="slidenum">
              <a:rPr lang="en-US" smtClean="0"/>
              <a:t>‹#›</a:t>
            </a:fld>
            <a:endParaRPr lang="en-US"/>
          </a:p>
        </p:txBody>
      </p:sp>
    </p:spTree>
    <p:extLst>
      <p:ext uri="{BB962C8B-B14F-4D97-AF65-F5344CB8AC3E}">
        <p14:creationId xmlns:p14="http://schemas.microsoft.com/office/powerpoint/2010/main" val="3386510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961D8-3900-46ED-B5A8-B72E0C900ACC}" type="datetimeFigureOut">
              <a:rPr lang="en-US" smtClean="0"/>
              <a:t>10/23/2017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B2607-720C-47BF-AAE9-317ECEC5AF70}" type="slidenum">
              <a:rPr lang="en-US" smtClean="0"/>
              <a:t>‹#›</a:t>
            </a:fld>
            <a:endParaRPr lang="en-US"/>
          </a:p>
        </p:txBody>
      </p:sp>
    </p:spTree>
    <p:extLst>
      <p:ext uri="{BB962C8B-B14F-4D97-AF65-F5344CB8AC3E}">
        <p14:creationId xmlns:p14="http://schemas.microsoft.com/office/powerpoint/2010/main" val="1795921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657600"/>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000" dirty="0" smtClean="0"/>
              <a:t>Pengantar </a:t>
            </a:r>
            <a:r>
              <a:rPr lang="en-US" sz="2000" dirty="0" err="1" smtClean="0"/>
              <a:t>Intervensi</a:t>
            </a:r>
            <a:r>
              <a:rPr lang="en-US" sz="2000" dirty="0" smtClean="0"/>
              <a:t> </a:t>
            </a:r>
            <a:r>
              <a:rPr lang="en-US" sz="2000" dirty="0" err="1" smtClean="0"/>
              <a:t>Klinis</a:t>
            </a:r>
            <a:endParaRPr lang="en-US" sz="2000" dirty="0" smtClean="0"/>
          </a:p>
          <a:p>
            <a:pPr algn="ctr" eaLnBrk="1" hangingPunct="1"/>
            <a:r>
              <a:rPr lang="en-US" sz="2000" b="1" dirty="0" smtClean="0">
                <a:solidFill>
                  <a:schemeClr val="bg1"/>
                </a:solidFill>
              </a:rPr>
              <a:t>PERTEMUAN VII</a:t>
            </a:r>
            <a:endParaRPr lang="en-US" sz="2000" b="1" dirty="0">
              <a:solidFill>
                <a:schemeClr val="bg1"/>
              </a:solidFill>
            </a:endParaRPr>
          </a:p>
          <a:p>
            <a:pPr algn="ctr" eaLnBrk="1" hangingPunct="1"/>
            <a:r>
              <a:rPr lang="en-US" sz="2000" b="1" dirty="0" err="1">
                <a:solidFill>
                  <a:schemeClr val="bg1"/>
                </a:solidFill>
              </a:rPr>
              <a:t>Yeny</a:t>
            </a:r>
            <a:r>
              <a:rPr lang="en-US" sz="2000" b="1" dirty="0">
                <a:solidFill>
                  <a:schemeClr val="bg1"/>
                </a:solidFill>
              </a:rPr>
              <a:t> </a:t>
            </a:r>
            <a:r>
              <a:rPr lang="en-US" sz="2000" b="1" dirty="0" err="1">
                <a:solidFill>
                  <a:schemeClr val="bg1"/>
                </a:solidFill>
              </a:rPr>
              <a:t>Duriana</a:t>
            </a:r>
            <a:r>
              <a:rPr lang="en-US" sz="2000" b="1" dirty="0">
                <a:solidFill>
                  <a:schemeClr val="bg1"/>
                </a:solidFill>
              </a:rPr>
              <a:t> </a:t>
            </a:r>
            <a:r>
              <a:rPr lang="en-US" sz="2000" b="1" dirty="0" err="1">
                <a:solidFill>
                  <a:schemeClr val="bg1"/>
                </a:solidFill>
              </a:rPr>
              <a:t>Wijaya</a:t>
            </a:r>
            <a:r>
              <a:rPr lang="en-US" sz="2000" b="1" dirty="0">
                <a:solidFill>
                  <a:schemeClr val="bg1"/>
                </a:solidFill>
              </a:rPr>
              <a:t>, </a:t>
            </a:r>
            <a:r>
              <a:rPr lang="en-US" sz="2000" b="1" dirty="0" err="1">
                <a:solidFill>
                  <a:schemeClr val="bg1"/>
                </a:solidFill>
              </a:rPr>
              <a:t>M.Psi</a:t>
            </a:r>
            <a:r>
              <a:rPr lang="en-US" sz="2000" b="1" dirty="0">
                <a:solidFill>
                  <a:schemeClr val="bg1"/>
                </a:solidFill>
              </a:rPr>
              <a:t>., </a:t>
            </a:r>
            <a:r>
              <a:rPr lang="en-US" sz="2000" b="1" dirty="0" err="1">
                <a:solidFill>
                  <a:schemeClr val="bg1"/>
                </a:solidFill>
              </a:rPr>
              <a:t>Psikolog</a:t>
            </a:r>
            <a:endParaRPr lang="en-US" sz="2000" b="1" dirty="0">
              <a:solidFill>
                <a:schemeClr val="bg1"/>
              </a:solidFill>
            </a:endParaRPr>
          </a:p>
          <a:p>
            <a:pPr algn="ctr" eaLnBrk="1" hangingPunct="1"/>
            <a:r>
              <a:rPr lang="en-US" sz="2000" b="1" dirty="0">
                <a:solidFill>
                  <a:schemeClr val="bg1"/>
                </a:solidFill>
              </a:rPr>
              <a:t> FAKULTAS PSIKOLOGI </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07090670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lvl="0"/>
            <a:r>
              <a:rPr lang="id-ID" sz="2400" dirty="0"/>
              <a:t>Mampu menjelaskan jenis-jenis psikoterapi (terapi individu, terapi kelompok, terapi perkawinan, terapi keluarga, )</a:t>
            </a:r>
            <a:endParaRPr lang="en-US" sz="2400" dirty="0"/>
          </a:p>
          <a:p>
            <a:r>
              <a:rPr lang="id-ID" sz="2400" dirty="0"/>
              <a:t>Menjelaskan Prevensi dan rehabilitasi psikososial </a:t>
            </a:r>
            <a:endParaRPr lang="id-ID" sz="2200" dirty="0" smtClean="0">
              <a:latin typeface="Arial" charset="0"/>
              <a:cs typeface="Arial" charset="0"/>
            </a:endParaRPr>
          </a:p>
        </p:txBody>
      </p:sp>
    </p:spTree>
    <p:extLst>
      <p:ext uri="{BB962C8B-B14F-4D97-AF65-F5344CB8AC3E}">
        <p14:creationId xmlns:p14="http://schemas.microsoft.com/office/powerpoint/2010/main" val="300447840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t>Definisi psikoterapi</a:t>
            </a:r>
            <a:endParaRPr lang="en-US"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en-US" sz="2400" dirty="0" smtClean="0"/>
              <a:t> </a:t>
            </a:r>
            <a:r>
              <a:rPr lang="id-ID" sz="2400" dirty="0" smtClean="0"/>
              <a:t>Psikoterapi </a:t>
            </a:r>
            <a:r>
              <a:rPr lang="id-ID" sz="2400" dirty="0" smtClean="0">
                <a:sym typeface="Wingdings" pitchFamily="2" charset="2"/>
              </a:rPr>
              <a:t> tretmen psikis. </a:t>
            </a:r>
          </a:p>
          <a:p>
            <a:r>
              <a:rPr lang="id-ID" sz="2400" dirty="0" smtClean="0">
                <a:sym typeface="Wingdings" pitchFamily="2" charset="2"/>
              </a:rPr>
              <a:t>Yang terlibat dalam psikoterapi : klien dan terapis</a:t>
            </a:r>
          </a:p>
          <a:p>
            <a:r>
              <a:rPr lang="id-ID" sz="2400" dirty="0" smtClean="0">
                <a:sym typeface="Wingdings" pitchFamily="2" charset="2"/>
              </a:rPr>
              <a:t>Klien  orang yang membutuhkan bantuan terapis untuk menghilangkan distresnya, disabilitas atau malfunction: fungsi kognitif (gangguan berpikir), fungsi afeksi (menderita atau ketidaknyamanan emosi), atau fungsi perilaku (inadekuat behavior)</a:t>
            </a:r>
          </a:p>
          <a:p>
            <a:r>
              <a:rPr lang="id-ID" sz="2400" dirty="0" smtClean="0">
                <a:sym typeface="Wingdings" pitchFamily="2" charset="2"/>
              </a:rPr>
              <a:t>Terapis: orang atau bagian proses psikoterapi yang memahami teori kepribadian, perkembangan, merubah dan mengelola ketidaknyamanan pada klien yang disesuaikan dengan teori dan legalisasi profesi</a:t>
            </a:r>
            <a:endParaRPr lang="id-ID" sz="2400" dirty="0" smtClean="0">
              <a:sym typeface="Wingdings" pitchFamily="2" charset="2"/>
            </a:endParaRPr>
          </a:p>
        </p:txBody>
      </p:sp>
    </p:spTree>
    <p:extLst>
      <p:ext uri="{BB962C8B-B14F-4D97-AF65-F5344CB8AC3E}">
        <p14:creationId xmlns:p14="http://schemas.microsoft.com/office/powerpoint/2010/main" val="384607138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Content Placeholder 5"/>
          <p:cNvSpPr>
            <a:spLocks noGrp="1"/>
          </p:cNvSpPr>
          <p:nvPr>
            <p:ph idx="1"/>
          </p:nvPr>
        </p:nvSpPr>
        <p:spPr>
          <a:xfrm>
            <a:off x="457200" y="1524000"/>
            <a:ext cx="8229600" cy="4602163"/>
          </a:xfrm>
        </p:spPr>
        <p:txBody>
          <a:bodyPr/>
          <a:lstStyle/>
          <a:p>
            <a:r>
              <a:rPr lang="id-ID" sz="2400" dirty="0" smtClean="0"/>
              <a:t>Psikoterapi adalah Aplikasi dari metode klinis yang diinformasikan dengan sengaja yg didasari oleh prinsip psikologi yang bertujuan untuk membantu orang lain agar bisa memodifikasi perilaku, kognisi dan emosi dan atau karakteristik personal  lainnya sebagai petunjuk untuk kebutuhan subjek /klien (Nacross, dalam Suberg, 2002). </a:t>
            </a:r>
          </a:p>
          <a:p>
            <a:r>
              <a:rPr lang="id-ID" sz="2400" dirty="0" smtClean="0"/>
              <a:t>Tujuan psikoterapi </a:t>
            </a:r>
            <a:r>
              <a:rPr lang="id-ID" sz="2400" dirty="0" smtClean="0">
                <a:sym typeface="Wingdings" pitchFamily="2" charset="2"/>
              </a:rPr>
              <a:t> merubah perasaan, cara berpikir dan perilaku/action untuk menunjukkan tujuan sesuai yg diinginkan klien</a:t>
            </a:r>
            <a:endParaRPr lang="id-ID" sz="2400"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6942942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dirty="0" smtClean="0"/>
              <a:t> </a:t>
            </a:r>
            <a:endParaRPr lang="en-US"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en-US" sz="2400" dirty="0" smtClean="0"/>
              <a:t> </a:t>
            </a:r>
            <a:endParaRPr lang="id-ID" sz="2200" dirty="0" smtClean="0">
              <a:latin typeface="Arial" charset="0"/>
              <a:cs typeface="Arial" charset="0"/>
            </a:endParaRPr>
          </a:p>
        </p:txBody>
      </p:sp>
      <p:sp>
        <p:nvSpPr>
          <p:cNvPr id="2" name="Rectangle 1"/>
          <p:cNvSpPr/>
          <p:nvPr/>
        </p:nvSpPr>
        <p:spPr>
          <a:xfrm>
            <a:off x="1085898" y="944480"/>
            <a:ext cx="1264129" cy="369332"/>
          </a:xfrm>
          <a:prstGeom prst="rect">
            <a:avLst/>
          </a:prstGeom>
        </p:spPr>
        <p:txBody>
          <a:bodyPr wrap="none">
            <a:spAutoFit/>
          </a:bodyPr>
          <a:lstStyle/>
          <a:p>
            <a:r>
              <a:rPr lang="id-ID" dirty="0" smtClean="0"/>
              <a:t>Psikoterapi </a:t>
            </a:r>
            <a:endParaRPr lang="en-US" dirty="0"/>
          </a:p>
        </p:txBody>
      </p:sp>
      <p:sp>
        <p:nvSpPr>
          <p:cNvPr id="3" name="Rectangle 2"/>
          <p:cNvSpPr/>
          <p:nvPr/>
        </p:nvSpPr>
        <p:spPr>
          <a:xfrm>
            <a:off x="5867400" y="759814"/>
            <a:ext cx="1066574" cy="369332"/>
          </a:xfrm>
          <a:prstGeom prst="rect">
            <a:avLst/>
          </a:prstGeom>
        </p:spPr>
        <p:txBody>
          <a:bodyPr wrap="none">
            <a:spAutoFit/>
          </a:bodyPr>
          <a:lstStyle/>
          <a:p>
            <a:r>
              <a:rPr lang="id-ID" dirty="0" smtClean="0"/>
              <a:t>konseling</a:t>
            </a:r>
            <a:endParaRPr lang="en-US" dirty="0"/>
          </a:p>
        </p:txBody>
      </p:sp>
    </p:spTree>
    <p:extLst>
      <p:ext uri="{BB962C8B-B14F-4D97-AF65-F5344CB8AC3E}">
        <p14:creationId xmlns:p14="http://schemas.microsoft.com/office/powerpoint/2010/main" val="1161483828"/>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195</Words>
  <Application>Microsoft Office PowerPoint</Application>
  <PresentationFormat>On-screen Show (4:3)</PresentationFormat>
  <Paragraphs>22</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KEMAMPUAN AKHIR YANG DIHARAPKAN</vt:lpstr>
      <vt:lpstr>Definisi psikoterapi</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Class</dc:creator>
  <cp:lastModifiedBy>Class</cp:lastModifiedBy>
  <cp:revision>3</cp:revision>
  <dcterms:created xsi:type="dcterms:W3CDTF">2017-10-23T09:24:40Z</dcterms:created>
  <dcterms:modified xsi:type="dcterms:W3CDTF">2017-10-23T09:41:00Z</dcterms:modified>
</cp:coreProperties>
</file>