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7"/>
  </p:notesMasterIdLst>
  <p:sldIdLst>
    <p:sldId id="256" r:id="rId3"/>
    <p:sldId id="284" r:id="rId4"/>
    <p:sldId id="285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7C330-4187-42B8-ABA3-09D2461BE862}" type="datetimeFigureOut">
              <a:rPr lang="id-ID" smtClean="0"/>
              <a:t>10/02/2018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D8FF8-CDC3-4D5F-9C8A-E866ED3DFB6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476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4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6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7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2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41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4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PERMAINAN DAN ALAT PERMAINAN YANG DARI BAHAN ALAM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id-ID" dirty="0" smtClean="0"/>
          </a:p>
          <a:p>
            <a:pPr algn="l"/>
            <a:r>
              <a:rPr lang="id-ID" dirty="0" smtClean="0"/>
              <a:t>L</a:t>
            </a:r>
            <a:r>
              <a:rPr lang="id-ID" dirty="0" smtClean="0"/>
              <a:t>ita </a:t>
            </a:r>
            <a:r>
              <a:rPr lang="id-ID" dirty="0" smtClean="0"/>
              <a:t>Patricia Lunanta, M. Psi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mampu membuat permainan dan alat permainan yang menggunakan benda-benda yang ada di lingkungan alam (batu, kayu, daun, dll)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Mahasiswa mampu menjelaskan aturan permainan dan cara membuat alat permainan yang berasal dari benda-benda yang ada di lingkungan alam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740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mampu menjabarkan manfaat dari permainan dan alat permainan yang mereka konstruksi dari benda-benda yang ada di lingkungan alam.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Mahasiswa mampu mengajarkan cara memainkan hasil konstruksinya tersebut. </a:t>
            </a:r>
          </a:p>
        </p:txBody>
      </p:sp>
    </p:spTree>
    <p:extLst>
      <p:ext uri="{BB962C8B-B14F-4D97-AF65-F5344CB8AC3E}">
        <p14:creationId xmlns:p14="http://schemas.microsoft.com/office/powerpoint/2010/main" val="73166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PRESENTASI KELOMPOK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mempresentasikan konsep permainan dan/atau alat permainan mereka</a:t>
            </a:r>
          </a:p>
          <a:p>
            <a:r>
              <a:rPr lang="id-ID" dirty="0"/>
              <a:t>Mahasiswa menjelaskan bahan dan manfaat permainan tersebut</a:t>
            </a:r>
          </a:p>
          <a:p>
            <a:r>
              <a:rPr lang="id-ID" dirty="0"/>
              <a:t>Mahasiswa mengajarkan kepada kelas bagaimana cara memainkannya</a:t>
            </a:r>
          </a:p>
          <a:p>
            <a:r>
              <a:rPr lang="id-ID"/>
              <a:t>Permainan diuji coba oleh seluruh kelas. </a:t>
            </a:r>
          </a:p>
          <a:p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499596457"/>
      </p:ext>
    </p:extLst>
  </p:cSld>
  <p:clrMapOvr>
    <a:masterClrMapping/>
  </p:clrMapOvr>
</p:sld>
</file>

<file path=ppt/theme/theme1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3005C949-B08C-442A-B2D6-75A98AB780EB}" vid="{19280BA6-BB49-410A-AD56-9D9793306A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389</TotalTime>
  <Words>126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Stack of books design template</vt:lpstr>
      <vt:lpstr>templete esa unggul 2017</vt:lpstr>
      <vt:lpstr>PERMAINAN DAN ALAT PERMAINAN YANG DARI BAHAN ALAM</vt:lpstr>
      <vt:lpstr>Kemampuan akhir yang diharapkan</vt:lpstr>
      <vt:lpstr>Kemampuan akhir yang diharapkan</vt:lpstr>
      <vt:lpstr>PRESENTASI KELOMPOK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MODIFICATION</dc:title>
  <dc:creator>Administrator</dc:creator>
  <cp:lastModifiedBy>Administrator</cp:lastModifiedBy>
  <cp:revision>46</cp:revision>
  <dcterms:created xsi:type="dcterms:W3CDTF">2006-08-16T00:00:00Z</dcterms:created>
  <dcterms:modified xsi:type="dcterms:W3CDTF">2018-02-10T15:42:20Z</dcterms:modified>
</cp:coreProperties>
</file>