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7"/>
  </p:notesMasterIdLst>
  <p:sldIdLst>
    <p:sldId id="256" r:id="rId3"/>
    <p:sldId id="284" r:id="rId4"/>
    <p:sldId id="285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C330-4187-42B8-ABA3-09D2461BE86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8FF8-CDC3-4D5F-9C8A-E866ED3DFB6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7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698625"/>
            <a:ext cx="6172199" cy="1470025"/>
          </a:xfrm>
        </p:spPr>
        <p:txBody>
          <a:bodyPr/>
          <a:lstStyle/>
          <a:p>
            <a:r>
              <a:rPr lang="id-ID" dirty="0" smtClean="0"/>
              <a:t>PERMAINAN DAN ALAT PERMAINAN DARI BAHAN YANG DAPAT DIKONSUMSI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id-ID" dirty="0" smtClean="0"/>
          </a:p>
          <a:p>
            <a:pPr algn="l"/>
            <a:r>
              <a:rPr lang="id-ID" dirty="0" smtClean="0"/>
              <a:t>Lita </a:t>
            </a:r>
            <a:r>
              <a:rPr lang="id-ID" dirty="0" smtClean="0"/>
              <a:t>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membuat permainan dan alat permainan yang menggunakan benda-benda yang dapat dikonsumsi (terigu, beras, gula, garam, dll)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mampu menjelaskan aturan permainan dan cara membuat alat permainan yang berasal dari benda-benda yang dapat </a:t>
            </a:r>
            <a:r>
              <a:rPr lang="id-ID" dirty="0" smtClean="0"/>
              <a:t>dikonsumsi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74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mampu menjabarkan manfaat dari permainan dan alat permainan yang mereka konstruksi dari benda-benda yang dapat dikonsumsi tersebut.</a:t>
            </a:r>
          </a:p>
          <a:p>
            <a:endParaRPr lang="id-ID" dirty="0"/>
          </a:p>
          <a:p>
            <a:r>
              <a:rPr lang="id-ID" dirty="0"/>
              <a:t>Mahasiswa mampu mengajarkan cara memainkan hasil konstruksinya tersebut.</a:t>
            </a:r>
          </a:p>
        </p:txBody>
      </p:sp>
    </p:spTree>
    <p:extLst>
      <p:ext uri="{BB962C8B-B14F-4D97-AF65-F5344CB8AC3E}">
        <p14:creationId xmlns:p14="http://schemas.microsoft.com/office/powerpoint/2010/main" val="73166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Presentasi Mahasiswa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mempresentasikan konsep permainan dan/atau alat permainan mereka</a:t>
            </a:r>
          </a:p>
          <a:p>
            <a:r>
              <a:rPr lang="id-ID" dirty="0"/>
              <a:t>Mahasiswa menjelaskan bahan dan manfaat permainan tersebut</a:t>
            </a:r>
          </a:p>
          <a:p>
            <a:r>
              <a:rPr lang="id-ID" dirty="0"/>
              <a:t>Mahasiswa mengajarkan kepada kelas bagaimana cara memainkannya</a:t>
            </a:r>
          </a:p>
          <a:p>
            <a:r>
              <a:rPr lang="id-ID" dirty="0"/>
              <a:t>Permainan diuji coba oleh seluruh kelas. </a:t>
            </a:r>
          </a:p>
          <a:p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499596457"/>
      </p:ext>
    </p:extLst>
  </p:cSld>
  <p:clrMapOvr>
    <a:masterClrMapping/>
  </p:clrMapOvr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391</TotalTime>
  <Words>124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Stack of books design template</vt:lpstr>
      <vt:lpstr>templete esa unggul 2017</vt:lpstr>
      <vt:lpstr>PERMAINAN DAN ALAT PERMAINAN DARI BAHAN YANG DAPAT DIKONSUMSI</vt:lpstr>
      <vt:lpstr>Kemampuan akhir yang diharapkan</vt:lpstr>
      <vt:lpstr>Kemampuan akhir yang diharapkan</vt:lpstr>
      <vt:lpstr>Presentasi Mahasiswa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MODIFICATION</dc:title>
  <dc:creator>Administrator</dc:creator>
  <cp:lastModifiedBy>Administrator</cp:lastModifiedBy>
  <cp:revision>48</cp:revision>
  <dcterms:created xsi:type="dcterms:W3CDTF">2006-08-16T00:00:00Z</dcterms:created>
  <dcterms:modified xsi:type="dcterms:W3CDTF">2018-02-10T15:41:16Z</dcterms:modified>
</cp:coreProperties>
</file>