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0"/>
  </p:notesMasterIdLst>
  <p:sldIdLst>
    <p:sldId id="256" r:id="rId3"/>
    <p:sldId id="284" r:id="rId4"/>
    <p:sldId id="285" r:id="rId5"/>
    <p:sldId id="262" r:id="rId6"/>
    <p:sldId id="286" r:id="rId7"/>
    <p:sldId id="287" r:id="rId8"/>
    <p:sldId id="288" r:id="rId9"/>
    <p:sldId id="289" r:id="rId10"/>
    <p:sldId id="290" r:id="rId11"/>
    <p:sldId id="291" r:id="rId12"/>
    <p:sldId id="294" r:id="rId13"/>
    <p:sldId id="295" r:id="rId14"/>
    <p:sldId id="296" r:id="rId15"/>
    <p:sldId id="297" r:id="rId16"/>
    <p:sldId id="298" r:id="rId17"/>
    <p:sldId id="292" r:id="rId18"/>
    <p:sldId id="2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9" d="100"/>
          <a:sy n="69" d="100"/>
        </p:scale>
        <p:origin x="-1440" y="-96"/>
      </p:cViewPr>
      <p:guideLst>
        <p:guide orient="horz" pos="2160"/>
        <p:guide pos="2880"/>
      </p:guideLst>
    </p:cSldViewPr>
  </p:slideViewPr>
  <p:notesTextViewPr>
    <p:cViewPr>
      <p:scale>
        <a:sx n="100" d="100"/>
        <a:sy n="100" d="100"/>
      </p:scale>
      <p:origin x="0" y="3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7C330-4187-42B8-ABA3-09D2461BE862}" type="datetimeFigureOut">
              <a:rPr lang="id-ID" smtClean="0"/>
              <a:t>27/02/2018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D8FF8-CDC3-4D5F-9C8A-E866ED3DFB6E}" type="slidenum">
              <a:rPr lang="id-ID" smtClean="0"/>
              <a:t>‹#›</a:t>
            </a:fld>
            <a:endParaRPr lang="id-ID"/>
          </a:p>
        </p:txBody>
      </p:sp>
    </p:spTree>
    <p:extLst>
      <p:ext uri="{BB962C8B-B14F-4D97-AF65-F5344CB8AC3E}">
        <p14:creationId xmlns:p14="http://schemas.microsoft.com/office/powerpoint/2010/main" val="159476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Fungsi permainan simbolik</a:t>
            </a:r>
          </a:p>
          <a:p>
            <a:r>
              <a:rPr lang="id-ID" dirty="0" smtClean="0"/>
              <a:t>Pada</a:t>
            </a:r>
            <a:r>
              <a:rPr lang="id-ID" baseline="0" dirty="0" smtClean="0"/>
              <a:t> budaya jepang, main simbolik dimanfaatkan untuk mengajarkan anak komunikasi dan interaksi, pada budaya amerika, permainan simbolik ditekankan pada fungsi/manfaat dari mainan tersebut, digunakan untuk mengeksplorasi dunia</a:t>
            </a:r>
          </a:p>
          <a:p>
            <a:endParaRPr lang="id-ID" baseline="0" dirty="0" smtClean="0"/>
          </a:p>
          <a:p>
            <a:r>
              <a:rPr lang="id-ID" baseline="0" dirty="0" smtClean="0"/>
              <a:t>Pada budaya amerika permainan simbolik di encourage, sebaliknya di suku mayan misalnya, tidak banyak dilakukan karena orang tua memang tidak menyemangati anak melakukan ini. Aktivitas bermain dianggap mengganggu anak dari pekerjaan yang harus dilakukan.</a:t>
            </a:r>
            <a:endParaRPr lang="id-ID" dirty="0"/>
          </a:p>
        </p:txBody>
      </p:sp>
      <p:sp>
        <p:nvSpPr>
          <p:cNvPr id="4" name="Slide Number Placeholder 3"/>
          <p:cNvSpPr>
            <a:spLocks noGrp="1"/>
          </p:cNvSpPr>
          <p:nvPr>
            <p:ph type="sldNum" sz="quarter" idx="10"/>
          </p:nvPr>
        </p:nvSpPr>
        <p:spPr/>
        <p:txBody>
          <a:bodyPr/>
          <a:lstStyle/>
          <a:p>
            <a:fld id="{FBBD8FF8-CDC3-4D5F-9C8A-E866ED3DFB6E}" type="slidenum">
              <a:rPr lang="id-ID" smtClean="0"/>
              <a:t>9</a:t>
            </a:fld>
            <a:endParaRPr lang="id-ID"/>
          </a:p>
        </p:txBody>
      </p:sp>
    </p:spTree>
    <p:extLst>
      <p:ext uri="{BB962C8B-B14F-4D97-AF65-F5344CB8AC3E}">
        <p14:creationId xmlns:p14="http://schemas.microsoft.com/office/powerpoint/2010/main" val="60339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Task-oriented: reflekcts a personal desire to be successful</a:t>
            </a:r>
          </a:p>
          <a:p>
            <a:r>
              <a:rPr lang="id-ID" smtClean="0"/>
              <a:t>Other referenced: to show that one is better than others</a:t>
            </a:r>
            <a:endParaRPr lang="id-ID"/>
          </a:p>
        </p:txBody>
      </p:sp>
      <p:sp>
        <p:nvSpPr>
          <p:cNvPr id="4" name="Slide Number Placeholder 3"/>
          <p:cNvSpPr>
            <a:spLocks noGrp="1"/>
          </p:cNvSpPr>
          <p:nvPr>
            <p:ph type="sldNum" sz="quarter" idx="10"/>
          </p:nvPr>
        </p:nvSpPr>
        <p:spPr/>
        <p:txBody>
          <a:bodyPr/>
          <a:lstStyle/>
          <a:p>
            <a:fld id="{FBBD8FF8-CDC3-4D5F-9C8A-E866ED3DFB6E}" type="slidenum">
              <a:rPr lang="id-ID" smtClean="0"/>
              <a:t>15</a:t>
            </a:fld>
            <a:endParaRPr lang="id-ID"/>
          </a:p>
        </p:txBody>
      </p:sp>
    </p:spTree>
    <p:extLst>
      <p:ext uri="{BB962C8B-B14F-4D97-AF65-F5344CB8AC3E}">
        <p14:creationId xmlns:p14="http://schemas.microsoft.com/office/powerpoint/2010/main" val="3272449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1D8BD707-D9CF-40AE-B4C6-C98DA3205C09}" type="datetimeFigureOut">
              <a:rPr lang="en-US" smtClean="0"/>
              <a:pPr/>
              <a:t>2/27/2018</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6513" y="-26988"/>
            <a:ext cx="92043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10646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0513"/>
            <a:ext cx="9144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40618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93027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a:t>
            </a:r>
            <a:r>
              <a:rPr lang="id-ID" altLang="id-ID" sz="2400" b="1">
                <a:solidFill>
                  <a:srgbClr val="404040"/>
                </a:solidFill>
                <a:cs typeface="Arial" charset="0"/>
              </a:rPr>
              <a:t>sudah</a:t>
            </a:r>
            <a:r>
              <a:rPr lang="en-US" altLang="id-ID"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12947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9806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980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31716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948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7377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71582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14841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80444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2623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2/27/2018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fld id="{1D8BD707-D9CF-40AE-B4C6-C98DA3205C09}" type="datetimeFigureOut">
              <a:rPr lang="en-US" smtClean="0"/>
              <a:pPr/>
              <a:t>2/27/2018</a:t>
            </a:fld>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8" name="Text Placeholder 2"/>
          <p:cNvSpPr>
            <a:spLocks noGrp="1"/>
          </p:cNvSpPr>
          <p:nvPr>
            <p:ph type="body" idx="1"/>
          </p:nvPr>
        </p:nvSpPr>
        <p:spPr bwMode="auto">
          <a:xfrm>
            <a:off x="457200" y="1417638"/>
            <a:ext cx="82296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1D8BD707-D9CF-40AE-B4C6-C98DA3205C09}" type="datetimeFigureOut">
              <a:rPr lang="en-US" smtClean="0"/>
              <a:pPr/>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PENGARUH BUDAYA DALAM BERMAIN</a:t>
            </a:r>
            <a:endParaRPr lang="en-US" dirty="0"/>
          </a:p>
        </p:txBody>
      </p:sp>
      <p:sp>
        <p:nvSpPr>
          <p:cNvPr id="3" name="Subtitle 2"/>
          <p:cNvSpPr>
            <a:spLocks noGrp="1"/>
          </p:cNvSpPr>
          <p:nvPr>
            <p:ph type="subTitle" idx="1"/>
          </p:nvPr>
        </p:nvSpPr>
        <p:spPr/>
        <p:txBody>
          <a:bodyPr/>
          <a:lstStyle/>
          <a:p>
            <a:pPr algn="l"/>
            <a:r>
              <a:rPr lang="id-ID" dirty="0" smtClean="0"/>
              <a:t>Lita Patricia Lunanta, M. Psi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Perbedaan status sosial ekonomi juga berkorelasi dengan bagaimana anak bermain simbolik, walaupun belum ditemukan mengapa perbedaan ini terjadi.</a:t>
            </a:r>
          </a:p>
          <a:p>
            <a:r>
              <a:rPr lang="id-ID" dirty="0" smtClean="0"/>
              <a:t>Faktor yang mungkin berpengaruh antara lain</a:t>
            </a:r>
          </a:p>
          <a:p>
            <a:pPr lvl="1"/>
            <a:r>
              <a:rPr lang="id-ID" dirty="0" smtClean="0"/>
              <a:t>Pekerjaan orang tua,</a:t>
            </a:r>
          </a:p>
          <a:p>
            <a:pPr lvl="1"/>
            <a:r>
              <a:rPr lang="id-ID" dirty="0" smtClean="0"/>
              <a:t>Pemasukan keluarga</a:t>
            </a:r>
          </a:p>
          <a:p>
            <a:pPr lvl="1"/>
            <a:r>
              <a:rPr lang="id-ID" dirty="0" smtClean="0"/>
              <a:t>Pendidikan</a:t>
            </a:r>
          </a:p>
          <a:p>
            <a:pPr marL="457200" lvl="1" indent="0">
              <a:buNone/>
            </a:pPr>
            <a:r>
              <a:rPr lang="id-ID" dirty="0" smtClean="0"/>
              <a:t>Namun, semua hal ini tidak dapat disimpulkan</a:t>
            </a:r>
            <a:endParaRPr lang="id-ID" dirty="0"/>
          </a:p>
          <a:p>
            <a:pPr marL="457200" lvl="1" indent="0">
              <a:buNone/>
            </a:pPr>
            <a:endParaRPr lang="id-ID" dirty="0" smtClean="0"/>
          </a:p>
        </p:txBody>
      </p:sp>
    </p:spTree>
    <p:extLst>
      <p:ext uri="{BB962C8B-B14F-4D97-AF65-F5344CB8AC3E}">
        <p14:creationId xmlns:p14="http://schemas.microsoft.com/office/powerpoint/2010/main" val="2297737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9275"/>
            <a:ext cx="9296400" cy="868363"/>
          </a:xfrm>
        </p:spPr>
        <p:txBody>
          <a:bodyPr/>
          <a:lstStyle/>
          <a:p>
            <a:r>
              <a:rPr lang="id-ID" sz="3600" dirty="0" smtClean="0"/>
              <a:t>Pengaruh budaya </a:t>
            </a:r>
            <a:r>
              <a:rPr lang="id-ID" sz="2400" dirty="0" smtClean="0"/>
              <a:t>dalam</a:t>
            </a:r>
            <a:r>
              <a:rPr lang="id-ID" sz="3600" dirty="0" smtClean="0"/>
              <a:t> permainan kompetitif</a:t>
            </a:r>
            <a:endParaRPr lang="id-ID" sz="3600" dirty="0"/>
          </a:p>
        </p:txBody>
      </p:sp>
      <p:sp>
        <p:nvSpPr>
          <p:cNvPr id="3" name="Content Placeholder 2"/>
          <p:cNvSpPr>
            <a:spLocks noGrp="1"/>
          </p:cNvSpPr>
          <p:nvPr>
            <p:ph idx="1"/>
          </p:nvPr>
        </p:nvSpPr>
        <p:spPr/>
        <p:txBody>
          <a:bodyPr/>
          <a:lstStyle/>
          <a:p>
            <a:r>
              <a:rPr lang="id-ID" dirty="0" smtClean="0"/>
              <a:t>Budaya tertentu tidak mendorong anak-anak untuk melakukan kompetisi sama sekali</a:t>
            </a:r>
          </a:p>
          <a:p>
            <a:r>
              <a:rPr lang="id-ID" dirty="0"/>
              <a:t>Permainan kompetisi memiliki beberapa tipe</a:t>
            </a:r>
          </a:p>
          <a:p>
            <a:pPr lvl="1"/>
            <a:r>
              <a:rPr lang="id-ID" dirty="0"/>
              <a:t>Permainan keterampilan fisik</a:t>
            </a:r>
          </a:p>
          <a:p>
            <a:pPr lvl="1"/>
            <a:r>
              <a:rPr lang="id-ID" dirty="0"/>
              <a:t>Permainan kesempatan (chance)</a:t>
            </a:r>
          </a:p>
          <a:p>
            <a:pPr lvl="1"/>
            <a:r>
              <a:rPr lang="id-ID" dirty="0"/>
              <a:t>Permainan strategi</a:t>
            </a:r>
          </a:p>
          <a:p>
            <a:r>
              <a:rPr lang="id-ID" dirty="0" smtClean="0"/>
              <a:t>Pemilihan </a:t>
            </a:r>
            <a:r>
              <a:rPr lang="id-ID" dirty="0"/>
              <a:t>jenis permainan kompetisi menggambarkan situasi </a:t>
            </a:r>
            <a:r>
              <a:rPr lang="id-ID" dirty="0" smtClean="0"/>
              <a:t>budaya</a:t>
            </a:r>
            <a:endParaRPr lang="id-ID" dirty="0"/>
          </a:p>
        </p:txBody>
      </p:sp>
    </p:spTree>
    <p:extLst>
      <p:ext uri="{BB962C8B-B14F-4D97-AF65-F5344CB8AC3E}">
        <p14:creationId xmlns:p14="http://schemas.microsoft.com/office/powerpoint/2010/main" val="15869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Permainan keterampilan fisik</a:t>
            </a:r>
            <a:endParaRPr lang="id-ID" dirty="0"/>
          </a:p>
        </p:txBody>
      </p:sp>
      <p:sp>
        <p:nvSpPr>
          <p:cNvPr id="3" name="Content Placeholder 2"/>
          <p:cNvSpPr>
            <a:spLocks noGrp="1"/>
          </p:cNvSpPr>
          <p:nvPr>
            <p:ph idx="1"/>
          </p:nvPr>
        </p:nvSpPr>
        <p:spPr/>
        <p:txBody>
          <a:bodyPr/>
          <a:lstStyle/>
          <a:p>
            <a:r>
              <a:rPr lang="id-ID" dirty="0" smtClean="0"/>
              <a:t>Hasilnya ditentukan hanya dari keterampilan fisik pemainnya</a:t>
            </a:r>
          </a:p>
          <a:p>
            <a:r>
              <a:rPr lang="id-ID" dirty="0" smtClean="0"/>
              <a:t>Contoh: lomba lari, angkat berat, dll</a:t>
            </a:r>
          </a:p>
          <a:p>
            <a:r>
              <a:rPr lang="id-ID" dirty="0" smtClean="0"/>
              <a:t>Biasanya ditemukan pada budaya yang sederhana dengan kemajuan teknologi yang terbatas</a:t>
            </a:r>
          </a:p>
          <a:p>
            <a:r>
              <a:rPr lang="id-ID" dirty="0" smtClean="0"/>
              <a:t>Hidup sehari-hari tergantung pada keterampilan motorik spesifik</a:t>
            </a:r>
            <a:endParaRPr lang="id-ID" dirty="0"/>
          </a:p>
        </p:txBody>
      </p:sp>
    </p:spTree>
    <p:extLst>
      <p:ext uri="{BB962C8B-B14F-4D97-AF65-F5344CB8AC3E}">
        <p14:creationId xmlns:p14="http://schemas.microsoft.com/office/powerpoint/2010/main" val="1457911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Permainan kesempatan</a:t>
            </a:r>
            <a:endParaRPr lang="id-ID" dirty="0"/>
          </a:p>
        </p:txBody>
      </p:sp>
      <p:sp>
        <p:nvSpPr>
          <p:cNvPr id="3" name="Content Placeholder 2"/>
          <p:cNvSpPr>
            <a:spLocks noGrp="1"/>
          </p:cNvSpPr>
          <p:nvPr>
            <p:ph idx="1"/>
          </p:nvPr>
        </p:nvSpPr>
        <p:spPr/>
        <p:txBody>
          <a:bodyPr/>
          <a:lstStyle/>
          <a:p>
            <a:r>
              <a:rPr lang="id-ID" dirty="0" smtClean="0"/>
              <a:t>Jenis permainan yang tergantung dari keberuntungan</a:t>
            </a:r>
          </a:p>
          <a:p>
            <a:r>
              <a:rPr lang="id-ID" dirty="0" smtClean="0"/>
              <a:t>Permainan ini dilakukan oleh budaya yang banyak mempercayai atau bergantung pada nasib. Budaya yang melibatkan kondisi individu, sosial, dan lingkungan yang tidak pasti</a:t>
            </a:r>
            <a:endParaRPr lang="id-ID" dirty="0"/>
          </a:p>
        </p:txBody>
      </p:sp>
    </p:spTree>
    <p:extLst>
      <p:ext uri="{BB962C8B-B14F-4D97-AF65-F5344CB8AC3E}">
        <p14:creationId xmlns:p14="http://schemas.microsoft.com/office/powerpoint/2010/main" val="3551633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Permainan Strategi</a:t>
            </a:r>
            <a:endParaRPr lang="id-ID" dirty="0"/>
          </a:p>
        </p:txBody>
      </p:sp>
      <p:sp>
        <p:nvSpPr>
          <p:cNvPr id="3" name="Content Placeholder 2"/>
          <p:cNvSpPr>
            <a:spLocks noGrp="1"/>
          </p:cNvSpPr>
          <p:nvPr>
            <p:ph idx="1"/>
          </p:nvPr>
        </p:nvSpPr>
        <p:spPr/>
        <p:txBody>
          <a:bodyPr/>
          <a:lstStyle/>
          <a:p>
            <a:r>
              <a:rPr lang="id-ID" dirty="0" smtClean="0"/>
              <a:t>Hasilnya ditentukan oleh pilihan rasional yang dibuat oleh pemainnya dan ditemukan dalam budaya yang kompleks dan memiliki teknologi maju.</a:t>
            </a:r>
          </a:p>
          <a:p>
            <a:r>
              <a:rPr lang="id-ID" dirty="0" smtClean="0"/>
              <a:t>Kesuksesan dalam budaya ini tergantung pada kemampuan individu untuk membuat pilihan rasional dan bukan hanya pada kemampuan fisik atau nasib</a:t>
            </a:r>
          </a:p>
          <a:p>
            <a:r>
              <a:rPr lang="id-ID" dirty="0" smtClean="0"/>
              <a:t>Contoh: berbagai macam boardgames dan olahraga yang melibatkan strategi</a:t>
            </a:r>
            <a:endParaRPr lang="id-ID" dirty="0"/>
          </a:p>
        </p:txBody>
      </p:sp>
    </p:spTree>
    <p:extLst>
      <p:ext uri="{BB962C8B-B14F-4D97-AF65-F5344CB8AC3E}">
        <p14:creationId xmlns:p14="http://schemas.microsoft.com/office/powerpoint/2010/main" val="221858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Kompetisi sebaiknya diikuti juga dengan kerjasama. Terlalu banyak kompetisi akan bersifat merusak anak</a:t>
            </a:r>
          </a:p>
          <a:p>
            <a:r>
              <a:rPr lang="id-ID" dirty="0" smtClean="0"/>
              <a:t>Kompetisi yang sehat bersifat </a:t>
            </a:r>
            <a:r>
              <a:rPr lang="id-ID" i="1" dirty="0" smtClean="0"/>
              <a:t>task-oriented competition</a:t>
            </a:r>
          </a:p>
          <a:p>
            <a:r>
              <a:rPr lang="id-ID" dirty="0" smtClean="0"/>
              <a:t>Kompetisi yang kurang sehat bersifat </a:t>
            </a:r>
            <a:r>
              <a:rPr lang="id-ID" i="1" dirty="0" smtClean="0"/>
              <a:t>other-referenced competition</a:t>
            </a:r>
            <a:endParaRPr lang="id-ID" dirty="0"/>
          </a:p>
        </p:txBody>
      </p:sp>
    </p:spTree>
    <p:extLst>
      <p:ext uri="{BB962C8B-B14F-4D97-AF65-F5344CB8AC3E}">
        <p14:creationId xmlns:p14="http://schemas.microsoft.com/office/powerpoint/2010/main" val="778522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a:t>
            </a:r>
            <a:endParaRPr lang="id-ID" dirty="0"/>
          </a:p>
        </p:txBody>
      </p:sp>
      <p:sp>
        <p:nvSpPr>
          <p:cNvPr id="3" name="Content Placeholder 2"/>
          <p:cNvSpPr>
            <a:spLocks noGrp="1"/>
          </p:cNvSpPr>
          <p:nvPr>
            <p:ph idx="1"/>
          </p:nvPr>
        </p:nvSpPr>
        <p:spPr/>
        <p:txBody>
          <a:bodyPr/>
          <a:lstStyle/>
          <a:p>
            <a:r>
              <a:rPr lang="id-ID" dirty="0" smtClean="0"/>
              <a:t>Pilihlah satu olah raga yang popular di Indonesia, misalnya sepakbola, futsal, atau bulutangkis. Diskusikan bagaimana nilai dari permainan tersebut merefleksikan nilai dari masyarakat Indonesia. Misalnya, apakah nilai-nilai yang penting bagi seseorang untuk sukses dalam sepak bola? Apakah hal-hal ini juga merupakan nilai yang penting untuk kesuksesan dalam area hidup yang lain?</a:t>
            </a:r>
          </a:p>
        </p:txBody>
      </p:sp>
    </p:spTree>
    <p:extLst>
      <p:ext uri="{BB962C8B-B14F-4D97-AF65-F5344CB8AC3E}">
        <p14:creationId xmlns:p14="http://schemas.microsoft.com/office/powerpoint/2010/main" val="1696819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a:t>
            </a:r>
            <a:endParaRPr lang="id-ID" dirty="0"/>
          </a:p>
        </p:txBody>
      </p:sp>
      <p:sp>
        <p:nvSpPr>
          <p:cNvPr id="3" name="Content Placeholder 2"/>
          <p:cNvSpPr>
            <a:spLocks noGrp="1"/>
          </p:cNvSpPr>
          <p:nvPr>
            <p:ph idx="1"/>
          </p:nvPr>
        </p:nvSpPr>
        <p:spPr/>
        <p:txBody>
          <a:bodyPr/>
          <a:lstStyle/>
          <a:p>
            <a:r>
              <a:rPr lang="id-ID" dirty="0" smtClean="0"/>
              <a:t>Jika permainan anak-anak merefleksikan nilai dari suatu budaya, nilai apa yang diusung oleh permainan tradisional kita dan apa yang dapat diceritakan mengenai budaya kita dari permainan tersebut?</a:t>
            </a:r>
          </a:p>
          <a:p>
            <a:r>
              <a:rPr lang="id-ID" dirty="0" smtClean="0"/>
              <a:t>Dengan berubahnya jenis permainan yang dilakukan anak-anak sekarang, perubahan nilai apa yang dapat kita lihat dari anak-anak sekarang?</a:t>
            </a:r>
            <a:endParaRPr lang="id-ID" dirty="0"/>
          </a:p>
        </p:txBody>
      </p:sp>
    </p:spTree>
    <p:extLst>
      <p:ext uri="{BB962C8B-B14F-4D97-AF65-F5344CB8AC3E}">
        <p14:creationId xmlns:p14="http://schemas.microsoft.com/office/powerpoint/2010/main" val="122169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dirty="0"/>
              <a:t>Mahasiswa mengenali persamaan antara permainan yang dilakukan manusia dan permainan yang dilakukan oleh hewan.</a:t>
            </a:r>
          </a:p>
          <a:p>
            <a:r>
              <a:rPr lang="id-ID" dirty="0" smtClean="0"/>
              <a:t>Memahami </a:t>
            </a:r>
            <a:r>
              <a:rPr lang="id-ID" dirty="0"/>
              <a:t>peran bermain dalam proses sosialisasi hewan</a:t>
            </a:r>
            <a:r>
              <a:rPr lang="id-ID" dirty="0" smtClean="0"/>
              <a:t>.</a:t>
            </a:r>
            <a:endParaRPr lang="id-ID" dirty="0"/>
          </a:p>
        </p:txBody>
      </p:sp>
    </p:spTree>
    <p:extLst>
      <p:ext uri="{BB962C8B-B14F-4D97-AF65-F5344CB8AC3E}">
        <p14:creationId xmlns:p14="http://schemas.microsoft.com/office/powerpoint/2010/main" val="168740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dirty="0" smtClean="0"/>
              <a:t>Mengenali </a:t>
            </a:r>
            <a:r>
              <a:rPr lang="id-ID" dirty="0"/>
              <a:t>permainan kompetitif yang melibatkan keterampilan fisik, permainan kesempatan, dan permainan strategi serta menggambarkan pengaruh budaya terhadap pemilihan jenis permainan ini</a:t>
            </a:r>
            <a:r>
              <a:rPr lang="id-ID" dirty="0" smtClean="0"/>
              <a:t>.</a:t>
            </a:r>
            <a:r>
              <a:rPr lang="id-ID" dirty="0"/>
              <a:t> </a:t>
            </a:r>
          </a:p>
          <a:p>
            <a:r>
              <a:rPr lang="id-ID" dirty="0"/>
              <a:t>Menggambarkan perbedaan budaya yang mempengaruhi permainan simbolik.</a:t>
            </a:r>
          </a:p>
        </p:txBody>
      </p:sp>
    </p:spTree>
    <p:extLst>
      <p:ext uri="{BB962C8B-B14F-4D97-AF65-F5344CB8AC3E}">
        <p14:creationId xmlns:p14="http://schemas.microsoft.com/office/powerpoint/2010/main" val="158882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Bermain pada binatang</a:t>
            </a:r>
            <a:endParaRPr lang="id-ID" dirty="0"/>
          </a:p>
        </p:txBody>
      </p:sp>
      <p:sp>
        <p:nvSpPr>
          <p:cNvPr id="3" name="Content Placeholder 2"/>
          <p:cNvSpPr>
            <a:spLocks noGrp="1"/>
          </p:cNvSpPr>
          <p:nvPr>
            <p:ph idx="1"/>
          </p:nvPr>
        </p:nvSpPr>
        <p:spPr/>
        <p:txBody>
          <a:bodyPr/>
          <a:lstStyle/>
          <a:p>
            <a:r>
              <a:rPr lang="id-ID" dirty="0" smtClean="0"/>
              <a:t>Bermain tidak dapat diobservasi pada semua jenis binatang, hanya binatang tertentu saja</a:t>
            </a:r>
            <a:endParaRPr lang="id-ID" dirty="0"/>
          </a:p>
          <a:p>
            <a:r>
              <a:rPr lang="id-ID" dirty="0" smtClean="0"/>
              <a:t>Bermain secara umum hanya terlihat pada anak binatang</a:t>
            </a:r>
          </a:p>
          <a:p>
            <a:r>
              <a:rPr lang="id-ID" dirty="0" smtClean="0"/>
              <a:t>Jenis permainan yang paling mudah dibandingkan dengan manusia adalah dalam hal manipulasi benda dan permainan fisik</a:t>
            </a:r>
          </a:p>
          <a:p>
            <a:r>
              <a:rPr lang="id-ID" dirty="0" smtClean="0"/>
              <a:t>Perbandingan antara manusia dan binatang dalam bermain sifatnya terbatas</a:t>
            </a:r>
          </a:p>
        </p:txBody>
      </p:sp>
    </p:spTree>
    <p:extLst>
      <p:ext uri="{BB962C8B-B14F-4D97-AF65-F5344CB8AC3E}">
        <p14:creationId xmlns:p14="http://schemas.microsoft.com/office/powerpoint/2010/main" val="1499596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Bermain sebagai stimulasi</a:t>
            </a:r>
            <a:endParaRPr lang="id-ID" dirty="0"/>
          </a:p>
        </p:txBody>
      </p:sp>
      <p:sp>
        <p:nvSpPr>
          <p:cNvPr id="3" name="Content Placeholder 2"/>
          <p:cNvSpPr>
            <a:spLocks noGrp="1"/>
          </p:cNvSpPr>
          <p:nvPr>
            <p:ph idx="1"/>
          </p:nvPr>
        </p:nvSpPr>
        <p:spPr/>
        <p:txBody>
          <a:bodyPr/>
          <a:lstStyle/>
          <a:p>
            <a:r>
              <a:rPr lang="id-ID" dirty="0" smtClean="0"/>
              <a:t>Sama halnya dengan manusia, hewan juga bermain sebagai stimulasi untuk mencoba berbagai macam perilaku tanpa menghadapi konsekuensi yang serius. Misalnya, bermain berkelahi pada binatang</a:t>
            </a:r>
            <a:endParaRPr lang="id-ID" dirty="0"/>
          </a:p>
        </p:txBody>
      </p:sp>
    </p:spTree>
    <p:extLst>
      <p:ext uri="{BB962C8B-B14F-4D97-AF65-F5344CB8AC3E}">
        <p14:creationId xmlns:p14="http://schemas.microsoft.com/office/powerpoint/2010/main" val="1482996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Bermain dan agresivitas</a:t>
            </a:r>
            <a:endParaRPr lang="id-ID" dirty="0"/>
          </a:p>
        </p:txBody>
      </p:sp>
      <p:sp>
        <p:nvSpPr>
          <p:cNvPr id="3" name="Content Placeholder 2"/>
          <p:cNvSpPr>
            <a:spLocks noGrp="1"/>
          </p:cNvSpPr>
          <p:nvPr>
            <p:ph idx="1"/>
          </p:nvPr>
        </p:nvSpPr>
        <p:spPr/>
        <p:txBody>
          <a:bodyPr/>
          <a:lstStyle/>
          <a:p>
            <a:r>
              <a:rPr lang="id-ID" dirty="0" smtClean="0"/>
              <a:t>Dalam dunia hewan, bermain melibatkan agresivitas; misalnya: ...</a:t>
            </a:r>
          </a:p>
          <a:p>
            <a:r>
              <a:rPr lang="id-ID" dirty="0" smtClean="0"/>
              <a:t>Pada binatang permainan agresi menunjukkan tingkat kematangan otak yang meningkat</a:t>
            </a:r>
            <a:endParaRPr lang="id-ID" dirty="0"/>
          </a:p>
        </p:txBody>
      </p:sp>
    </p:spTree>
    <p:extLst>
      <p:ext uri="{BB962C8B-B14F-4D97-AF65-F5344CB8AC3E}">
        <p14:creationId xmlns:p14="http://schemas.microsoft.com/office/powerpoint/2010/main" val="162919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Bermain dan sosialisasi</a:t>
            </a:r>
            <a:endParaRPr lang="id-ID" dirty="0"/>
          </a:p>
        </p:txBody>
      </p:sp>
      <p:sp>
        <p:nvSpPr>
          <p:cNvPr id="3" name="Content Placeholder 2"/>
          <p:cNvSpPr>
            <a:spLocks noGrp="1"/>
          </p:cNvSpPr>
          <p:nvPr>
            <p:ph idx="1"/>
          </p:nvPr>
        </p:nvSpPr>
        <p:spPr/>
        <p:txBody>
          <a:bodyPr/>
          <a:lstStyle/>
          <a:p>
            <a:r>
              <a:rPr lang="id-ID" dirty="0" smtClean="0"/>
              <a:t>Bermain pada hewan menolong mereka beradaptasi dengan kelompoknya, melibatkan komunikasi, kerjasama, dan intensi</a:t>
            </a:r>
            <a:endParaRPr lang="id-ID" dirty="0"/>
          </a:p>
        </p:txBody>
      </p:sp>
    </p:spTree>
    <p:extLst>
      <p:ext uri="{BB962C8B-B14F-4D97-AF65-F5344CB8AC3E}">
        <p14:creationId xmlns:p14="http://schemas.microsoft.com/office/powerpoint/2010/main" val="375780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smtClean="0"/>
              <a:t>PERBEDAAN BUDAYA DALAM BERMAIN</a:t>
            </a:r>
            <a:endParaRPr lang="id-ID" dirty="0"/>
          </a:p>
        </p:txBody>
      </p:sp>
      <p:sp>
        <p:nvSpPr>
          <p:cNvPr id="3" name="Content Placeholder 2"/>
          <p:cNvSpPr>
            <a:spLocks noGrp="1"/>
          </p:cNvSpPr>
          <p:nvPr>
            <p:ph idx="1"/>
          </p:nvPr>
        </p:nvSpPr>
        <p:spPr/>
        <p:txBody>
          <a:bodyPr/>
          <a:lstStyle/>
          <a:p>
            <a:r>
              <a:rPr lang="id-ID" dirty="0" smtClean="0"/>
              <a:t>Setiap budaya memiliki penekanan nilai yang berbeda dalam aktivitas mereka</a:t>
            </a:r>
          </a:p>
          <a:p>
            <a:r>
              <a:rPr lang="id-ID" dirty="0" smtClean="0"/>
              <a:t>Bermain memiliki fungsi yang berbeda untuk budaya yang berbeda</a:t>
            </a:r>
          </a:p>
          <a:p>
            <a:r>
              <a:rPr lang="id-ID" dirty="0" smtClean="0"/>
              <a:t>Perbedaan pandangan ini mempengaruhi cara anak-anak mereka bermain karena orang tua akan lebih mengarahkan cara bermain sesuai dengan nilai yang dianggap penting.</a:t>
            </a:r>
            <a:endParaRPr lang="id-ID" dirty="0"/>
          </a:p>
        </p:txBody>
      </p:sp>
    </p:spTree>
    <p:extLst>
      <p:ext uri="{BB962C8B-B14F-4D97-AF65-F5344CB8AC3E}">
        <p14:creationId xmlns:p14="http://schemas.microsoft.com/office/powerpoint/2010/main" val="396300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49275"/>
            <a:ext cx="9067800" cy="868363"/>
          </a:xfrm>
        </p:spPr>
        <p:txBody>
          <a:bodyPr/>
          <a:lstStyle/>
          <a:p>
            <a:r>
              <a:rPr lang="id-ID" sz="3600" dirty="0" smtClean="0"/>
              <a:t>Pengaruh budaya dalam permainan simbolik</a:t>
            </a:r>
            <a:endParaRPr lang="id-ID" sz="3600" dirty="0"/>
          </a:p>
        </p:txBody>
      </p:sp>
      <p:sp>
        <p:nvSpPr>
          <p:cNvPr id="3" name="Content Placeholder 2"/>
          <p:cNvSpPr>
            <a:spLocks noGrp="1"/>
          </p:cNvSpPr>
          <p:nvPr>
            <p:ph idx="1"/>
          </p:nvPr>
        </p:nvSpPr>
        <p:spPr/>
        <p:txBody>
          <a:bodyPr/>
          <a:lstStyle/>
          <a:p>
            <a:r>
              <a:rPr lang="id-ID" dirty="0" smtClean="0"/>
              <a:t>Variasi budaya dapat dilihat dari </a:t>
            </a:r>
          </a:p>
          <a:p>
            <a:pPr lvl="1"/>
            <a:r>
              <a:rPr lang="id-ID" dirty="0" smtClean="0"/>
              <a:t>isi (content) </a:t>
            </a:r>
            <a:r>
              <a:rPr lang="id-ID" i="1" dirty="0" smtClean="0"/>
              <a:t>symbolic play </a:t>
            </a:r>
            <a:r>
              <a:rPr lang="id-ID" dirty="0" smtClean="0"/>
              <a:t>yang dilakukan anak</a:t>
            </a:r>
          </a:p>
          <a:p>
            <a:pPr marL="457200" lvl="1" indent="0">
              <a:buNone/>
            </a:pPr>
            <a:r>
              <a:rPr lang="id-ID" dirty="0" smtClean="0"/>
              <a:t>Tergantung dari pengalaman sehari-hari dalam budaya tersebut</a:t>
            </a:r>
            <a:endParaRPr lang="id-ID" dirty="0" smtClean="0"/>
          </a:p>
          <a:p>
            <a:pPr lvl="1"/>
            <a:r>
              <a:rPr lang="id-ID" dirty="0" smtClean="0"/>
              <a:t>Fungsi permainan simbolik</a:t>
            </a:r>
          </a:p>
          <a:p>
            <a:pPr marL="457200" lvl="1" indent="0">
              <a:buNone/>
            </a:pPr>
            <a:r>
              <a:rPr lang="id-ID" dirty="0" smtClean="0"/>
              <a:t>Ada penekanan yang berbeda dalam permainan simbolik pada budaya yang berbeda </a:t>
            </a:r>
          </a:p>
          <a:p>
            <a:pPr lvl="1"/>
            <a:r>
              <a:rPr lang="id-ID" dirty="0" smtClean="0"/>
              <a:t>Jumlah (amount) permainan simbolik</a:t>
            </a:r>
          </a:p>
          <a:p>
            <a:pPr marL="457200" lvl="1" indent="0">
              <a:buNone/>
            </a:pPr>
            <a:endParaRPr lang="id-ID" dirty="0"/>
          </a:p>
        </p:txBody>
      </p:sp>
    </p:spTree>
    <p:extLst>
      <p:ext uri="{BB962C8B-B14F-4D97-AF65-F5344CB8AC3E}">
        <p14:creationId xmlns:p14="http://schemas.microsoft.com/office/powerpoint/2010/main" val="3055238377"/>
      </p:ext>
    </p:extLst>
  </p:cSld>
  <p:clrMapOvr>
    <a:masterClrMapping/>
  </p:clrMapOvr>
</p:sld>
</file>

<file path=ppt/theme/theme1.xml><?xml version="1.0" encoding="utf-8"?>
<a:theme xmlns:a="http://schemas.openxmlformats.org/drawingml/2006/main" name="Stack of book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ete esa unggul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3005C949-B08C-442A-B2D6-75A98AB780EB}" vid="{19280BA6-BB49-410A-AD56-9D9793306A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Stack of books design template</Template>
  <TotalTime>580</TotalTime>
  <Words>712</Words>
  <Application>Microsoft Office PowerPoint</Application>
  <PresentationFormat>On-screen Show (4:3)</PresentationFormat>
  <Paragraphs>72</Paragraphs>
  <Slides>17</Slides>
  <Notes>2</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Stack of books design template</vt:lpstr>
      <vt:lpstr>templete esa unggul 2017</vt:lpstr>
      <vt:lpstr>PENGARUH BUDAYA DALAM BERMAIN</vt:lpstr>
      <vt:lpstr>Kemampuan akhir yang diharapkan</vt:lpstr>
      <vt:lpstr>Kemampuan akhir yang diharapkan</vt:lpstr>
      <vt:lpstr>Bermain pada binatang</vt:lpstr>
      <vt:lpstr>Bermain sebagai stimulasi</vt:lpstr>
      <vt:lpstr>Bermain dan agresivitas</vt:lpstr>
      <vt:lpstr>Bermain dan sosialisasi</vt:lpstr>
      <vt:lpstr>PERBEDAAN BUDAYA DALAM BERMAIN</vt:lpstr>
      <vt:lpstr>Pengaruh budaya dalam permainan simbolik</vt:lpstr>
      <vt:lpstr>PowerPoint Presentation</vt:lpstr>
      <vt:lpstr>Pengaruh budaya dalam permainan kompetitif</vt:lpstr>
      <vt:lpstr>Permainan keterampilan fisik</vt:lpstr>
      <vt:lpstr>Permainan kesempatan</vt:lpstr>
      <vt:lpstr>Permainan Strategi</vt:lpstr>
      <vt:lpstr>PowerPoint Presentation</vt:lpstr>
      <vt:lpstr>Diskusi</vt:lpstr>
      <vt:lpstr>Diskusi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MODIFICATION</dc:title>
  <dc:creator>Administrator</dc:creator>
  <cp:lastModifiedBy>Administrator</cp:lastModifiedBy>
  <cp:revision>44</cp:revision>
  <dcterms:created xsi:type="dcterms:W3CDTF">2006-08-16T00:00:00Z</dcterms:created>
  <dcterms:modified xsi:type="dcterms:W3CDTF">2018-02-27T16:06:45Z</dcterms:modified>
</cp:coreProperties>
</file>