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9"/>
  </p:notesMasterIdLst>
  <p:sldIdLst>
    <p:sldId id="256" r:id="rId3"/>
    <p:sldId id="284" r:id="rId4"/>
    <p:sldId id="285" r:id="rId5"/>
    <p:sldId id="286" r:id="rId6"/>
    <p:sldId id="295" r:id="rId7"/>
    <p:sldId id="296" r:id="rId8"/>
    <p:sldId id="297" r:id="rId9"/>
    <p:sldId id="312" r:id="rId10"/>
    <p:sldId id="313" r:id="rId11"/>
    <p:sldId id="314" r:id="rId12"/>
    <p:sldId id="315" r:id="rId13"/>
    <p:sldId id="298" r:id="rId14"/>
    <p:sldId id="299" r:id="rId15"/>
    <p:sldId id="311" r:id="rId16"/>
    <p:sldId id="300" r:id="rId17"/>
    <p:sldId id="301" r:id="rId18"/>
    <p:sldId id="303" r:id="rId19"/>
    <p:sldId id="304" r:id="rId20"/>
    <p:sldId id="305" r:id="rId21"/>
    <p:sldId id="291" r:id="rId22"/>
    <p:sldId id="292" r:id="rId23"/>
    <p:sldId id="293" r:id="rId24"/>
    <p:sldId id="307" r:id="rId25"/>
    <p:sldId id="308" r:id="rId26"/>
    <p:sldId id="309" r:id="rId27"/>
    <p:sldId id="31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4660"/>
  </p:normalViewPr>
  <p:slideViewPr>
    <p:cSldViewPr>
      <p:cViewPr varScale="1">
        <p:scale>
          <a:sx n="65" d="100"/>
          <a:sy n="65" d="100"/>
        </p:scale>
        <p:origin x="-169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7C330-4187-42B8-ABA3-09D2461BE862}" type="datetimeFigureOut">
              <a:rPr lang="id-ID" smtClean="0"/>
              <a:t>09/04/2018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BD8FF8-CDC3-4D5F-9C8A-E866ED3DFB6E}" type="slidenum">
              <a:rPr lang="id-ID" smtClean="0"/>
              <a:t>‹#›</a:t>
            </a:fld>
            <a:endParaRPr lang="id-ID"/>
          </a:p>
        </p:txBody>
      </p:sp>
    </p:spTree>
    <p:extLst>
      <p:ext uri="{BB962C8B-B14F-4D97-AF65-F5344CB8AC3E}">
        <p14:creationId xmlns:p14="http://schemas.microsoft.com/office/powerpoint/2010/main" val="159476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1D1B23E-C20B-4E20-9810-C847BF1C6BC0}" type="slidenum">
              <a:rPr lang="id-ID" altLang="id-ID" smtClean="0">
                <a:latin typeface="Calibri" pitchFamily="34" charset="0"/>
              </a:rPr>
              <a:pPr/>
              <a:t>5</a:t>
            </a:fld>
            <a:endParaRPr lang="id-ID" altLang="id-ID"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98CD9F-EEFA-45EC-863C-4C3F932AF944}" type="slidenum">
              <a:rPr lang="id-ID" altLang="id-ID" smtClean="0">
                <a:latin typeface="Calibri" pitchFamily="34" charset="0"/>
              </a:rPr>
              <a:pPr/>
              <a:t>19</a:t>
            </a:fld>
            <a:endParaRPr lang="id-ID" altLang="id-ID"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0D2337-3B83-4FC7-BF8A-1D7C4F7C54A0}" type="slidenum">
              <a:rPr lang="id-ID" altLang="id-ID" smtClean="0">
                <a:latin typeface="Calibri" pitchFamily="34" charset="0"/>
              </a:rPr>
              <a:pPr/>
              <a:t>6</a:t>
            </a:fld>
            <a:endParaRPr lang="id-ID" altLang="id-ID"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B932F9-C762-416F-8E44-56978E22E027}" type="slidenum">
              <a:rPr lang="id-ID" altLang="id-ID" smtClean="0">
                <a:latin typeface="Calibri" pitchFamily="34" charset="0"/>
              </a:rPr>
              <a:pPr/>
              <a:t>7</a:t>
            </a:fld>
            <a:endParaRPr lang="id-ID" altLang="id-ID"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B6B708-3322-448C-A7C3-F4C14584C9CA}" type="slidenum">
              <a:rPr lang="id-ID" altLang="id-ID" smtClean="0">
                <a:latin typeface="Calibri" pitchFamily="34" charset="0"/>
              </a:rPr>
              <a:pPr/>
              <a:t>12</a:t>
            </a:fld>
            <a:endParaRPr lang="id-ID" altLang="id-ID"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48D394-AF5F-42F4-9450-74A2EA4DB5F6}" type="slidenum">
              <a:rPr lang="id-ID" altLang="id-ID" smtClean="0">
                <a:latin typeface="Calibri" pitchFamily="34" charset="0"/>
              </a:rPr>
              <a:pPr/>
              <a:t>13</a:t>
            </a:fld>
            <a:endParaRPr lang="id-ID" altLang="id-ID"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2788C8E-87EB-4F31-87BB-906675CD762E}" type="slidenum">
              <a:rPr lang="id-ID" altLang="id-ID" smtClean="0">
                <a:latin typeface="Calibri" pitchFamily="34" charset="0"/>
              </a:rPr>
              <a:pPr/>
              <a:t>15</a:t>
            </a:fld>
            <a:endParaRPr lang="id-ID" altLang="id-ID"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788865B-F5F5-445F-8AD8-552C6C115A70}" type="slidenum">
              <a:rPr lang="id-ID" altLang="id-ID" smtClean="0">
                <a:latin typeface="Calibri" pitchFamily="34" charset="0"/>
              </a:rPr>
              <a:pPr/>
              <a:t>16</a:t>
            </a:fld>
            <a:endParaRPr lang="id-ID" altLang="id-ID"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3285DF-2FFD-4B87-B378-9B9A5CC2C2A9}" type="slidenum">
              <a:rPr lang="id-ID" altLang="id-ID" smtClean="0">
                <a:latin typeface="Calibri" pitchFamily="34" charset="0"/>
              </a:rPr>
              <a:pPr/>
              <a:t>17</a:t>
            </a:fld>
            <a:endParaRPr lang="id-ID" altLang="id-ID"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BEA5F5-A0EB-492C-84DF-5CD1F886EFAC}" type="slidenum">
              <a:rPr lang="id-ID" altLang="id-ID" smtClean="0">
                <a:latin typeface="Calibri" pitchFamily="34" charset="0"/>
              </a:rPr>
              <a:pPr/>
              <a:t>18</a:t>
            </a:fld>
            <a:endParaRPr lang="id-ID" altLang="id-ID"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1D8BD707-D9CF-40AE-B4C6-C98DA3205C09}" type="datetimeFigureOut">
              <a:rPr lang="en-US" smtClean="0"/>
              <a:pPr/>
              <a:t>4/9/2018</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36513" y="-26988"/>
            <a:ext cx="92043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16831" y="1698625"/>
            <a:ext cx="547037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116831" y="3405369"/>
            <a:ext cx="5470375"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10646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60513"/>
            <a:ext cx="91440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40618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Sebelum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93027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id-ID" sz="2100" dirty="0">
                <a:ln w="18415" cmpd="sng">
                  <a:solidFill>
                    <a:srgbClr val="FFFFFF"/>
                  </a:solidFill>
                  <a:prstDash val="solid"/>
                </a:ln>
                <a:solidFill>
                  <a:srgbClr val="FFFFFF"/>
                </a:solidFill>
                <a:latin typeface="+mn-lt"/>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a:t>
            </a:r>
            <a:r>
              <a:rPr lang="id-ID" altLang="id-ID" sz="2400" b="1">
                <a:solidFill>
                  <a:srgbClr val="404040"/>
                </a:solidFill>
                <a:cs typeface="Arial" charset="0"/>
              </a:rPr>
              <a:t>sudah</a:t>
            </a:r>
            <a:r>
              <a:rPr lang="en-US" altLang="id-ID" sz="2400" b="1">
                <a:solidFill>
                  <a:srgbClr val="404040"/>
                </a:solidFill>
                <a:cs typeface="Arial" charset="0"/>
              </a:rPr>
              <a:t>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12947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19806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1980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31716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9489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7377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20688"/>
            <a:ext cx="5111750"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71582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14841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80444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20688"/>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2623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fld id="{1D8BD707-D9CF-40AE-B4C6-C98DA3205C09}" type="datetimeFigureOut">
              <a:rPr lang="en-US" smtClean="0"/>
              <a:pPr/>
              <a:t>4/9/2018</a:t>
            </a:fld>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549275"/>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8" name="Text Placeholder 2"/>
          <p:cNvSpPr>
            <a:spLocks noGrp="1"/>
          </p:cNvSpPr>
          <p:nvPr>
            <p:ph type="body" idx="1"/>
          </p:nvPr>
        </p:nvSpPr>
        <p:spPr bwMode="auto">
          <a:xfrm>
            <a:off x="457200" y="1417638"/>
            <a:ext cx="82296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1D8BD707-D9CF-40AE-B4C6-C98DA3205C09}" type="datetimeFigureOut">
              <a:rPr lang="en-US" smtClean="0"/>
              <a:pPr/>
              <a:t>4/9/2018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PENGARUH GENDER DALAM BERMAIN</a:t>
            </a:r>
            <a:endParaRPr lang="en-US" dirty="0"/>
          </a:p>
        </p:txBody>
      </p:sp>
      <p:sp>
        <p:nvSpPr>
          <p:cNvPr id="3" name="Subtitle 2"/>
          <p:cNvSpPr>
            <a:spLocks noGrp="1"/>
          </p:cNvSpPr>
          <p:nvPr>
            <p:ph type="subTitle" idx="1"/>
          </p:nvPr>
        </p:nvSpPr>
        <p:spPr/>
        <p:txBody>
          <a:bodyPr/>
          <a:lstStyle/>
          <a:p>
            <a:pPr algn="l"/>
            <a:r>
              <a:rPr lang="id-ID" dirty="0" smtClean="0"/>
              <a:t>Lita Patricia Lunanta, M. Psi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1"/>
            <a:ext cx="8229600" cy="1341438"/>
          </a:xfrm>
        </p:spPr>
        <p:style>
          <a:lnRef idx="2">
            <a:schemeClr val="accent3">
              <a:shade val="50000"/>
            </a:schemeClr>
          </a:lnRef>
          <a:fillRef idx="1">
            <a:schemeClr val="accent3"/>
          </a:fillRef>
          <a:effectRef idx="0">
            <a:schemeClr val="accent3"/>
          </a:effectRef>
          <a:fontRef idx="minor">
            <a:schemeClr val="lt1"/>
          </a:fontRef>
        </p:style>
        <p:txBody>
          <a:bodyPr/>
          <a:lstStyle/>
          <a:p>
            <a:r>
              <a:rPr lang="id-ID" dirty="0" smtClean="0"/>
              <a:t>Tahap perkembangan anak dalam mengenali gender (3)</a:t>
            </a:r>
            <a:endParaRPr lang="id-ID" dirty="0"/>
          </a:p>
        </p:txBody>
      </p:sp>
      <p:sp>
        <p:nvSpPr>
          <p:cNvPr id="3" name="Content Placeholder 2"/>
          <p:cNvSpPr>
            <a:spLocks noGrp="1"/>
          </p:cNvSpPr>
          <p:nvPr>
            <p:ph idx="1"/>
          </p:nvPr>
        </p:nvSpPr>
        <p:spPr/>
        <p:txBody>
          <a:bodyPr/>
          <a:lstStyle/>
          <a:p>
            <a:pPr marL="0" indent="0">
              <a:buNone/>
            </a:pPr>
            <a:r>
              <a:rPr lang="zh-CN" altLang="zh-CN" dirty="0"/>
              <a:t>Usia 4-6 thn
Anak semakin berkembang, dapat membedakan peranan gender secara umum. Misalnya anak berfikir bahwa membantu ibu memasak adalah kegiatan anak perempuan, sementara  membantu ayah mengangkat beban berat adalah tugas </a:t>
            </a:r>
            <a:r>
              <a:rPr lang="zh-CN" altLang="zh-CN" dirty="0" smtClean="0"/>
              <a:t>laki</a:t>
            </a:r>
            <a:r>
              <a:rPr lang="id-ID" altLang="zh-CN" dirty="0" smtClean="0"/>
              <a:t>-laki</a:t>
            </a:r>
            <a:endParaRPr lang="zh-CN" altLang="zh-CN" dirty="0"/>
          </a:p>
          <a:p>
            <a:pPr marL="0" indent="0">
              <a:buNone/>
            </a:pPr>
            <a:endParaRPr lang="en-US" dirty="0"/>
          </a:p>
          <a:p>
            <a:pPr marL="0" indent="0">
              <a:buNone/>
            </a:pPr>
            <a:endParaRPr lang="id-ID" dirty="0"/>
          </a:p>
        </p:txBody>
      </p:sp>
    </p:spTree>
    <p:extLst>
      <p:ext uri="{BB962C8B-B14F-4D97-AF65-F5344CB8AC3E}">
        <p14:creationId xmlns:p14="http://schemas.microsoft.com/office/powerpoint/2010/main" val="82512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32656"/>
            <a:ext cx="8663880" cy="5832648"/>
          </a:xfrm>
        </p:spPr>
        <p:style>
          <a:lnRef idx="1">
            <a:schemeClr val="accent6"/>
          </a:lnRef>
          <a:fillRef idx="2">
            <a:schemeClr val="accent6"/>
          </a:fillRef>
          <a:effectRef idx="1">
            <a:schemeClr val="accent6"/>
          </a:effectRef>
          <a:fontRef idx="minor">
            <a:schemeClr val="dk1"/>
          </a:fontRef>
        </p:style>
        <p:txBody>
          <a:bodyPr/>
          <a:lstStyle/>
          <a:p>
            <a:pPr marL="0" indent="0">
              <a:buNone/>
            </a:pPr>
            <a:r>
              <a:rPr lang="zh-CN" altLang="zh-CN" dirty="0"/>
              <a:t>Penelitian menyatakan bahwa ayah </a:t>
            </a:r>
            <a:endParaRPr lang="en-US" altLang="zh-CN" dirty="0" smtClean="0"/>
          </a:p>
          <a:p>
            <a:pPr marL="0" indent="0">
              <a:buNone/>
            </a:pPr>
            <a:r>
              <a:rPr lang="zh-CN" altLang="zh-CN" dirty="0" smtClean="0"/>
              <a:t>cenderung </a:t>
            </a:r>
            <a:r>
              <a:rPr lang="zh-CN" altLang="zh-CN" dirty="0"/>
              <a:t>lebih banyak menghabiskan waktu mereka untuk bermain dengan </a:t>
            </a:r>
            <a:endParaRPr lang="en-US" altLang="zh-CN" dirty="0" smtClean="0"/>
          </a:p>
          <a:p>
            <a:pPr marL="0" indent="0">
              <a:buNone/>
            </a:pPr>
            <a:r>
              <a:rPr lang="zh-CN" altLang="zh-CN" dirty="0" smtClean="0"/>
              <a:t>anak </a:t>
            </a:r>
            <a:r>
              <a:rPr lang="zh-CN" altLang="zh-CN" dirty="0"/>
              <a:t>daripada ibu. </a:t>
            </a:r>
            <a:endParaRPr lang="id-ID" altLang="zh-CN" dirty="0" smtClean="0"/>
          </a:p>
          <a:p>
            <a:pPr marL="0" indent="0">
              <a:buNone/>
            </a:pPr>
            <a:r>
              <a:rPr lang="id-ID" altLang="zh-CN" dirty="0" smtClean="0"/>
              <a:t>I</a:t>
            </a:r>
            <a:r>
              <a:rPr lang="zh-CN" altLang="zh-CN" dirty="0" smtClean="0"/>
              <a:t>bu </a:t>
            </a:r>
            <a:r>
              <a:rPr lang="zh-CN" altLang="zh-CN" dirty="0"/>
              <a:t>dan ayah cenderung membedakan tipe permainan yang mereka mainkan. Ayah </a:t>
            </a:r>
            <a:endParaRPr lang="en-US" altLang="zh-CN" dirty="0" smtClean="0"/>
          </a:p>
          <a:p>
            <a:pPr marL="0" indent="0">
              <a:buNone/>
            </a:pPr>
            <a:r>
              <a:rPr lang="zh-CN" altLang="zh-CN" dirty="0" smtClean="0"/>
              <a:t>lebih </a:t>
            </a:r>
            <a:r>
              <a:rPr lang="zh-CN" altLang="zh-CN" dirty="0"/>
              <a:t>sering menggunakan permainan </a:t>
            </a:r>
            <a:endParaRPr lang="en-US" altLang="zh-CN" dirty="0" smtClean="0"/>
          </a:p>
          <a:p>
            <a:pPr marL="0" indent="0">
              <a:buNone/>
            </a:pPr>
            <a:r>
              <a:rPr lang="zh-CN" altLang="zh-CN" dirty="0" smtClean="0"/>
              <a:t>yang </a:t>
            </a:r>
            <a:r>
              <a:rPr lang="zh-CN" altLang="zh-CN" dirty="0"/>
              <a:t>bersifat fisik sedangkan ibu lebih cenderung menggunakan permainan </a:t>
            </a:r>
            <a:r>
              <a:rPr lang="zh-CN" altLang="zh-CN" dirty="0" smtClean="0"/>
              <a:t>yang </a:t>
            </a:r>
            <a:r>
              <a:rPr lang="zh-CN" altLang="zh-CN" dirty="0"/>
              <a:t>melibatkan mainan seperti </a:t>
            </a:r>
            <a:r>
              <a:rPr lang="zh-CN" altLang="zh-CN" dirty="0" smtClean="0"/>
              <a:t>boneka </a:t>
            </a:r>
            <a:r>
              <a:rPr lang="zh-CN" altLang="zh-CN" dirty="0"/>
              <a:t>atau alat lain yang sifatnya </a:t>
            </a:r>
            <a:endParaRPr lang="en-US" altLang="zh-CN" dirty="0" smtClean="0"/>
          </a:p>
          <a:p>
            <a:pPr marL="0" indent="0">
              <a:buNone/>
            </a:pPr>
            <a:r>
              <a:rPr lang="zh-CN" altLang="zh-CN" dirty="0" smtClean="0"/>
              <a:t>mendidik</a:t>
            </a:r>
            <a:r>
              <a:rPr lang="zh-CN" altLang="zh-CN" dirty="0"/>
              <a:t>.</a:t>
            </a:r>
          </a:p>
          <a:p>
            <a:pPr marL="0" indent="0">
              <a:buNone/>
            </a:pPr>
            <a:endParaRPr lang="en-US" dirty="0"/>
          </a:p>
        </p:txBody>
      </p:sp>
    </p:spTree>
    <p:extLst>
      <p:ext uri="{BB962C8B-B14F-4D97-AF65-F5344CB8AC3E}">
        <p14:creationId xmlns:p14="http://schemas.microsoft.com/office/powerpoint/2010/main" val="841827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5"/>
          <p:cNvSpPr>
            <a:spLocks noGrp="1"/>
          </p:cNvSpPr>
          <p:nvPr>
            <p:ph type="title"/>
          </p:nvPr>
        </p:nvSpPr>
        <p:spPr>
          <a:xfrm>
            <a:off x="533400" y="685800"/>
            <a:ext cx="8229600" cy="685800"/>
          </a:xfrm>
        </p:spPr>
        <p:txBody>
          <a:bodyPr/>
          <a:lstStyle/>
          <a:p>
            <a:pPr eaLnBrk="1" hangingPunct="1">
              <a:spcBef>
                <a:spcPct val="50000"/>
              </a:spcBef>
            </a:pPr>
            <a:r>
              <a:rPr lang="en-US" altLang="id-ID" sz="3200" smtClean="0">
                <a:latin typeface="Arial" charset="0"/>
                <a:cs typeface="Arial" charset="0"/>
              </a:rPr>
              <a:t>TOY SE</a:t>
            </a:r>
            <a:r>
              <a:rPr lang="id-ID" altLang="id-ID" sz="3200" smtClean="0">
                <a:latin typeface="Arial" charset="0"/>
                <a:cs typeface="Arial" charset="0"/>
              </a:rPr>
              <a:t>L</a:t>
            </a:r>
            <a:r>
              <a:rPr lang="en-US" altLang="id-ID" sz="3200" smtClean="0">
                <a:latin typeface="Arial" charset="0"/>
                <a:cs typeface="Arial" charset="0"/>
              </a:rPr>
              <a:t>ECT</a:t>
            </a:r>
            <a:r>
              <a:rPr lang="en-US" altLang="id-ID" sz="3200" smtClean="0"/>
              <a:t>I</a:t>
            </a:r>
            <a:r>
              <a:rPr lang="en-US" altLang="id-ID" sz="3200" smtClean="0">
                <a:latin typeface="Arial" charset="0"/>
                <a:cs typeface="Arial" charset="0"/>
              </a:rPr>
              <a:t>ON</a:t>
            </a:r>
            <a:endParaRPr lang="id-ID" altLang="id-ID" sz="3200" smtClean="0">
              <a:latin typeface="Arial" charset="0"/>
              <a:cs typeface="Arial" charset="0"/>
            </a:endParaRPr>
          </a:p>
        </p:txBody>
      </p:sp>
      <p:sp>
        <p:nvSpPr>
          <p:cNvPr id="11268" name="Content Placeholder 5"/>
          <p:cNvSpPr>
            <a:spLocks noGrp="1"/>
          </p:cNvSpPr>
          <p:nvPr>
            <p:ph idx="1"/>
          </p:nvPr>
        </p:nvSpPr>
        <p:spPr>
          <a:xfrm>
            <a:off x="457200" y="1524000"/>
            <a:ext cx="8229600" cy="4602163"/>
          </a:xfrm>
        </p:spPr>
        <p:txBody>
          <a:bodyPr/>
          <a:lstStyle/>
          <a:p>
            <a:pPr eaLnBrk="1" hangingPunct="1">
              <a:buFont typeface="Arial" charset="0"/>
              <a:buNone/>
            </a:pPr>
            <a:r>
              <a:rPr lang="id-ID" altLang="id-ID" sz="2200" dirty="0" smtClean="0">
                <a:latin typeface="Arial" charset="0"/>
                <a:cs typeface="Arial" charset="0"/>
              </a:rPr>
              <a:t>	anak menunjukkan preferensi terhadap mainan tertentu berdasarkan gendernya jauh sebelum konsep gendernya terbentuk. Beberapa mulai sejak usia 9 bulan, mayoritas sudah menunjukkan preferensi pada usia 2-3 tahun.</a:t>
            </a:r>
          </a:p>
          <a:p>
            <a:pPr eaLnBrk="1" hangingPunct="1">
              <a:buFont typeface="Arial" charset="0"/>
              <a:buNone/>
            </a:pPr>
            <a:endParaRPr lang="en-US" altLang="id-ID" sz="2200" dirty="0" smtClean="0">
              <a:latin typeface="Arial" charset="0"/>
              <a:cs typeface="Arial" charset="0"/>
            </a:endParaRPr>
          </a:p>
          <a:p>
            <a:pPr eaLnBrk="1" hangingPunct="1">
              <a:buFont typeface="Arial" charset="0"/>
              <a:buNone/>
            </a:pPr>
            <a:r>
              <a:rPr lang="en-US" altLang="id-ID" sz="2200" dirty="0" smtClean="0">
                <a:latin typeface="Arial" charset="0"/>
                <a:cs typeface="Arial" charset="0"/>
              </a:rPr>
              <a:t>	</a:t>
            </a:r>
            <a:r>
              <a:rPr lang="id-ID" altLang="id-ID" sz="2200" dirty="0" smtClean="0">
                <a:latin typeface="Arial" charset="0"/>
                <a:cs typeface="Arial" charset="0"/>
              </a:rPr>
              <a:t>kemungkinan setiap mainan memiliki</a:t>
            </a:r>
            <a:r>
              <a:rPr lang="en-US" altLang="id-ID" sz="2200" dirty="0" smtClean="0">
                <a:latin typeface="Arial" charset="0"/>
                <a:cs typeface="Arial" charset="0"/>
              </a:rPr>
              <a:t> </a:t>
            </a:r>
            <a:r>
              <a:rPr lang="en-US" altLang="id-ID" sz="2400" dirty="0" err="1" smtClean="0">
                <a:latin typeface="Arial" charset="0"/>
                <a:cs typeface="Arial" charset="0"/>
              </a:rPr>
              <a:t>k</a:t>
            </a:r>
            <a:r>
              <a:rPr lang="en-US" altLang="id-ID" sz="2200" dirty="0" err="1" smtClean="0">
                <a:latin typeface="Arial" charset="0"/>
                <a:cs typeface="Arial" charset="0"/>
              </a:rPr>
              <a:t>ara</a:t>
            </a:r>
            <a:r>
              <a:rPr lang="en-US" altLang="id-ID" sz="2400" dirty="0" err="1" smtClean="0">
                <a:latin typeface="Arial" charset="0"/>
                <a:cs typeface="Arial" charset="0"/>
              </a:rPr>
              <a:t>k</a:t>
            </a:r>
            <a:r>
              <a:rPr lang="en-US" altLang="id-ID" sz="2200" dirty="0" err="1" smtClean="0">
                <a:latin typeface="Arial" charset="0"/>
                <a:cs typeface="Arial" charset="0"/>
              </a:rPr>
              <a:t>ter</a:t>
            </a:r>
            <a:r>
              <a:rPr lang="en-US" altLang="id-ID" sz="2400" dirty="0" err="1" smtClean="0">
                <a:latin typeface="Arial" charset="0"/>
                <a:cs typeface="Arial" charset="0"/>
              </a:rPr>
              <a:t>i</a:t>
            </a:r>
            <a:r>
              <a:rPr lang="en-US" altLang="id-ID" sz="2200" dirty="0" err="1" smtClean="0">
                <a:latin typeface="Arial" charset="0"/>
                <a:cs typeface="Arial" charset="0"/>
              </a:rPr>
              <a:t>st</a:t>
            </a:r>
            <a:r>
              <a:rPr lang="en-US" altLang="id-ID" sz="2400" dirty="0" err="1" smtClean="0">
                <a:latin typeface="Arial" charset="0"/>
                <a:cs typeface="Arial" charset="0"/>
              </a:rPr>
              <a:t>ik</a:t>
            </a:r>
            <a:r>
              <a:rPr lang="en-US" altLang="id-ID" sz="2200" dirty="0" smtClean="0">
                <a:latin typeface="Arial" charset="0"/>
                <a:cs typeface="Arial" charset="0"/>
              </a:rPr>
              <a:t> yang </a:t>
            </a:r>
            <a:r>
              <a:rPr lang="en-US" altLang="id-ID" sz="2200" dirty="0" err="1" smtClean="0">
                <a:latin typeface="Arial" charset="0"/>
                <a:cs typeface="Arial" charset="0"/>
              </a:rPr>
              <a:t>ana</a:t>
            </a:r>
            <a:r>
              <a:rPr lang="en-US" altLang="id-ID" sz="2400" dirty="0" err="1" smtClean="0">
                <a:latin typeface="Arial" charset="0"/>
                <a:cs typeface="Arial" charset="0"/>
              </a:rPr>
              <a:t>k</a:t>
            </a:r>
            <a:r>
              <a:rPr lang="en-US" altLang="id-ID" sz="2200" dirty="0" smtClean="0">
                <a:latin typeface="Arial" charset="0"/>
                <a:cs typeface="Arial" charset="0"/>
              </a:rPr>
              <a:t> </a:t>
            </a:r>
            <a:r>
              <a:rPr lang="en-US" altLang="id-ID" sz="2400" dirty="0" err="1" smtClean="0">
                <a:latin typeface="Arial" charset="0"/>
                <a:cs typeface="Arial" charset="0"/>
              </a:rPr>
              <a:t>l</a:t>
            </a:r>
            <a:r>
              <a:rPr lang="en-US" altLang="id-ID" sz="2200" dirty="0" err="1" smtClean="0">
                <a:latin typeface="Arial" charset="0"/>
                <a:cs typeface="Arial" charset="0"/>
              </a:rPr>
              <a:t>a</a:t>
            </a:r>
            <a:r>
              <a:rPr lang="en-US" altLang="id-ID" sz="2400" dirty="0" err="1" smtClean="0">
                <a:latin typeface="Arial" charset="0"/>
                <a:cs typeface="Arial" charset="0"/>
              </a:rPr>
              <a:t>ki</a:t>
            </a:r>
            <a:r>
              <a:rPr lang="en-US" altLang="id-ID" sz="2200" dirty="0" err="1" smtClean="0">
                <a:latin typeface="Arial" charset="0"/>
                <a:cs typeface="Arial" charset="0"/>
              </a:rPr>
              <a:t>-</a:t>
            </a:r>
            <a:r>
              <a:rPr lang="en-US" altLang="id-ID" sz="2400" dirty="0" err="1" smtClean="0">
                <a:latin typeface="Arial" charset="0"/>
                <a:cs typeface="Arial" charset="0"/>
              </a:rPr>
              <a:t>l</a:t>
            </a:r>
            <a:r>
              <a:rPr lang="en-US" altLang="id-ID" sz="2200" dirty="0" err="1" smtClean="0">
                <a:latin typeface="Arial" charset="0"/>
                <a:cs typeface="Arial" charset="0"/>
              </a:rPr>
              <a:t>a</a:t>
            </a:r>
            <a:r>
              <a:rPr lang="en-US" altLang="id-ID" sz="2400" dirty="0" err="1" smtClean="0">
                <a:latin typeface="Arial" charset="0"/>
                <a:cs typeface="Arial" charset="0"/>
              </a:rPr>
              <a:t>ki</a:t>
            </a:r>
            <a:r>
              <a:rPr lang="en-US" altLang="id-ID" sz="2200" dirty="0" smtClean="0">
                <a:latin typeface="Arial" charset="0"/>
                <a:cs typeface="Arial" charset="0"/>
              </a:rPr>
              <a:t> </a:t>
            </a:r>
            <a:r>
              <a:rPr lang="en-US" altLang="id-ID" sz="2200" dirty="0" err="1" smtClean="0">
                <a:latin typeface="Arial" charset="0"/>
                <a:cs typeface="Arial" charset="0"/>
              </a:rPr>
              <a:t>ata</a:t>
            </a:r>
            <a:r>
              <a:rPr lang="en-US" altLang="id-ID" sz="2400" dirty="0" err="1" smtClean="0">
                <a:latin typeface="Arial" charset="0"/>
                <a:cs typeface="Arial" charset="0"/>
              </a:rPr>
              <a:t>u</a:t>
            </a:r>
            <a:r>
              <a:rPr lang="en-US" altLang="id-ID" sz="2200" dirty="0" smtClean="0">
                <a:latin typeface="Arial" charset="0"/>
                <a:cs typeface="Arial" charset="0"/>
              </a:rPr>
              <a:t> </a:t>
            </a:r>
            <a:r>
              <a:rPr lang="en-US" altLang="id-ID" sz="2400" dirty="0" err="1" smtClean="0">
                <a:latin typeface="Arial" charset="0"/>
                <a:cs typeface="Arial" charset="0"/>
              </a:rPr>
              <a:t>p</a:t>
            </a:r>
            <a:r>
              <a:rPr lang="en-US" altLang="id-ID" sz="2200" dirty="0" err="1" smtClean="0">
                <a:latin typeface="Arial" charset="0"/>
                <a:cs typeface="Arial" charset="0"/>
              </a:rPr>
              <a:t>ere</a:t>
            </a:r>
            <a:r>
              <a:rPr lang="en-US" altLang="id-ID" sz="2400" dirty="0" err="1" smtClean="0">
                <a:latin typeface="Arial" charset="0"/>
                <a:cs typeface="Arial" charset="0"/>
              </a:rPr>
              <a:t>mpu</a:t>
            </a:r>
            <a:r>
              <a:rPr lang="en-US" altLang="id-ID" sz="2200" dirty="0" err="1" smtClean="0">
                <a:latin typeface="Arial" charset="0"/>
                <a:cs typeface="Arial" charset="0"/>
              </a:rPr>
              <a:t>an</a:t>
            </a:r>
            <a:r>
              <a:rPr lang="en-US" altLang="id-ID" sz="2200" dirty="0" smtClean="0">
                <a:latin typeface="Arial" charset="0"/>
                <a:cs typeface="Arial" charset="0"/>
              </a:rPr>
              <a:t> </a:t>
            </a:r>
            <a:r>
              <a:rPr lang="en-US" altLang="id-ID" sz="2200" dirty="0" err="1" smtClean="0">
                <a:latin typeface="Arial" charset="0"/>
                <a:cs typeface="Arial" charset="0"/>
              </a:rPr>
              <a:t>te</a:t>
            </a:r>
            <a:r>
              <a:rPr lang="en-US" altLang="id-ID" sz="2400" dirty="0" err="1" smtClean="0">
                <a:latin typeface="Arial" charset="0"/>
                <a:cs typeface="Arial" charset="0"/>
              </a:rPr>
              <a:t>muk</a:t>
            </a:r>
            <a:r>
              <a:rPr lang="en-US" altLang="id-ID" sz="2200" dirty="0" err="1" smtClean="0">
                <a:latin typeface="Arial" charset="0"/>
                <a:cs typeface="Arial" charset="0"/>
              </a:rPr>
              <a:t>an</a:t>
            </a:r>
            <a:r>
              <a:rPr lang="en-US" altLang="id-ID" sz="2200" dirty="0" smtClean="0">
                <a:latin typeface="Arial" charset="0"/>
                <a:cs typeface="Arial" charset="0"/>
              </a:rPr>
              <a:t> </a:t>
            </a:r>
            <a:r>
              <a:rPr lang="id-ID" altLang="id-ID" sz="2200" dirty="0" smtClean="0">
                <a:latin typeface="Arial" charset="0"/>
                <a:cs typeface="Arial" charset="0"/>
              </a:rPr>
              <a:t>menarik/sesuai dengan diri mereka</a:t>
            </a:r>
            <a:endParaRPr lang="id-ID" altLang="id-ID" sz="2200" dirty="0" smtClean="0">
              <a:latin typeface="Arial" charset="0"/>
              <a:cs typeface="Arial" charset="0"/>
            </a:endParaRPr>
          </a:p>
        </p:txBody>
      </p:sp>
    </p:spTree>
    <p:extLst>
      <p:ext uri="{BB962C8B-B14F-4D97-AF65-F5344CB8AC3E}">
        <p14:creationId xmlns:p14="http://schemas.microsoft.com/office/powerpoint/2010/main" val="80839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5"/>
          <p:cNvSpPr>
            <a:spLocks noGrp="1"/>
          </p:cNvSpPr>
          <p:nvPr>
            <p:ph type="title"/>
          </p:nvPr>
        </p:nvSpPr>
        <p:spPr>
          <a:xfrm>
            <a:off x="533400" y="685800"/>
            <a:ext cx="8229600" cy="942975"/>
          </a:xfrm>
        </p:spPr>
        <p:txBody>
          <a:bodyPr/>
          <a:lstStyle/>
          <a:p>
            <a:pPr eaLnBrk="1" hangingPunct="1">
              <a:spcBef>
                <a:spcPct val="50000"/>
              </a:spcBef>
            </a:pPr>
            <a:r>
              <a:rPr lang="en-US" altLang="id-ID" sz="3200" smtClean="0">
                <a:latin typeface="Arial" charset="0"/>
                <a:cs typeface="Arial" charset="0"/>
              </a:rPr>
              <a:t>INTERAKSI ORANG DEWASA DENGAN JENIS KE</a:t>
            </a:r>
            <a:r>
              <a:rPr lang="id-ID" altLang="id-ID" sz="3200" smtClean="0">
                <a:latin typeface="Arial" charset="0"/>
                <a:cs typeface="Arial" charset="0"/>
              </a:rPr>
              <a:t>L</a:t>
            </a:r>
            <a:r>
              <a:rPr lang="en-US" altLang="id-ID" sz="3200" smtClean="0">
                <a:latin typeface="Arial" charset="0"/>
                <a:cs typeface="Arial" charset="0"/>
              </a:rPr>
              <a:t>AMIN</a:t>
            </a:r>
            <a:endParaRPr lang="id-ID" altLang="id-ID" sz="3200" smtClean="0">
              <a:latin typeface="Arial" charset="0"/>
              <a:cs typeface="Arial" charset="0"/>
            </a:endParaRPr>
          </a:p>
        </p:txBody>
      </p:sp>
      <p:sp>
        <p:nvSpPr>
          <p:cNvPr id="12292" name="Content Placeholder 5"/>
          <p:cNvSpPr>
            <a:spLocks noGrp="1"/>
          </p:cNvSpPr>
          <p:nvPr>
            <p:ph idx="1"/>
          </p:nvPr>
        </p:nvSpPr>
        <p:spPr>
          <a:xfrm>
            <a:off x="457200" y="1700213"/>
            <a:ext cx="8229600" cy="4425950"/>
          </a:xfrm>
        </p:spPr>
        <p:txBody>
          <a:bodyPr/>
          <a:lstStyle/>
          <a:p>
            <a:pPr eaLnBrk="1" hangingPunct="1">
              <a:buFont typeface="Arial" charset="0"/>
              <a:buNone/>
            </a:pPr>
            <a:endParaRPr lang="en-US" altLang="id-ID" sz="2400" dirty="0" smtClean="0">
              <a:latin typeface="Arial" charset="0"/>
              <a:cs typeface="Arial" charset="0"/>
            </a:endParaRPr>
          </a:p>
          <a:p>
            <a:pPr eaLnBrk="1" hangingPunct="1">
              <a:buFont typeface="Arial" charset="0"/>
              <a:buNone/>
            </a:pPr>
            <a:r>
              <a:rPr lang="id-ID" altLang="id-ID" sz="2400" dirty="0" smtClean="0">
                <a:latin typeface="Arial" charset="0"/>
                <a:cs typeface="Arial" charset="0"/>
              </a:rPr>
              <a:t>	Respons orang dewasa kepada bayi tergantung pada pengetahuannya mengenai jenis kelamin bayi tersebut	</a:t>
            </a:r>
          </a:p>
          <a:p>
            <a:pPr eaLnBrk="1" hangingPunct="1">
              <a:buFont typeface="Arial" charset="0"/>
              <a:buNone/>
            </a:pPr>
            <a:r>
              <a:rPr lang="id-ID" altLang="id-ID" sz="2400" dirty="0" smtClean="0">
                <a:latin typeface="Arial" charset="0"/>
                <a:cs typeface="Arial" charset="0"/>
              </a:rPr>
              <a:t>	</a:t>
            </a:r>
            <a:r>
              <a:rPr lang="en-US" altLang="id-ID" sz="2400" dirty="0" err="1" smtClean="0">
                <a:latin typeface="Arial" charset="0"/>
                <a:cs typeface="Arial" charset="0"/>
              </a:rPr>
              <a:t>jika</a:t>
            </a:r>
            <a:r>
              <a:rPr lang="en-US" altLang="id-ID" sz="2400" dirty="0" smtClean="0">
                <a:latin typeface="Arial" charset="0"/>
                <a:cs typeface="Arial" charset="0"/>
              </a:rPr>
              <a:t> </a:t>
            </a:r>
            <a:r>
              <a:rPr lang="en-US" altLang="id-ID" sz="2400" dirty="0" err="1" smtClean="0">
                <a:latin typeface="Arial" charset="0"/>
                <a:cs typeface="Arial" charset="0"/>
              </a:rPr>
              <a:t>diberitahu</a:t>
            </a:r>
            <a:r>
              <a:rPr lang="en-US" altLang="id-ID" sz="2400" dirty="0" smtClean="0">
                <a:latin typeface="Arial" charset="0"/>
                <a:cs typeface="Arial" charset="0"/>
              </a:rPr>
              <a:t> </a:t>
            </a:r>
            <a:r>
              <a:rPr lang="en-US" altLang="id-ID" sz="2400" dirty="0" err="1" smtClean="0">
                <a:latin typeface="Arial" charset="0"/>
                <a:cs typeface="Arial" charset="0"/>
              </a:rPr>
              <a:t>bayi</a:t>
            </a:r>
            <a:r>
              <a:rPr lang="en-US" altLang="id-ID" sz="2400" dirty="0" smtClean="0">
                <a:latin typeface="Arial" charset="0"/>
                <a:cs typeface="Arial" charset="0"/>
              </a:rPr>
              <a:t> </a:t>
            </a:r>
            <a:r>
              <a:rPr lang="en-US" altLang="id-ID" sz="2400" dirty="0" err="1" smtClean="0">
                <a:latin typeface="Arial" charset="0"/>
                <a:cs typeface="Arial" charset="0"/>
              </a:rPr>
              <a:t>ini</a:t>
            </a:r>
            <a:r>
              <a:rPr lang="en-US" altLang="id-ID" sz="2400" dirty="0" smtClean="0">
                <a:latin typeface="Arial" charset="0"/>
                <a:cs typeface="Arial" charset="0"/>
              </a:rPr>
              <a:t> </a:t>
            </a:r>
            <a:r>
              <a:rPr lang="en-US" altLang="id-ID" sz="2400" dirty="0" err="1" smtClean="0">
                <a:latin typeface="Arial" charset="0"/>
                <a:cs typeface="Arial" charset="0"/>
              </a:rPr>
              <a:t>laki-laki</a:t>
            </a:r>
            <a:r>
              <a:rPr lang="en-US" altLang="id-ID" sz="2400" dirty="0" smtClean="0">
                <a:latin typeface="Arial" charset="0"/>
                <a:cs typeface="Arial" charset="0"/>
              </a:rPr>
              <a:t>, orang </a:t>
            </a:r>
            <a:r>
              <a:rPr lang="en-US" altLang="id-ID" sz="2400" dirty="0" err="1" smtClean="0">
                <a:latin typeface="Arial" charset="0"/>
                <a:cs typeface="Arial" charset="0"/>
              </a:rPr>
              <a:t>dewasa</a:t>
            </a:r>
            <a:r>
              <a:rPr lang="en-US" altLang="id-ID" sz="2400" dirty="0" smtClean="0">
                <a:latin typeface="Arial" charset="0"/>
                <a:cs typeface="Arial" charset="0"/>
              </a:rPr>
              <a:t> </a:t>
            </a:r>
            <a:r>
              <a:rPr lang="en-US" altLang="id-ID" sz="2400" dirty="0" err="1" smtClean="0">
                <a:latin typeface="Arial" charset="0"/>
                <a:cs typeface="Arial" charset="0"/>
              </a:rPr>
              <a:t>akan</a:t>
            </a:r>
            <a:r>
              <a:rPr lang="en-US" altLang="id-ID" sz="2400" dirty="0" smtClean="0">
                <a:latin typeface="Arial" charset="0"/>
                <a:cs typeface="Arial" charset="0"/>
              </a:rPr>
              <a:t> </a:t>
            </a:r>
            <a:r>
              <a:rPr lang="en-US" altLang="id-ID" sz="2400" dirty="0" err="1" smtClean="0">
                <a:latin typeface="Arial" charset="0"/>
                <a:cs typeface="Arial" charset="0"/>
              </a:rPr>
              <a:t>melihat</a:t>
            </a:r>
            <a:r>
              <a:rPr lang="en-US" altLang="id-ID" sz="2400" dirty="0" smtClean="0">
                <a:latin typeface="Arial" charset="0"/>
                <a:cs typeface="Arial" charset="0"/>
              </a:rPr>
              <a:t> </a:t>
            </a:r>
            <a:r>
              <a:rPr lang="en-US" altLang="id-ID" sz="2400" dirty="0" err="1" smtClean="0">
                <a:latin typeface="Arial" charset="0"/>
                <a:cs typeface="Arial" charset="0"/>
              </a:rPr>
              <a:t>Dia</a:t>
            </a:r>
            <a:r>
              <a:rPr lang="en-US" altLang="id-ID" sz="2400" dirty="0" smtClean="0">
                <a:latin typeface="Arial" charset="0"/>
                <a:cs typeface="Arial" charset="0"/>
              </a:rPr>
              <a:t> </a:t>
            </a:r>
            <a:r>
              <a:rPr lang="id-ID" altLang="id-ID" sz="2400" dirty="0" smtClean="0">
                <a:latin typeface="Arial" charset="0"/>
                <a:cs typeface="Arial" charset="0"/>
              </a:rPr>
              <a:t>(si bayi laki-laki) k</a:t>
            </a:r>
            <a:r>
              <a:rPr lang="en-US" altLang="id-ID" sz="2400" dirty="0" err="1" smtClean="0">
                <a:latin typeface="Arial" charset="0"/>
                <a:cs typeface="Arial" charset="0"/>
              </a:rPr>
              <a:t>uat</a:t>
            </a:r>
            <a:r>
              <a:rPr lang="en-US" altLang="id-ID" sz="2400" dirty="0" smtClean="0">
                <a:latin typeface="Arial" charset="0"/>
                <a:cs typeface="Arial" charset="0"/>
              </a:rPr>
              <a:t>, </a:t>
            </a:r>
            <a:r>
              <a:rPr lang="en-US" altLang="id-ID" sz="2400" dirty="0" err="1" smtClean="0">
                <a:latin typeface="Arial" charset="0"/>
                <a:cs typeface="Arial" charset="0"/>
              </a:rPr>
              <a:t>aktif</a:t>
            </a:r>
            <a:r>
              <a:rPr lang="en-US" altLang="id-ID" sz="2400" dirty="0" smtClean="0">
                <a:latin typeface="Arial" charset="0"/>
                <a:cs typeface="Arial" charset="0"/>
              </a:rPr>
              <a:t>, &amp; </a:t>
            </a:r>
            <a:r>
              <a:rPr lang="en-US" altLang="id-ID" sz="2400" dirty="0" err="1" smtClean="0">
                <a:latin typeface="Arial" charset="0"/>
                <a:cs typeface="Arial" charset="0"/>
              </a:rPr>
              <a:t>berotot</a:t>
            </a:r>
            <a:r>
              <a:rPr lang="en-US" altLang="id-ID" sz="2400" dirty="0" smtClean="0">
                <a:latin typeface="Arial" charset="0"/>
                <a:cs typeface="Arial" charset="0"/>
              </a:rPr>
              <a:t>. </a:t>
            </a:r>
            <a:endParaRPr lang="id-ID" altLang="id-ID" sz="2400" dirty="0" smtClean="0">
              <a:latin typeface="Arial" charset="0"/>
              <a:cs typeface="Arial" charset="0"/>
            </a:endParaRPr>
          </a:p>
          <a:p>
            <a:pPr eaLnBrk="1" hangingPunct="1">
              <a:buFont typeface="Arial" charset="0"/>
              <a:buNone/>
            </a:pPr>
            <a:r>
              <a:rPr lang="id-ID" altLang="id-ID" sz="2400" dirty="0">
                <a:latin typeface="Arial" charset="0"/>
                <a:cs typeface="Arial" charset="0"/>
              </a:rPr>
              <a:t>	</a:t>
            </a:r>
            <a:r>
              <a:rPr lang="en-US" altLang="id-ID" sz="2400" dirty="0" err="1" smtClean="0">
                <a:latin typeface="Arial" charset="0"/>
                <a:cs typeface="Arial" charset="0"/>
              </a:rPr>
              <a:t>Tapi</a:t>
            </a:r>
            <a:r>
              <a:rPr lang="en-US" altLang="id-ID" sz="2400" dirty="0" smtClean="0">
                <a:latin typeface="Arial" charset="0"/>
                <a:cs typeface="Arial" charset="0"/>
              </a:rPr>
              <a:t> </a:t>
            </a:r>
            <a:r>
              <a:rPr lang="en-US" altLang="id-ID" sz="2400" dirty="0" err="1" smtClean="0">
                <a:latin typeface="Arial" charset="0"/>
                <a:cs typeface="Arial" charset="0"/>
              </a:rPr>
              <a:t>jika</a:t>
            </a:r>
            <a:r>
              <a:rPr lang="en-US" altLang="id-ID" sz="2400" dirty="0" smtClean="0">
                <a:latin typeface="Arial" charset="0"/>
                <a:cs typeface="Arial" charset="0"/>
              </a:rPr>
              <a:t> </a:t>
            </a:r>
            <a:r>
              <a:rPr lang="id-ID" altLang="id-ID" sz="2400" dirty="0" smtClean="0">
                <a:latin typeface="Arial" charset="0"/>
                <a:cs typeface="Arial" charset="0"/>
              </a:rPr>
              <a:t>diberitahu bayi itu perempuan, orang dewasa akan melihat dia (si </a:t>
            </a:r>
            <a:r>
              <a:rPr lang="en-US" altLang="id-ID" sz="2400" dirty="0" err="1" smtClean="0">
                <a:latin typeface="Arial" charset="0"/>
                <a:cs typeface="Arial" charset="0"/>
              </a:rPr>
              <a:t>bayi</a:t>
            </a:r>
            <a:r>
              <a:rPr lang="id-ID" altLang="id-ID" sz="2400" dirty="0" smtClean="0">
                <a:latin typeface="Arial" charset="0"/>
                <a:cs typeface="Arial" charset="0"/>
              </a:rPr>
              <a:t> perempuan)</a:t>
            </a:r>
            <a:r>
              <a:rPr lang="en-US" altLang="id-ID" sz="2400" dirty="0" smtClean="0">
                <a:latin typeface="Arial" charset="0"/>
                <a:cs typeface="Arial" charset="0"/>
              </a:rPr>
              <a:t> </a:t>
            </a:r>
            <a:r>
              <a:rPr lang="en-US" altLang="id-ID" sz="2400" dirty="0" err="1" smtClean="0">
                <a:latin typeface="Arial" charset="0"/>
                <a:cs typeface="Arial" charset="0"/>
              </a:rPr>
              <a:t>lembut</a:t>
            </a:r>
            <a:r>
              <a:rPr lang="en-US" altLang="id-ID" sz="2400" dirty="0" smtClean="0">
                <a:latin typeface="Arial" charset="0"/>
                <a:cs typeface="Arial" charset="0"/>
              </a:rPr>
              <a:t> &amp; </a:t>
            </a:r>
            <a:r>
              <a:rPr lang="en-US" altLang="id-ID" sz="2400" dirty="0" err="1" smtClean="0">
                <a:latin typeface="Arial" charset="0"/>
                <a:cs typeface="Arial" charset="0"/>
              </a:rPr>
              <a:t>anggun</a:t>
            </a:r>
            <a:endParaRPr lang="id-ID" altLang="id-ID" sz="2400" dirty="0" smtClean="0">
              <a:latin typeface="Arial" charset="0"/>
              <a:cs typeface="Arial" charset="0"/>
            </a:endParaRPr>
          </a:p>
        </p:txBody>
      </p:sp>
    </p:spTree>
    <p:extLst>
      <p:ext uri="{BB962C8B-B14F-4D97-AF65-F5344CB8AC3E}">
        <p14:creationId xmlns:p14="http://schemas.microsoft.com/office/powerpoint/2010/main" val="2737065093"/>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Traditional gender toys</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4291106"/>
              </p:ext>
            </p:extLst>
          </p:nvPr>
        </p:nvGraphicFramePr>
        <p:xfrm>
          <a:off x="457200" y="1417638"/>
          <a:ext cx="8229600" cy="48209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id-ID" dirty="0" smtClean="0"/>
                        <a:t>Boy toys</a:t>
                      </a:r>
                      <a:endParaRPr lang="id-ID" dirty="0"/>
                    </a:p>
                  </a:txBody>
                  <a:tcPr/>
                </a:tc>
                <a:tc>
                  <a:txBody>
                    <a:bodyPr/>
                    <a:lstStyle/>
                    <a:p>
                      <a:r>
                        <a:rPr lang="id-ID" dirty="0" smtClean="0"/>
                        <a:t>Girl toys</a:t>
                      </a:r>
                      <a:endParaRPr lang="id-ID" dirty="0"/>
                    </a:p>
                  </a:txBody>
                  <a:tcPr/>
                </a:tc>
              </a:tr>
              <a:tr h="370840">
                <a:tc>
                  <a:txBody>
                    <a:bodyPr/>
                    <a:lstStyle/>
                    <a:p>
                      <a:r>
                        <a:rPr lang="id-ID" dirty="0" smtClean="0"/>
                        <a:t>Road racing sets</a:t>
                      </a:r>
                      <a:endParaRPr lang="id-ID" dirty="0"/>
                    </a:p>
                  </a:txBody>
                  <a:tcPr/>
                </a:tc>
                <a:tc>
                  <a:txBody>
                    <a:bodyPr/>
                    <a:lstStyle/>
                    <a:p>
                      <a:r>
                        <a:rPr lang="id-ID" dirty="0" smtClean="0"/>
                        <a:t>Fashion dolls</a:t>
                      </a:r>
                      <a:endParaRPr lang="id-ID" dirty="0"/>
                    </a:p>
                  </a:txBody>
                  <a:tcPr/>
                </a:tc>
              </a:tr>
              <a:tr h="370840">
                <a:tc>
                  <a:txBody>
                    <a:bodyPr/>
                    <a:lstStyle/>
                    <a:p>
                      <a:r>
                        <a:rPr lang="id-ID" dirty="0" smtClean="0"/>
                        <a:t>Trains</a:t>
                      </a:r>
                      <a:endParaRPr lang="id-ID" dirty="0"/>
                    </a:p>
                  </a:txBody>
                  <a:tcPr/>
                </a:tc>
                <a:tc>
                  <a:txBody>
                    <a:bodyPr/>
                    <a:lstStyle/>
                    <a:p>
                      <a:r>
                        <a:rPr lang="id-ID" dirty="0" smtClean="0"/>
                        <a:t>Fashion doll accessories</a:t>
                      </a:r>
                      <a:endParaRPr lang="id-ID" dirty="0"/>
                    </a:p>
                  </a:txBody>
                  <a:tcPr/>
                </a:tc>
              </a:tr>
              <a:tr h="370840">
                <a:tc>
                  <a:txBody>
                    <a:bodyPr/>
                    <a:lstStyle/>
                    <a:p>
                      <a:r>
                        <a:rPr lang="id-ID" dirty="0" smtClean="0"/>
                        <a:t>Toy guns and gun sets</a:t>
                      </a:r>
                      <a:endParaRPr lang="id-ID" dirty="0"/>
                    </a:p>
                  </a:txBody>
                  <a:tcPr/>
                </a:tc>
                <a:tc>
                  <a:txBody>
                    <a:bodyPr/>
                    <a:lstStyle/>
                    <a:p>
                      <a:r>
                        <a:rPr lang="id-ID" dirty="0" smtClean="0"/>
                        <a:t>Mother and baby dolls</a:t>
                      </a:r>
                      <a:endParaRPr lang="id-ID" dirty="0"/>
                    </a:p>
                  </a:txBody>
                  <a:tcPr/>
                </a:tc>
              </a:tr>
              <a:tr h="370840">
                <a:tc>
                  <a:txBody>
                    <a:bodyPr/>
                    <a:lstStyle/>
                    <a:p>
                      <a:r>
                        <a:rPr lang="id-ID" dirty="0" smtClean="0"/>
                        <a:t>Sports oriented</a:t>
                      </a:r>
                      <a:r>
                        <a:rPr lang="id-ID" baseline="0" dirty="0" smtClean="0"/>
                        <a:t> games</a:t>
                      </a:r>
                      <a:endParaRPr lang="id-ID" dirty="0"/>
                    </a:p>
                  </a:txBody>
                  <a:tcPr/>
                </a:tc>
                <a:tc>
                  <a:txBody>
                    <a:bodyPr/>
                    <a:lstStyle/>
                    <a:p>
                      <a:r>
                        <a:rPr lang="id-ID" dirty="0" smtClean="0"/>
                        <a:t>Doll carriages and strollers</a:t>
                      </a:r>
                      <a:endParaRPr lang="id-ID" dirty="0"/>
                    </a:p>
                  </a:txBody>
                  <a:tcPr/>
                </a:tc>
              </a:tr>
              <a:tr h="370840">
                <a:tc>
                  <a:txBody>
                    <a:bodyPr/>
                    <a:lstStyle/>
                    <a:p>
                      <a:r>
                        <a:rPr lang="id-ID" dirty="0" smtClean="0"/>
                        <a:t>Blocks</a:t>
                      </a:r>
                      <a:endParaRPr lang="id-ID" dirty="0"/>
                    </a:p>
                  </a:txBody>
                  <a:tcPr/>
                </a:tc>
                <a:tc>
                  <a:txBody>
                    <a:bodyPr/>
                    <a:lstStyle/>
                    <a:p>
                      <a:r>
                        <a:rPr lang="id-ID" dirty="0" smtClean="0"/>
                        <a:t>Dollhouses</a:t>
                      </a:r>
                      <a:endParaRPr lang="id-ID" dirty="0"/>
                    </a:p>
                  </a:txBody>
                  <a:tcPr/>
                </a:tc>
              </a:tr>
              <a:tr h="370840">
                <a:tc>
                  <a:txBody>
                    <a:bodyPr/>
                    <a:lstStyle/>
                    <a:p>
                      <a:r>
                        <a:rPr lang="id-ID" dirty="0" smtClean="0"/>
                        <a:t>Cars and</a:t>
                      </a:r>
                      <a:r>
                        <a:rPr lang="id-ID" baseline="0" dirty="0" smtClean="0"/>
                        <a:t> trucks</a:t>
                      </a:r>
                      <a:endParaRPr lang="id-ID" dirty="0"/>
                    </a:p>
                  </a:txBody>
                  <a:tcPr/>
                </a:tc>
                <a:tc>
                  <a:txBody>
                    <a:bodyPr/>
                    <a:lstStyle/>
                    <a:p>
                      <a:r>
                        <a:rPr lang="id-ID" dirty="0" smtClean="0"/>
                        <a:t>Housekeeping/cooking toys</a:t>
                      </a:r>
                      <a:endParaRPr lang="id-ID" dirty="0"/>
                    </a:p>
                  </a:txBody>
                  <a:tcPr/>
                </a:tc>
              </a:tr>
              <a:tr h="370840">
                <a:tc>
                  <a:txBody>
                    <a:bodyPr/>
                    <a:lstStyle/>
                    <a:p>
                      <a:r>
                        <a:rPr lang="id-ID" dirty="0" smtClean="0"/>
                        <a:t>Electronic toys</a:t>
                      </a:r>
                      <a:endParaRPr lang="id-ID" dirty="0"/>
                    </a:p>
                  </a:txBody>
                  <a:tcPr/>
                </a:tc>
                <a:tc>
                  <a:txBody>
                    <a:bodyPr/>
                    <a:lstStyle/>
                    <a:p>
                      <a:r>
                        <a:rPr lang="id-ID" dirty="0" smtClean="0"/>
                        <a:t>Beauty kits</a:t>
                      </a:r>
                      <a:endParaRPr lang="id-ID" dirty="0"/>
                    </a:p>
                  </a:txBody>
                  <a:tcPr/>
                </a:tc>
              </a:tr>
              <a:tr h="370840">
                <a:tc>
                  <a:txBody>
                    <a:bodyPr/>
                    <a:lstStyle/>
                    <a:p>
                      <a:r>
                        <a:rPr lang="id-ID" dirty="0" smtClean="0"/>
                        <a:t>Construction toys</a:t>
                      </a:r>
                      <a:endParaRPr lang="id-ID" dirty="0"/>
                    </a:p>
                  </a:txBody>
                  <a:tcPr/>
                </a:tc>
                <a:tc>
                  <a:txBody>
                    <a:bodyPr/>
                    <a:lstStyle/>
                    <a:p>
                      <a:r>
                        <a:rPr lang="id-ID" dirty="0" smtClean="0"/>
                        <a:t>Doll furniture</a:t>
                      </a:r>
                      <a:endParaRPr lang="id-ID" dirty="0"/>
                    </a:p>
                  </a:txBody>
                  <a:tcPr/>
                </a:tc>
              </a:tr>
              <a:tr h="370840">
                <a:tc>
                  <a:txBody>
                    <a:bodyPr/>
                    <a:lstStyle/>
                    <a:p>
                      <a:r>
                        <a:rPr lang="id-ID" dirty="0" smtClean="0"/>
                        <a:t>Model kits</a:t>
                      </a:r>
                      <a:endParaRPr lang="id-ID" dirty="0"/>
                    </a:p>
                  </a:txBody>
                  <a:tcPr/>
                </a:tc>
                <a:tc>
                  <a:txBody>
                    <a:bodyPr/>
                    <a:lstStyle/>
                    <a:p>
                      <a:r>
                        <a:rPr lang="id-ID" dirty="0" smtClean="0"/>
                        <a:t>Stuffed dolls</a:t>
                      </a:r>
                      <a:endParaRPr lang="id-ID" dirty="0"/>
                    </a:p>
                  </a:txBody>
                  <a:tcPr/>
                </a:tc>
              </a:tr>
              <a:tr h="370840">
                <a:tc>
                  <a:txBody>
                    <a:bodyPr/>
                    <a:lstStyle/>
                    <a:p>
                      <a:r>
                        <a:rPr lang="id-ID" dirty="0" smtClean="0"/>
                        <a:t>Sport equipment</a:t>
                      </a:r>
                      <a:endParaRPr lang="id-ID" dirty="0"/>
                    </a:p>
                  </a:txBody>
                  <a:tcPr/>
                </a:tc>
                <a:tc>
                  <a:txBody>
                    <a:bodyPr/>
                    <a:lstStyle/>
                    <a:p>
                      <a:r>
                        <a:rPr lang="id-ID" dirty="0" smtClean="0"/>
                        <a:t>Feminine clothing</a:t>
                      </a:r>
                      <a:endParaRPr lang="id-ID" dirty="0"/>
                    </a:p>
                  </a:txBody>
                  <a:tcPr/>
                </a:tc>
              </a:tr>
              <a:tr h="370840">
                <a:tc>
                  <a:txBody>
                    <a:bodyPr/>
                    <a:lstStyle/>
                    <a:p>
                      <a:r>
                        <a:rPr lang="id-ID" dirty="0" smtClean="0"/>
                        <a:t>Workbenches and tools</a:t>
                      </a:r>
                      <a:endParaRPr lang="id-ID" dirty="0"/>
                    </a:p>
                  </a:txBody>
                  <a:tcPr/>
                </a:tc>
                <a:tc>
                  <a:txBody>
                    <a:bodyPr/>
                    <a:lstStyle/>
                    <a:p>
                      <a:r>
                        <a:rPr lang="id-ID" dirty="0" smtClean="0"/>
                        <a:t>Beads</a:t>
                      </a:r>
                      <a:endParaRPr lang="id-ID" dirty="0"/>
                    </a:p>
                  </a:txBody>
                  <a:tcPr/>
                </a:tc>
              </a:tr>
              <a:tr h="370840">
                <a:tc>
                  <a:txBody>
                    <a:bodyPr/>
                    <a:lstStyle/>
                    <a:p>
                      <a:r>
                        <a:rPr lang="id-ID" dirty="0" smtClean="0"/>
                        <a:t>Walkie-talkies</a:t>
                      </a:r>
                      <a:endParaRPr lang="id-ID" dirty="0"/>
                    </a:p>
                  </a:txBody>
                  <a:tcPr/>
                </a:tc>
                <a:tc>
                  <a:txBody>
                    <a:bodyPr/>
                    <a:lstStyle/>
                    <a:p>
                      <a:r>
                        <a:rPr lang="id-ID" dirty="0" smtClean="0"/>
                        <a:t>Crayon, art materials</a:t>
                      </a:r>
                      <a:endParaRPr lang="id-ID" dirty="0"/>
                    </a:p>
                  </a:txBody>
                  <a:tcPr/>
                </a:tc>
              </a:tr>
            </a:tbl>
          </a:graphicData>
        </a:graphic>
      </p:graphicFrame>
    </p:spTree>
    <p:extLst>
      <p:ext uri="{BB962C8B-B14F-4D97-AF65-F5344CB8AC3E}">
        <p14:creationId xmlns:p14="http://schemas.microsoft.com/office/powerpoint/2010/main" val="1741533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Content Placeholder 5"/>
          <p:cNvSpPr>
            <a:spLocks noGrp="1"/>
          </p:cNvSpPr>
          <p:nvPr>
            <p:ph idx="1"/>
          </p:nvPr>
        </p:nvSpPr>
        <p:spPr>
          <a:xfrm>
            <a:off x="457200" y="1125538"/>
            <a:ext cx="8229600" cy="5000625"/>
          </a:xfrm>
        </p:spPr>
        <p:txBody>
          <a:bodyPr/>
          <a:lstStyle/>
          <a:p>
            <a:pPr eaLnBrk="1" hangingPunct="1"/>
            <a:endParaRPr lang="en-US" altLang="id-ID" sz="2200" dirty="0" smtClean="0">
              <a:latin typeface="Arial" charset="0"/>
              <a:cs typeface="Arial" charset="0"/>
            </a:endParaRPr>
          </a:p>
          <a:p>
            <a:pPr eaLnBrk="1" hangingPunct="1"/>
            <a:r>
              <a:rPr lang="en-US" altLang="id-ID" sz="2200" dirty="0" smtClean="0">
                <a:latin typeface="Arial" charset="0"/>
                <a:cs typeface="Arial" charset="0"/>
              </a:rPr>
              <a:t>ORANG T</a:t>
            </a:r>
            <a:r>
              <a:rPr lang="id-ID" altLang="id-ID" sz="2200" dirty="0" smtClean="0">
                <a:latin typeface="Arial" charset="0"/>
                <a:cs typeface="Arial" charset="0"/>
              </a:rPr>
              <a:t>U</a:t>
            </a:r>
            <a:r>
              <a:rPr lang="en-US" altLang="id-ID" sz="2200" dirty="0" smtClean="0">
                <a:latin typeface="Arial" charset="0"/>
                <a:cs typeface="Arial" charset="0"/>
              </a:rPr>
              <a:t>A  BERPERAN DA</a:t>
            </a:r>
            <a:r>
              <a:rPr lang="id-ID" altLang="id-ID" sz="2200" dirty="0" smtClean="0">
                <a:latin typeface="Arial" charset="0"/>
                <a:cs typeface="Arial" charset="0"/>
              </a:rPr>
              <a:t>L</a:t>
            </a:r>
            <a:r>
              <a:rPr lang="en-US" altLang="id-ID" sz="2200" dirty="0" smtClean="0">
                <a:latin typeface="Arial" charset="0"/>
                <a:cs typeface="Arial" charset="0"/>
              </a:rPr>
              <a:t>AM GENDER</a:t>
            </a:r>
          </a:p>
          <a:p>
            <a:pPr eaLnBrk="1" hangingPunct="1">
              <a:buFont typeface="Arial" charset="0"/>
              <a:buNone/>
            </a:pPr>
            <a:r>
              <a:rPr lang="en-US" altLang="id-ID" sz="2200" dirty="0" smtClean="0">
                <a:latin typeface="Arial" charset="0"/>
                <a:cs typeface="Arial" charset="0"/>
              </a:rPr>
              <a:t>	</a:t>
            </a:r>
            <a:r>
              <a:rPr lang="id-ID" altLang="id-ID" sz="2200" dirty="0" smtClean="0">
                <a:latin typeface="Arial" charset="0"/>
                <a:cs typeface="Arial" charset="0"/>
              </a:rPr>
              <a:t>orang tua memberi respons sesuai dan tidak sesuai ketika anak bermain dengan jenis permainan yang sesuai/tidak sesuai dengan gendernya.</a:t>
            </a:r>
            <a:endParaRPr lang="en-US" altLang="id-ID" sz="2200" dirty="0" smtClean="0">
              <a:latin typeface="Arial" charset="0"/>
              <a:cs typeface="Arial" charset="0"/>
            </a:endParaRPr>
          </a:p>
          <a:p>
            <a:pPr eaLnBrk="1" hangingPunct="1">
              <a:buFont typeface="Arial" charset="0"/>
              <a:buNone/>
            </a:pPr>
            <a:endParaRPr lang="en-US" altLang="id-ID" sz="2200" dirty="0" smtClean="0">
              <a:latin typeface="Arial" charset="0"/>
              <a:cs typeface="Arial" charset="0"/>
            </a:endParaRPr>
          </a:p>
          <a:p>
            <a:pPr eaLnBrk="1" hangingPunct="1"/>
            <a:r>
              <a:rPr lang="en-US" altLang="id-ID" sz="2200" dirty="0" smtClean="0">
                <a:latin typeface="Arial" charset="0"/>
                <a:cs typeface="Arial" charset="0"/>
              </a:rPr>
              <a:t>ISI R</a:t>
            </a:r>
            <a:r>
              <a:rPr lang="id-ID" altLang="id-ID" sz="2200" dirty="0" smtClean="0">
                <a:latin typeface="Arial" charset="0"/>
                <a:cs typeface="Arial" charset="0"/>
              </a:rPr>
              <a:t>U</a:t>
            </a:r>
            <a:r>
              <a:rPr lang="en-US" altLang="id-ID" sz="2200" dirty="0" smtClean="0">
                <a:latin typeface="Arial" charset="0"/>
                <a:cs typeface="Arial" charset="0"/>
              </a:rPr>
              <a:t>ANG ANAK</a:t>
            </a:r>
          </a:p>
          <a:p>
            <a:pPr eaLnBrk="1" hangingPunct="1">
              <a:buFont typeface="Arial" charset="0"/>
              <a:buNone/>
            </a:pPr>
            <a:r>
              <a:rPr lang="en-US" altLang="id-ID" sz="2200" dirty="0" smtClean="0">
                <a:latin typeface="Arial" charset="0"/>
                <a:cs typeface="Arial" charset="0"/>
              </a:rPr>
              <a:t>	</a:t>
            </a:r>
            <a:r>
              <a:rPr lang="id-ID" altLang="id-ID" sz="2200" dirty="0" smtClean="0">
                <a:latin typeface="Arial" charset="0"/>
                <a:cs typeface="Arial" charset="0"/>
              </a:rPr>
              <a:t>terdapat perbedaan isi kamar anak laki-laki dan perempuan</a:t>
            </a:r>
            <a:endParaRPr lang="id-ID" altLang="id-ID" sz="2200" dirty="0" smtClean="0">
              <a:latin typeface="Arial" charset="0"/>
              <a:cs typeface="Arial" charset="0"/>
            </a:endParaRPr>
          </a:p>
        </p:txBody>
      </p:sp>
    </p:spTree>
    <p:extLst>
      <p:ext uri="{BB962C8B-B14F-4D97-AF65-F5344CB8AC3E}">
        <p14:creationId xmlns:p14="http://schemas.microsoft.com/office/powerpoint/2010/main" val="3285658655"/>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5"/>
          <p:cNvSpPr>
            <a:spLocks noGrp="1"/>
          </p:cNvSpPr>
          <p:nvPr>
            <p:ph type="title"/>
          </p:nvPr>
        </p:nvSpPr>
        <p:spPr>
          <a:xfrm>
            <a:off x="539750" y="765175"/>
            <a:ext cx="8229600" cy="685800"/>
          </a:xfrm>
        </p:spPr>
        <p:txBody>
          <a:bodyPr/>
          <a:lstStyle/>
          <a:p>
            <a:pPr eaLnBrk="1" hangingPunct="1">
              <a:spcBef>
                <a:spcPct val="50000"/>
              </a:spcBef>
            </a:pPr>
            <a:r>
              <a:rPr lang="en-US" altLang="id-ID" sz="3200" smtClean="0">
                <a:latin typeface="Arial" charset="0"/>
                <a:cs typeface="Arial" charset="0"/>
              </a:rPr>
              <a:t>PESAN DARI IK</a:t>
            </a:r>
            <a:r>
              <a:rPr lang="id-ID" altLang="id-ID" sz="3200" smtClean="0">
                <a:latin typeface="Arial" charset="0"/>
                <a:cs typeface="Arial" charset="0"/>
              </a:rPr>
              <a:t>L</a:t>
            </a:r>
            <a:r>
              <a:rPr lang="en-US" altLang="id-ID" sz="3200" smtClean="0">
                <a:latin typeface="Arial" charset="0"/>
                <a:cs typeface="Arial" charset="0"/>
              </a:rPr>
              <a:t>AN MAINAN</a:t>
            </a:r>
            <a:endParaRPr lang="id-ID" altLang="id-ID" sz="3200" smtClean="0">
              <a:latin typeface="Arial" charset="0"/>
              <a:cs typeface="Arial" charset="0"/>
            </a:endParaRPr>
          </a:p>
        </p:txBody>
      </p:sp>
      <p:sp>
        <p:nvSpPr>
          <p:cNvPr id="14340" name="Content Placeholder 5"/>
          <p:cNvSpPr>
            <a:spLocks noGrp="1"/>
          </p:cNvSpPr>
          <p:nvPr>
            <p:ph idx="1"/>
          </p:nvPr>
        </p:nvSpPr>
        <p:spPr>
          <a:xfrm>
            <a:off x="457200" y="1524000"/>
            <a:ext cx="8229600" cy="4602163"/>
          </a:xfrm>
        </p:spPr>
        <p:txBody>
          <a:bodyPr/>
          <a:lstStyle/>
          <a:p>
            <a:pPr eaLnBrk="1" hangingPunct="1">
              <a:buFont typeface="Arial" charset="0"/>
              <a:buNone/>
            </a:pPr>
            <a:r>
              <a:rPr lang="en-US" altLang="id-ID" sz="2200" dirty="0" smtClean="0">
                <a:latin typeface="Arial" charset="0"/>
                <a:cs typeface="Arial" charset="0"/>
              </a:rPr>
              <a:t>	</a:t>
            </a:r>
            <a:r>
              <a:rPr lang="en-US" altLang="id-ID" sz="2200" dirty="0" err="1" smtClean="0">
                <a:latin typeface="Arial" charset="0"/>
                <a:cs typeface="Arial" charset="0"/>
              </a:rPr>
              <a:t>Penyuaraan</a:t>
            </a:r>
            <a:r>
              <a:rPr lang="en-US" altLang="id-ID" sz="2200" dirty="0" smtClean="0">
                <a:latin typeface="Arial" charset="0"/>
                <a:cs typeface="Arial" charset="0"/>
              </a:rPr>
              <a:t> </a:t>
            </a:r>
            <a:r>
              <a:rPr lang="en-US" altLang="id-ID" sz="2200" dirty="0" err="1" smtClean="0">
                <a:latin typeface="Arial" charset="0"/>
                <a:cs typeface="Arial" charset="0"/>
              </a:rPr>
              <a:t>dalam</a:t>
            </a:r>
            <a:r>
              <a:rPr lang="en-US" altLang="id-ID" sz="2200" dirty="0" smtClean="0">
                <a:latin typeface="Arial" charset="0"/>
                <a:cs typeface="Arial" charset="0"/>
              </a:rPr>
              <a:t> </a:t>
            </a:r>
            <a:r>
              <a:rPr lang="en-US" altLang="id-ID" sz="2200" dirty="0" err="1" smtClean="0">
                <a:latin typeface="Arial" charset="0"/>
                <a:cs typeface="Arial" charset="0"/>
              </a:rPr>
              <a:t>iklan</a:t>
            </a:r>
            <a:r>
              <a:rPr lang="en-US" altLang="id-ID" sz="2200" dirty="0" smtClean="0">
                <a:latin typeface="Arial" charset="0"/>
                <a:cs typeface="Arial" charset="0"/>
              </a:rPr>
              <a:t> </a:t>
            </a:r>
            <a:r>
              <a:rPr lang="en-US" altLang="id-ID" sz="2200" dirty="0" err="1" smtClean="0">
                <a:latin typeface="Arial" charset="0"/>
                <a:cs typeface="Arial" charset="0"/>
              </a:rPr>
              <a:t>mainan</a:t>
            </a:r>
            <a:r>
              <a:rPr lang="en-US" altLang="id-ID" sz="2200" dirty="0" smtClean="0">
                <a:latin typeface="Arial" charset="0"/>
                <a:cs typeface="Arial" charset="0"/>
              </a:rPr>
              <a:t> </a:t>
            </a:r>
            <a:r>
              <a:rPr lang="en-US" altLang="id-ID" sz="2200" dirty="0" err="1" smtClean="0">
                <a:latin typeface="Arial" charset="0"/>
                <a:cs typeface="Arial" charset="0"/>
              </a:rPr>
              <a:t>menyarankan</a:t>
            </a:r>
            <a:r>
              <a:rPr lang="en-US" altLang="id-ID" sz="2200" dirty="0" smtClean="0">
                <a:latin typeface="Arial" charset="0"/>
                <a:cs typeface="Arial" charset="0"/>
              </a:rPr>
              <a:t> </a:t>
            </a:r>
            <a:r>
              <a:rPr lang="en-US" altLang="id-ID" sz="2200" dirty="0" err="1" smtClean="0">
                <a:latin typeface="Arial" charset="0"/>
                <a:cs typeface="Arial" charset="0"/>
              </a:rPr>
              <a:t>secara</a:t>
            </a:r>
            <a:r>
              <a:rPr lang="en-US" altLang="id-ID" sz="2200" dirty="0" smtClean="0">
                <a:latin typeface="Arial" charset="0"/>
                <a:cs typeface="Arial" charset="0"/>
              </a:rPr>
              <a:t> </a:t>
            </a:r>
            <a:r>
              <a:rPr lang="en-US" altLang="id-ID" sz="2200" dirty="0" err="1" smtClean="0">
                <a:latin typeface="Arial" charset="0"/>
                <a:cs typeface="Arial" charset="0"/>
              </a:rPr>
              <a:t>jelas</a:t>
            </a:r>
            <a:r>
              <a:rPr lang="en-US" altLang="id-ID" sz="2200" dirty="0" smtClean="0">
                <a:latin typeface="Arial" charset="0"/>
                <a:cs typeface="Arial" charset="0"/>
              </a:rPr>
              <a:t> </a:t>
            </a:r>
            <a:r>
              <a:rPr lang="en-US" altLang="id-ID" sz="2200" dirty="0" err="1" smtClean="0">
                <a:latin typeface="Arial" charset="0"/>
                <a:cs typeface="Arial" charset="0"/>
              </a:rPr>
              <a:t>tentang</a:t>
            </a:r>
            <a:r>
              <a:rPr lang="en-US" altLang="id-ID" sz="2200" dirty="0" smtClean="0">
                <a:latin typeface="Arial" charset="0"/>
                <a:cs typeface="Arial" charset="0"/>
              </a:rPr>
              <a:t> </a:t>
            </a:r>
            <a:r>
              <a:rPr lang="en-US" altLang="id-ID" sz="2200" dirty="0" err="1" smtClean="0">
                <a:latin typeface="Arial" charset="0"/>
                <a:cs typeface="Arial" charset="0"/>
              </a:rPr>
              <a:t>kesesuaian</a:t>
            </a:r>
            <a:r>
              <a:rPr lang="en-US" altLang="id-ID" sz="2200" dirty="0" smtClean="0">
                <a:latin typeface="Arial" charset="0"/>
                <a:cs typeface="Arial" charset="0"/>
              </a:rPr>
              <a:t> </a:t>
            </a:r>
            <a:r>
              <a:rPr lang="en-US" altLang="id-ID" sz="2200" dirty="0" err="1" smtClean="0">
                <a:latin typeface="Arial" charset="0"/>
                <a:cs typeface="Arial" charset="0"/>
              </a:rPr>
              <a:t>jenis</a:t>
            </a:r>
            <a:r>
              <a:rPr lang="en-US" altLang="id-ID" sz="2200" dirty="0" smtClean="0">
                <a:latin typeface="Arial" charset="0"/>
                <a:cs typeface="Arial" charset="0"/>
              </a:rPr>
              <a:t> </a:t>
            </a:r>
            <a:r>
              <a:rPr lang="en-US" altLang="id-ID" sz="2200" dirty="0" err="1" smtClean="0">
                <a:latin typeface="Arial" charset="0"/>
                <a:cs typeface="Arial" charset="0"/>
              </a:rPr>
              <a:t>kelamin</a:t>
            </a:r>
            <a:endParaRPr lang="en-US" altLang="id-ID" sz="2200" dirty="0" smtClean="0">
              <a:latin typeface="Arial" charset="0"/>
              <a:cs typeface="Arial" charset="0"/>
            </a:endParaRPr>
          </a:p>
          <a:p>
            <a:pPr eaLnBrk="1" hangingPunct="1"/>
            <a:endParaRPr lang="en-US" altLang="id-ID" sz="2200" dirty="0" smtClean="0">
              <a:latin typeface="Arial" charset="0"/>
              <a:cs typeface="Arial" charset="0"/>
            </a:endParaRPr>
          </a:p>
          <a:p>
            <a:pPr eaLnBrk="1" hangingPunct="1">
              <a:buFont typeface="Arial" charset="0"/>
              <a:buNone/>
            </a:pPr>
            <a:r>
              <a:rPr lang="en-US" altLang="id-ID" sz="2200" dirty="0" smtClean="0">
                <a:latin typeface="Arial" charset="0"/>
                <a:cs typeface="Arial" charset="0"/>
              </a:rPr>
              <a:t>	</a:t>
            </a:r>
            <a:r>
              <a:rPr lang="en-US" altLang="id-ID" sz="2200" dirty="0" err="1" smtClean="0">
                <a:latin typeface="Arial" charset="0"/>
                <a:cs typeface="Arial" charset="0"/>
              </a:rPr>
              <a:t>Suara</a:t>
            </a:r>
            <a:r>
              <a:rPr lang="en-US" altLang="id-ID" sz="2200" dirty="0" smtClean="0">
                <a:latin typeface="Arial" charset="0"/>
                <a:cs typeface="Arial" charset="0"/>
              </a:rPr>
              <a:t> </a:t>
            </a:r>
            <a:r>
              <a:rPr lang="en-US" altLang="id-ID" sz="2200" dirty="0" err="1" smtClean="0">
                <a:latin typeface="Arial" charset="0"/>
                <a:cs typeface="Arial" charset="0"/>
              </a:rPr>
              <a:t>laki-laki</a:t>
            </a:r>
            <a:r>
              <a:rPr lang="en-US" altLang="id-ID" sz="2200" dirty="0" smtClean="0">
                <a:latin typeface="Arial" charset="0"/>
                <a:cs typeface="Arial" charset="0"/>
              </a:rPr>
              <a:t> </a:t>
            </a:r>
            <a:r>
              <a:rPr lang="en-US" altLang="id-ID" sz="2200" dirty="0" err="1" smtClean="0">
                <a:latin typeface="Arial" charset="0"/>
                <a:cs typeface="Arial" charset="0"/>
              </a:rPr>
              <a:t>dalam</a:t>
            </a:r>
            <a:r>
              <a:rPr lang="en-US" altLang="id-ID" sz="2200" dirty="0" smtClean="0">
                <a:latin typeface="Arial" charset="0"/>
                <a:cs typeface="Arial" charset="0"/>
              </a:rPr>
              <a:t> target </a:t>
            </a:r>
            <a:r>
              <a:rPr lang="en-US" altLang="id-ID" sz="2200" dirty="0" err="1" smtClean="0">
                <a:latin typeface="Arial" charset="0"/>
                <a:cs typeface="Arial" charset="0"/>
              </a:rPr>
              <a:t>yaitu</a:t>
            </a:r>
            <a:r>
              <a:rPr lang="en-US" altLang="id-ID" sz="2200" dirty="0" smtClean="0">
                <a:latin typeface="Arial" charset="0"/>
                <a:cs typeface="Arial" charset="0"/>
              </a:rPr>
              <a:t> → </a:t>
            </a:r>
            <a:r>
              <a:rPr lang="en-US" altLang="id-ID" sz="2200" dirty="0" err="1" smtClean="0">
                <a:latin typeface="Arial" charset="0"/>
                <a:cs typeface="Arial" charset="0"/>
              </a:rPr>
              <a:t>cenderung</a:t>
            </a:r>
            <a:r>
              <a:rPr lang="en-US" altLang="id-ID" sz="2200" dirty="0" smtClean="0">
                <a:latin typeface="Arial" charset="0"/>
                <a:cs typeface="Arial" charset="0"/>
              </a:rPr>
              <a:t> </a:t>
            </a:r>
            <a:r>
              <a:rPr lang="en-US" altLang="id-ID" sz="2200" dirty="0" err="1" smtClean="0">
                <a:latin typeface="Arial" charset="0"/>
                <a:cs typeface="Arial" charset="0"/>
              </a:rPr>
              <a:t>kasar</a:t>
            </a:r>
            <a:r>
              <a:rPr lang="en-US" altLang="id-ID" sz="2200" dirty="0" smtClean="0">
                <a:latin typeface="Arial" charset="0"/>
                <a:cs typeface="Arial" charset="0"/>
              </a:rPr>
              <a:t> </a:t>
            </a:r>
            <a:r>
              <a:rPr lang="en-US" altLang="id-ID" sz="2200" dirty="0" err="1" smtClean="0">
                <a:latin typeface="Arial" charset="0"/>
                <a:cs typeface="Arial" charset="0"/>
              </a:rPr>
              <a:t>dan</a:t>
            </a:r>
            <a:r>
              <a:rPr lang="en-US" altLang="id-ID" sz="2200" dirty="0" smtClean="0">
                <a:latin typeface="Arial" charset="0"/>
                <a:cs typeface="Arial" charset="0"/>
              </a:rPr>
              <a:t> </a:t>
            </a:r>
            <a:r>
              <a:rPr lang="en-US" altLang="id-ID" sz="2200" dirty="0" err="1" smtClean="0">
                <a:latin typeface="Arial" charset="0"/>
                <a:cs typeface="Arial" charset="0"/>
              </a:rPr>
              <a:t>agresif</a:t>
            </a:r>
            <a:endParaRPr lang="en-US" altLang="id-ID" sz="2200" dirty="0" smtClean="0">
              <a:latin typeface="Arial" charset="0"/>
              <a:cs typeface="Arial" charset="0"/>
            </a:endParaRPr>
          </a:p>
          <a:p>
            <a:pPr eaLnBrk="1" hangingPunct="1"/>
            <a:r>
              <a:rPr lang="en-US" altLang="id-ID" sz="2200" dirty="0" err="1" smtClean="0">
                <a:latin typeface="Arial" charset="0"/>
                <a:cs typeface="Arial" charset="0"/>
              </a:rPr>
              <a:t>Suara</a:t>
            </a:r>
            <a:r>
              <a:rPr lang="en-US" altLang="id-ID" sz="2200" dirty="0" smtClean="0">
                <a:latin typeface="Arial" charset="0"/>
                <a:cs typeface="Arial" charset="0"/>
              </a:rPr>
              <a:t> </a:t>
            </a:r>
            <a:r>
              <a:rPr lang="en-US" altLang="id-ID" sz="2200" dirty="0" err="1" smtClean="0">
                <a:latin typeface="Arial" charset="0"/>
                <a:cs typeface="Arial" charset="0"/>
              </a:rPr>
              <a:t>perempuan</a:t>
            </a:r>
            <a:r>
              <a:rPr lang="en-US" altLang="id-ID" sz="2200" dirty="0" smtClean="0">
                <a:latin typeface="Arial" charset="0"/>
                <a:cs typeface="Arial" charset="0"/>
              </a:rPr>
              <a:t> </a:t>
            </a:r>
            <a:r>
              <a:rPr lang="en-US" altLang="id-ID" sz="2200" dirty="0" err="1" smtClean="0">
                <a:latin typeface="Arial" charset="0"/>
                <a:cs typeface="Arial" charset="0"/>
              </a:rPr>
              <a:t>dalam</a:t>
            </a:r>
            <a:r>
              <a:rPr lang="en-US" altLang="id-ID" sz="2200" dirty="0" smtClean="0">
                <a:latin typeface="Arial" charset="0"/>
                <a:cs typeface="Arial" charset="0"/>
              </a:rPr>
              <a:t> target </a:t>
            </a:r>
            <a:r>
              <a:rPr lang="en-US" altLang="id-ID" sz="2200" dirty="0" err="1" smtClean="0">
                <a:latin typeface="Arial" charset="0"/>
                <a:cs typeface="Arial" charset="0"/>
              </a:rPr>
              <a:t>yaitu</a:t>
            </a:r>
            <a:r>
              <a:rPr lang="en-US" altLang="id-ID" sz="2200" dirty="0" smtClean="0">
                <a:latin typeface="Arial" charset="0"/>
                <a:cs typeface="Arial" charset="0"/>
              </a:rPr>
              <a:t> → </a:t>
            </a:r>
            <a:r>
              <a:rPr lang="en-US" altLang="id-ID" sz="2200" dirty="0" err="1" smtClean="0">
                <a:latin typeface="Arial" charset="0"/>
                <a:cs typeface="Arial" charset="0"/>
              </a:rPr>
              <a:t>cenderung</a:t>
            </a:r>
            <a:r>
              <a:rPr lang="en-US" altLang="id-ID" sz="2200" dirty="0" smtClean="0">
                <a:latin typeface="Arial" charset="0"/>
                <a:cs typeface="Arial" charset="0"/>
              </a:rPr>
              <a:t> </a:t>
            </a:r>
            <a:r>
              <a:rPr lang="en-US" altLang="id-ID" sz="2200" dirty="0" smtClean="0">
                <a:latin typeface="Arial" charset="0"/>
                <a:cs typeface="Arial" charset="0"/>
              </a:rPr>
              <a:t>B</a:t>
            </a:r>
            <a:r>
              <a:rPr lang="id-ID" altLang="id-ID" sz="2200" dirty="0" smtClean="0">
                <a:latin typeface="Arial" charset="0"/>
                <a:cs typeface="Arial" charset="0"/>
              </a:rPr>
              <a:t>b</a:t>
            </a:r>
            <a:r>
              <a:rPr lang="en-US" altLang="id-ID" sz="2200" dirty="0" err="1" smtClean="0">
                <a:latin typeface="Arial" charset="0"/>
                <a:cs typeface="Arial" charset="0"/>
              </a:rPr>
              <a:t>roktaf</a:t>
            </a:r>
            <a:r>
              <a:rPr lang="en-US" altLang="id-ID" sz="2200" dirty="0" smtClean="0">
                <a:latin typeface="Arial" charset="0"/>
                <a:cs typeface="Arial" charset="0"/>
              </a:rPr>
              <a:t> </a:t>
            </a:r>
            <a:r>
              <a:rPr lang="en-US" altLang="id-ID" sz="2200" dirty="0" err="1" smtClean="0">
                <a:latin typeface="Arial" charset="0"/>
                <a:cs typeface="Arial" charset="0"/>
              </a:rPr>
              <a:t>tinggi</a:t>
            </a:r>
            <a:r>
              <a:rPr lang="en-US" altLang="id-ID" sz="2200" dirty="0" smtClean="0">
                <a:latin typeface="Arial" charset="0"/>
                <a:cs typeface="Arial" charset="0"/>
              </a:rPr>
              <a:t> </a:t>
            </a:r>
            <a:r>
              <a:rPr lang="en-US" altLang="id-ID" sz="2200" dirty="0" err="1" smtClean="0">
                <a:latin typeface="Arial" charset="0"/>
                <a:cs typeface="Arial" charset="0"/>
              </a:rPr>
              <a:t>dan</a:t>
            </a:r>
            <a:r>
              <a:rPr lang="en-US" altLang="id-ID" sz="2200" dirty="0" smtClean="0">
                <a:latin typeface="Arial" charset="0"/>
                <a:cs typeface="Arial" charset="0"/>
              </a:rPr>
              <a:t> </a:t>
            </a:r>
            <a:r>
              <a:rPr lang="en-US" altLang="id-ID" sz="2200" dirty="0" err="1" smtClean="0">
                <a:latin typeface="Arial" charset="0"/>
                <a:cs typeface="Arial" charset="0"/>
              </a:rPr>
              <a:t>bernada</a:t>
            </a:r>
            <a:endParaRPr lang="id-ID" altLang="id-ID" sz="2200" dirty="0" smtClean="0">
              <a:latin typeface="Arial" charset="0"/>
              <a:cs typeface="Arial" charset="0"/>
            </a:endParaRPr>
          </a:p>
        </p:txBody>
      </p:sp>
    </p:spTree>
    <p:extLst>
      <p:ext uri="{BB962C8B-B14F-4D97-AF65-F5344CB8AC3E}">
        <p14:creationId xmlns:p14="http://schemas.microsoft.com/office/powerpoint/2010/main" val="1358416191"/>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a:xfrm>
            <a:off x="468313" y="765175"/>
            <a:ext cx="8229600" cy="935038"/>
          </a:xfrm>
        </p:spPr>
        <p:txBody>
          <a:bodyPr/>
          <a:lstStyle/>
          <a:p>
            <a:pPr eaLnBrk="1" hangingPunct="1">
              <a:spcBef>
                <a:spcPct val="50000"/>
              </a:spcBef>
            </a:pPr>
            <a:r>
              <a:rPr lang="en-US" altLang="id-ID" sz="3000" b="1" dirty="0" smtClean="0">
                <a:cs typeface="Arial" charset="0"/>
              </a:rPr>
              <a:t>PERBEDAAN GENDER DA</a:t>
            </a:r>
            <a:r>
              <a:rPr lang="id-ID" altLang="id-ID" sz="3000" b="1" dirty="0" smtClean="0">
                <a:cs typeface="Arial" charset="0"/>
              </a:rPr>
              <a:t>L</a:t>
            </a:r>
            <a:r>
              <a:rPr lang="en-US" altLang="id-ID" sz="3000" b="1" dirty="0" smtClean="0">
                <a:cs typeface="Arial" charset="0"/>
              </a:rPr>
              <a:t>AM BERMAIN </a:t>
            </a:r>
            <a:endParaRPr lang="id-ID" altLang="id-ID" sz="3000" b="1" dirty="0" smtClean="0">
              <a:cs typeface="Arial" charset="0"/>
            </a:endParaRPr>
          </a:p>
        </p:txBody>
      </p:sp>
      <p:sp>
        <p:nvSpPr>
          <p:cNvPr id="16388" name="Content Placeholder 5"/>
          <p:cNvSpPr>
            <a:spLocks noGrp="1"/>
          </p:cNvSpPr>
          <p:nvPr>
            <p:ph idx="1"/>
          </p:nvPr>
        </p:nvSpPr>
        <p:spPr>
          <a:xfrm>
            <a:off x="457200" y="1916113"/>
            <a:ext cx="8229600" cy="4210050"/>
          </a:xfrm>
        </p:spPr>
        <p:txBody>
          <a:bodyPr/>
          <a:lstStyle/>
          <a:p>
            <a:pPr eaLnBrk="1" hangingPunct="1">
              <a:buFont typeface="Arial" charset="0"/>
              <a:buNone/>
            </a:pPr>
            <a:r>
              <a:rPr lang="en-US" altLang="id-ID" sz="2200" dirty="0" err="1" smtClean="0">
                <a:latin typeface="Arial" charset="0"/>
                <a:cs typeface="Arial" charset="0"/>
              </a:rPr>
              <a:t>pemilihan</a:t>
            </a:r>
            <a:r>
              <a:rPr lang="en-US" altLang="id-ID" sz="2200" dirty="0" smtClean="0">
                <a:latin typeface="Arial" charset="0"/>
                <a:cs typeface="Arial" charset="0"/>
              </a:rPr>
              <a:t> </a:t>
            </a:r>
            <a:r>
              <a:rPr lang="en-US" altLang="id-ID" sz="2200" dirty="0" err="1" smtClean="0">
                <a:latin typeface="Arial" charset="0"/>
                <a:cs typeface="Arial" charset="0"/>
              </a:rPr>
              <a:t>permianan</a:t>
            </a:r>
            <a:r>
              <a:rPr lang="en-US" altLang="id-ID" sz="2200" dirty="0" smtClean="0">
                <a:latin typeface="Arial" charset="0"/>
                <a:cs typeface="Arial" charset="0"/>
              </a:rPr>
              <a:t> </a:t>
            </a:r>
            <a:r>
              <a:rPr lang="en-US" altLang="id-ID" sz="2200" dirty="0" err="1" smtClean="0">
                <a:latin typeface="Arial" charset="0"/>
                <a:cs typeface="Arial" charset="0"/>
              </a:rPr>
              <a:t>biasanya</a:t>
            </a:r>
            <a:r>
              <a:rPr lang="en-US" altLang="id-ID" sz="2200" dirty="0" smtClean="0">
                <a:latin typeface="Arial" charset="0"/>
                <a:cs typeface="Arial" charset="0"/>
              </a:rPr>
              <a:t> </a:t>
            </a:r>
            <a:r>
              <a:rPr lang="en-US" altLang="id-ID" sz="2200" dirty="0" err="1" smtClean="0">
                <a:latin typeface="Arial" charset="0"/>
                <a:cs typeface="Arial" charset="0"/>
              </a:rPr>
              <a:t>berkaitan</a:t>
            </a:r>
            <a:r>
              <a:rPr lang="en-US" altLang="id-ID" sz="2200" dirty="0" smtClean="0">
                <a:latin typeface="Arial" charset="0"/>
                <a:cs typeface="Arial" charset="0"/>
              </a:rPr>
              <a:t> </a:t>
            </a:r>
            <a:r>
              <a:rPr lang="en-US" altLang="id-ID" sz="2200" dirty="0" err="1" smtClean="0">
                <a:latin typeface="Arial" charset="0"/>
                <a:cs typeface="Arial" charset="0"/>
              </a:rPr>
              <a:t>dengan</a:t>
            </a:r>
            <a:r>
              <a:rPr lang="en-US" altLang="id-ID" sz="2200" dirty="0" smtClean="0">
                <a:latin typeface="Arial" charset="0"/>
                <a:cs typeface="Arial" charset="0"/>
              </a:rPr>
              <a:t> </a:t>
            </a:r>
            <a:r>
              <a:rPr lang="en-US" altLang="id-ID" sz="2200" dirty="0" err="1" smtClean="0">
                <a:latin typeface="Arial" charset="0"/>
                <a:cs typeface="Arial" charset="0"/>
              </a:rPr>
              <a:t>faktor</a:t>
            </a:r>
            <a:r>
              <a:rPr lang="en-US" altLang="id-ID" sz="2200" dirty="0" smtClean="0">
                <a:latin typeface="Arial" charset="0"/>
                <a:cs typeface="Arial" charset="0"/>
              </a:rPr>
              <a:t> </a:t>
            </a:r>
            <a:r>
              <a:rPr lang="en-US" altLang="id-ID" sz="2200" dirty="0" err="1" smtClean="0">
                <a:latin typeface="Arial" charset="0"/>
                <a:cs typeface="Arial" charset="0"/>
              </a:rPr>
              <a:t>budaya</a:t>
            </a:r>
            <a:r>
              <a:rPr lang="en-US" altLang="id-ID" sz="2200" dirty="0" smtClean="0">
                <a:latin typeface="Arial" charset="0"/>
                <a:cs typeface="Arial" charset="0"/>
              </a:rPr>
              <a:t> </a:t>
            </a:r>
            <a:endParaRPr lang="id-ID" altLang="id-ID" sz="2200" dirty="0" smtClean="0">
              <a:latin typeface="Arial" charset="0"/>
              <a:cs typeface="Arial" charset="0"/>
            </a:endParaRPr>
          </a:p>
          <a:p>
            <a:pPr marL="0" indent="0" eaLnBrk="1" hangingPunct="1">
              <a:buFont typeface="Arial" charset="0"/>
              <a:buNone/>
            </a:pPr>
            <a:r>
              <a:rPr lang="en-US" altLang="id-ID" sz="2200" dirty="0" err="1" smtClean="0">
                <a:latin typeface="Arial" charset="0"/>
                <a:cs typeface="Arial" charset="0"/>
              </a:rPr>
              <a:t>khususnya</a:t>
            </a:r>
            <a:r>
              <a:rPr lang="en-US" altLang="id-ID" sz="2200" dirty="0" smtClean="0">
                <a:latin typeface="Arial" charset="0"/>
                <a:cs typeface="Arial" charset="0"/>
              </a:rPr>
              <a:t> </a:t>
            </a:r>
            <a:r>
              <a:rPr lang="en-US" altLang="id-ID" sz="2200" dirty="0" err="1" smtClean="0">
                <a:latin typeface="Arial" charset="0"/>
                <a:cs typeface="Arial" charset="0"/>
              </a:rPr>
              <a:t>untuk</a:t>
            </a:r>
            <a:r>
              <a:rPr lang="en-US" altLang="id-ID" sz="2200" dirty="0" smtClean="0">
                <a:latin typeface="Arial" charset="0"/>
                <a:cs typeface="Arial" charset="0"/>
              </a:rPr>
              <a:t> </a:t>
            </a:r>
            <a:r>
              <a:rPr lang="en-US" altLang="id-ID" sz="2200" dirty="0" err="1" smtClean="0">
                <a:latin typeface="Arial" charset="0"/>
                <a:cs typeface="Arial" charset="0"/>
              </a:rPr>
              <a:t>pengaruh</a:t>
            </a:r>
            <a:r>
              <a:rPr lang="en-US" altLang="id-ID" sz="2200" dirty="0" smtClean="0">
                <a:latin typeface="Arial" charset="0"/>
                <a:cs typeface="Arial" charset="0"/>
              </a:rPr>
              <a:t> </a:t>
            </a:r>
            <a:r>
              <a:rPr lang="en-US" altLang="id-ID" sz="2200" dirty="0" err="1" smtClean="0">
                <a:latin typeface="Arial" charset="0"/>
                <a:cs typeface="Arial" charset="0"/>
              </a:rPr>
              <a:t>sosialisasi</a:t>
            </a:r>
            <a:r>
              <a:rPr lang="en-US" altLang="id-ID" sz="2200" dirty="0" smtClean="0">
                <a:latin typeface="Arial" charset="0"/>
                <a:cs typeface="Arial" charset="0"/>
              </a:rPr>
              <a:t> orang </a:t>
            </a:r>
            <a:r>
              <a:rPr lang="en-US" altLang="id-ID" sz="2200" dirty="0" err="1" smtClean="0">
                <a:latin typeface="Arial" charset="0"/>
                <a:cs typeface="Arial" charset="0"/>
              </a:rPr>
              <a:t>dewasa</a:t>
            </a:r>
            <a:r>
              <a:rPr lang="en-US" altLang="id-ID" sz="2200" dirty="0" smtClean="0">
                <a:latin typeface="Arial" charset="0"/>
                <a:cs typeface="Arial" charset="0"/>
              </a:rPr>
              <a:t>, </a:t>
            </a:r>
            <a:r>
              <a:rPr lang="en-US" altLang="id-ID" sz="2200" dirty="0" err="1" smtClean="0">
                <a:latin typeface="Arial" charset="0"/>
                <a:cs typeface="Arial" charset="0"/>
              </a:rPr>
              <a:t>teman</a:t>
            </a:r>
            <a:r>
              <a:rPr lang="id-ID" altLang="id-ID" sz="2200" dirty="0" smtClean="0">
                <a:latin typeface="Arial" charset="0"/>
                <a:cs typeface="Arial" charset="0"/>
              </a:rPr>
              <a:t> s</a:t>
            </a:r>
            <a:r>
              <a:rPr lang="en-US" altLang="id-ID" sz="2200" dirty="0" err="1" smtClean="0">
                <a:latin typeface="Arial" charset="0"/>
                <a:cs typeface="Arial" charset="0"/>
              </a:rPr>
              <a:t>ebaya</a:t>
            </a:r>
            <a:r>
              <a:rPr lang="id-ID" altLang="id-ID" sz="2200" dirty="0" smtClean="0">
                <a:latin typeface="Arial" charset="0"/>
                <a:cs typeface="Arial" charset="0"/>
              </a:rPr>
              <a:t>,</a:t>
            </a:r>
            <a:r>
              <a:rPr lang="en-US" altLang="id-ID" sz="2200" dirty="0" smtClean="0">
                <a:latin typeface="Arial" charset="0"/>
                <a:cs typeface="Arial" charset="0"/>
              </a:rPr>
              <a:t> </a:t>
            </a:r>
            <a:r>
              <a:rPr lang="en-US" altLang="id-ID" sz="2200" dirty="0" err="1" smtClean="0">
                <a:latin typeface="Arial" charset="0"/>
                <a:cs typeface="Arial" charset="0"/>
              </a:rPr>
              <a:t>dan</a:t>
            </a:r>
            <a:r>
              <a:rPr lang="en-US" altLang="id-ID" sz="2200" dirty="0" smtClean="0">
                <a:latin typeface="Arial" charset="0"/>
                <a:cs typeface="Arial" charset="0"/>
              </a:rPr>
              <a:t> media masa</a:t>
            </a:r>
          </a:p>
          <a:p>
            <a:pPr eaLnBrk="1" hangingPunct="1">
              <a:buFont typeface="Arial" charset="0"/>
              <a:buNone/>
            </a:pPr>
            <a:endParaRPr lang="en-US" altLang="id-ID" sz="1000" dirty="0" smtClean="0">
              <a:latin typeface="Arial" charset="0"/>
              <a:cs typeface="Arial" charset="0"/>
            </a:endParaRPr>
          </a:p>
          <a:p>
            <a:pPr eaLnBrk="1" hangingPunct="1"/>
            <a:r>
              <a:rPr lang="en-US" altLang="id-ID" sz="2200" b="1" dirty="0" smtClean="0">
                <a:latin typeface="Arial" charset="0"/>
                <a:cs typeface="Arial" charset="0"/>
              </a:rPr>
              <a:t>main </a:t>
            </a:r>
            <a:r>
              <a:rPr lang="en-US" altLang="id-ID" sz="2200" b="1" dirty="0" err="1" smtClean="0">
                <a:latin typeface="Arial" charset="0"/>
                <a:cs typeface="Arial" charset="0"/>
              </a:rPr>
              <a:t>fantasi</a:t>
            </a:r>
            <a:endParaRPr lang="en-US" altLang="id-ID" sz="2200" b="1" dirty="0" smtClean="0">
              <a:latin typeface="Arial" charset="0"/>
              <a:cs typeface="Arial" charset="0"/>
            </a:endParaRPr>
          </a:p>
          <a:p>
            <a:pPr eaLnBrk="1" hangingPunct="1">
              <a:buFont typeface="Arial" charset="0"/>
              <a:buNone/>
            </a:pPr>
            <a:r>
              <a:rPr lang="en-US" altLang="id-ID" sz="2200" dirty="0" smtClean="0">
                <a:latin typeface="Arial" charset="0"/>
                <a:cs typeface="Arial" charset="0"/>
              </a:rPr>
              <a:t>	Tingkat </a:t>
            </a:r>
            <a:r>
              <a:rPr lang="id-ID" altLang="id-ID" sz="2200" dirty="0" smtClean="0">
                <a:latin typeface="Arial" charset="0"/>
                <a:cs typeface="Arial" charset="0"/>
              </a:rPr>
              <a:t>perkembangan</a:t>
            </a:r>
            <a:r>
              <a:rPr lang="en-US" altLang="id-ID" sz="2200" dirty="0" smtClean="0">
                <a:latin typeface="Arial" charset="0"/>
                <a:cs typeface="Arial" charset="0"/>
              </a:rPr>
              <a:t> </a:t>
            </a:r>
            <a:r>
              <a:rPr lang="en-US" altLang="id-ID" sz="2200" dirty="0" err="1" smtClean="0">
                <a:latin typeface="Arial" charset="0"/>
                <a:cs typeface="Arial" charset="0"/>
              </a:rPr>
              <a:t>anak</a:t>
            </a:r>
            <a:r>
              <a:rPr lang="en-US" altLang="id-ID" sz="2200" dirty="0" smtClean="0">
                <a:latin typeface="Arial" charset="0"/>
                <a:cs typeface="Arial" charset="0"/>
              </a:rPr>
              <a:t> </a:t>
            </a:r>
            <a:r>
              <a:rPr lang="en-US" altLang="id-ID" sz="2200" dirty="0" err="1" smtClean="0">
                <a:latin typeface="Arial" charset="0"/>
                <a:cs typeface="Arial" charset="0"/>
              </a:rPr>
              <a:t>merupakan</a:t>
            </a:r>
            <a:r>
              <a:rPr lang="en-US" altLang="id-ID" sz="2200" dirty="0" smtClean="0">
                <a:latin typeface="Arial" charset="0"/>
                <a:cs typeface="Arial" charset="0"/>
              </a:rPr>
              <a:t> </a:t>
            </a:r>
            <a:r>
              <a:rPr lang="en-US" altLang="id-ID" sz="2200" dirty="0" err="1" smtClean="0">
                <a:latin typeface="Arial" charset="0"/>
                <a:cs typeface="Arial" charset="0"/>
              </a:rPr>
              <a:t>prediksi</a:t>
            </a:r>
            <a:r>
              <a:rPr lang="en-US" altLang="id-ID" sz="2200" dirty="0" smtClean="0">
                <a:latin typeface="Arial" charset="0"/>
                <a:cs typeface="Arial" charset="0"/>
              </a:rPr>
              <a:t> </a:t>
            </a:r>
            <a:r>
              <a:rPr lang="en-US" altLang="id-ID" sz="2200" dirty="0" err="1" smtClean="0">
                <a:latin typeface="Arial" charset="0"/>
                <a:cs typeface="Arial" charset="0"/>
              </a:rPr>
              <a:t>penting</a:t>
            </a:r>
            <a:r>
              <a:rPr lang="en-US" altLang="id-ID" sz="2200" dirty="0" smtClean="0">
                <a:latin typeface="Arial" charset="0"/>
                <a:cs typeface="Arial" charset="0"/>
              </a:rPr>
              <a:t> </a:t>
            </a:r>
            <a:r>
              <a:rPr lang="en-US" altLang="id-ID" sz="2200" dirty="0" err="1" smtClean="0">
                <a:latin typeface="Arial" charset="0"/>
                <a:cs typeface="Arial" charset="0"/>
              </a:rPr>
              <a:t>dari</a:t>
            </a:r>
            <a:r>
              <a:rPr lang="en-US" altLang="id-ID" sz="2200" dirty="0" smtClean="0">
                <a:latin typeface="Arial" charset="0"/>
                <a:cs typeface="Arial" charset="0"/>
              </a:rPr>
              <a:t> </a:t>
            </a:r>
            <a:r>
              <a:rPr lang="en-US" altLang="id-ID" sz="2200" dirty="0" err="1" smtClean="0">
                <a:latin typeface="Arial" charset="0"/>
                <a:cs typeface="Arial" charset="0"/>
              </a:rPr>
              <a:t>jumlah</a:t>
            </a:r>
            <a:r>
              <a:rPr lang="en-US" altLang="id-ID" sz="2200" dirty="0" smtClean="0">
                <a:latin typeface="Arial" charset="0"/>
                <a:cs typeface="Arial" charset="0"/>
              </a:rPr>
              <a:t> </a:t>
            </a:r>
            <a:r>
              <a:rPr lang="en-US" altLang="id-ID" sz="2200" dirty="0" err="1" smtClean="0">
                <a:latin typeface="Arial" charset="0"/>
                <a:cs typeface="Arial" charset="0"/>
              </a:rPr>
              <a:t>dan</a:t>
            </a:r>
            <a:r>
              <a:rPr lang="en-US" altLang="id-ID" sz="2200" dirty="0" smtClean="0">
                <a:latin typeface="Arial" charset="0"/>
                <a:cs typeface="Arial" charset="0"/>
              </a:rPr>
              <a:t> </a:t>
            </a:r>
            <a:r>
              <a:rPr lang="en-US" altLang="id-ID" sz="2200" dirty="0" err="1" smtClean="0">
                <a:latin typeface="Arial" charset="0"/>
                <a:cs typeface="Arial" charset="0"/>
              </a:rPr>
              <a:t>kualitas</a:t>
            </a:r>
            <a:r>
              <a:rPr lang="en-US" altLang="id-ID" sz="2200" dirty="0" smtClean="0">
                <a:latin typeface="Arial" charset="0"/>
                <a:cs typeface="Arial" charset="0"/>
              </a:rPr>
              <a:t> </a:t>
            </a:r>
            <a:r>
              <a:rPr lang="en-US" altLang="id-ID" sz="2200" dirty="0" err="1" smtClean="0">
                <a:latin typeface="Arial" charset="0"/>
                <a:cs typeface="Arial" charset="0"/>
              </a:rPr>
              <a:t>permainan</a:t>
            </a:r>
            <a:r>
              <a:rPr lang="en-US" altLang="id-ID" sz="2200" dirty="0" smtClean="0">
                <a:latin typeface="Arial" charset="0"/>
                <a:cs typeface="Arial" charset="0"/>
              </a:rPr>
              <a:t> </a:t>
            </a:r>
            <a:r>
              <a:rPr lang="en-US" altLang="id-ID" sz="2200" dirty="0" err="1" smtClean="0">
                <a:latin typeface="Arial" charset="0"/>
                <a:cs typeface="Arial" charset="0"/>
              </a:rPr>
              <a:t>fantasi</a:t>
            </a:r>
            <a:r>
              <a:rPr lang="id-ID" altLang="id-ID" sz="2200" dirty="0" smtClean="0">
                <a:latin typeface="Arial" charset="0"/>
                <a:cs typeface="Arial" charset="0"/>
              </a:rPr>
              <a:t>. Anak pra sekolah yang lebih tua terlihat memiliki tingkat imajinasi yang lebih dari pada yang lebih muda. Perbedaan gender dapat terlihat dalam (1) alat bantu yang digunakan, (2) peran yang dijalankan, dan (3) tema cerita</a:t>
            </a:r>
            <a:endParaRPr lang="en-US" altLang="id-ID" sz="2200" dirty="0" smtClean="0">
              <a:latin typeface="Arial" charset="0"/>
              <a:cs typeface="Arial" charset="0"/>
            </a:endParaRPr>
          </a:p>
        </p:txBody>
      </p:sp>
    </p:spTree>
    <p:extLst>
      <p:ext uri="{BB962C8B-B14F-4D97-AF65-F5344CB8AC3E}">
        <p14:creationId xmlns:p14="http://schemas.microsoft.com/office/powerpoint/2010/main" val="4047591024"/>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5"/>
          <p:cNvSpPr>
            <a:spLocks noGrp="1"/>
          </p:cNvSpPr>
          <p:nvPr>
            <p:ph idx="1"/>
          </p:nvPr>
        </p:nvSpPr>
        <p:spPr>
          <a:xfrm>
            <a:off x="323850" y="1268413"/>
            <a:ext cx="8496300" cy="4897437"/>
          </a:xfrm>
        </p:spPr>
        <p:txBody>
          <a:bodyPr/>
          <a:lstStyle/>
          <a:p>
            <a:pPr eaLnBrk="1" hangingPunct="1"/>
            <a:r>
              <a:rPr lang="en-US" altLang="id-ID" sz="2200" b="1" dirty="0" smtClean="0">
                <a:latin typeface="Arial" charset="0"/>
                <a:cs typeface="Arial" charset="0"/>
              </a:rPr>
              <a:t>main </a:t>
            </a:r>
            <a:r>
              <a:rPr lang="en-US" altLang="id-ID" sz="2200" b="1" dirty="0" err="1" smtClean="0">
                <a:latin typeface="Arial" charset="0"/>
                <a:cs typeface="Arial" charset="0"/>
              </a:rPr>
              <a:t>kasar</a:t>
            </a:r>
            <a:r>
              <a:rPr lang="en-US" altLang="id-ID" sz="2200" b="1" dirty="0" smtClean="0">
                <a:latin typeface="Arial" charset="0"/>
                <a:cs typeface="Arial" charset="0"/>
              </a:rPr>
              <a:t> </a:t>
            </a:r>
            <a:r>
              <a:rPr lang="en-US" altLang="id-ID" sz="2200" b="1" dirty="0" err="1" smtClean="0">
                <a:latin typeface="Arial" charset="0"/>
                <a:cs typeface="Arial" charset="0"/>
              </a:rPr>
              <a:t>dan</a:t>
            </a:r>
            <a:r>
              <a:rPr lang="en-US" altLang="id-ID" sz="2200" b="1" dirty="0" smtClean="0">
                <a:latin typeface="Arial" charset="0"/>
                <a:cs typeface="Arial" charset="0"/>
              </a:rPr>
              <a:t> </a:t>
            </a:r>
            <a:r>
              <a:rPr lang="en-US" altLang="id-ID" sz="2200" b="1" dirty="0" err="1" smtClean="0">
                <a:latin typeface="Arial" charset="0"/>
                <a:cs typeface="Arial" charset="0"/>
              </a:rPr>
              <a:t>berantakan</a:t>
            </a:r>
            <a:endParaRPr lang="en-US" altLang="id-ID" sz="2200" b="1" dirty="0" smtClean="0">
              <a:latin typeface="Arial" charset="0"/>
              <a:cs typeface="Arial" charset="0"/>
            </a:endParaRPr>
          </a:p>
          <a:p>
            <a:pPr eaLnBrk="1" hangingPunct="1">
              <a:buFont typeface="Arial" charset="0"/>
              <a:buNone/>
            </a:pPr>
            <a:r>
              <a:rPr lang="en-US" altLang="id-ID" sz="2200" dirty="0" smtClean="0">
                <a:latin typeface="Arial" charset="0"/>
                <a:cs typeface="Arial" charset="0"/>
              </a:rPr>
              <a:t>	</a:t>
            </a:r>
            <a:r>
              <a:rPr lang="id-ID" altLang="id-ID" sz="2200" dirty="0" smtClean="0">
                <a:latin typeface="Arial" charset="0"/>
                <a:cs typeface="Arial" charset="0"/>
              </a:rPr>
              <a:t>anak laki-laki lebih banyak main pukul-pukulan dari anak perempuan dan dipengaruhi oleh budaya</a:t>
            </a:r>
          </a:p>
          <a:p>
            <a:pPr eaLnBrk="1" hangingPunct="1">
              <a:buFont typeface="Arial" charset="0"/>
              <a:buNone/>
            </a:pPr>
            <a:endParaRPr lang="en-US" altLang="id-ID" sz="2200" dirty="0" smtClean="0">
              <a:latin typeface="Arial" charset="0"/>
              <a:cs typeface="Arial" charset="0"/>
            </a:endParaRPr>
          </a:p>
          <a:p>
            <a:pPr eaLnBrk="1" hangingPunct="1"/>
            <a:r>
              <a:rPr lang="en-US" altLang="id-ID" sz="2200" b="1" dirty="0" err="1" smtClean="0">
                <a:latin typeface="Arial" charset="0"/>
                <a:cs typeface="Arial" charset="0"/>
              </a:rPr>
              <a:t>permainan</a:t>
            </a:r>
            <a:r>
              <a:rPr lang="en-US" altLang="id-ID" sz="2200" b="1" dirty="0" smtClean="0">
                <a:latin typeface="Arial" charset="0"/>
                <a:cs typeface="Arial" charset="0"/>
              </a:rPr>
              <a:t> </a:t>
            </a:r>
            <a:r>
              <a:rPr lang="en-US" altLang="id-ID" sz="2200" b="1" dirty="0" err="1" smtClean="0">
                <a:latin typeface="Arial" charset="0"/>
                <a:cs typeface="Arial" charset="0"/>
              </a:rPr>
              <a:t>dengan</a:t>
            </a:r>
            <a:r>
              <a:rPr lang="en-US" altLang="id-ID" sz="2200" b="1" dirty="0" smtClean="0">
                <a:latin typeface="Arial" charset="0"/>
                <a:cs typeface="Arial" charset="0"/>
              </a:rPr>
              <a:t> </a:t>
            </a:r>
            <a:r>
              <a:rPr lang="en-US" altLang="id-ID" sz="2200" b="1" dirty="0" err="1" smtClean="0">
                <a:latin typeface="Arial" charset="0"/>
                <a:cs typeface="Arial" charset="0"/>
              </a:rPr>
              <a:t>aturan</a:t>
            </a:r>
            <a:endParaRPr lang="en-US" altLang="id-ID" sz="2200" b="1" dirty="0" smtClean="0">
              <a:latin typeface="Arial" charset="0"/>
              <a:cs typeface="Arial" charset="0"/>
            </a:endParaRPr>
          </a:p>
          <a:p>
            <a:pPr eaLnBrk="1" hangingPunct="1">
              <a:buFont typeface="Arial" charset="0"/>
              <a:buNone/>
            </a:pPr>
            <a:r>
              <a:rPr lang="en-US" altLang="id-ID" sz="2200" dirty="0" smtClean="0">
                <a:latin typeface="Arial" charset="0"/>
                <a:cs typeface="Arial" charset="0"/>
              </a:rPr>
              <a:t>	</a:t>
            </a:r>
            <a:r>
              <a:rPr lang="id-ID" altLang="id-ID" sz="2200" dirty="0" smtClean="0">
                <a:latin typeface="Arial" charset="0"/>
                <a:cs typeface="Arial" charset="0"/>
              </a:rPr>
              <a:t>permainan dengan peraturan lebih banyak dilakukan oleh anak laki-laki dari anak perempuan. Permainan khas anak perempuan juga memiliki peraturan tetapi secara umum lebih sederhana. </a:t>
            </a:r>
            <a:endParaRPr lang="id-ID" altLang="id-ID" sz="2200" dirty="0" smtClean="0">
              <a:latin typeface="Arial" charset="0"/>
              <a:cs typeface="Arial" charset="0"/>
            </a:endParaRPr>
          </a:p>
        </p:txBody>
      </p:sp>
    </p:spTree>
    <p:extLst>
      <p:ext uri="{BB962C8B-B14F-4D97-AF65-F5344CB8AC3E}">
        <p14:creationId xmlns:p14="http://schemas.microsoft.com/office/powerpoint/2010/main" val="4115978310"/>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5"/>
          <p:cNvSpPr>
            <a:spLocks noGrp="1"/>
          </p:cNvSpPr>
          <p:nvPr>
            <p:ph type="title"/>
          </p:nvPr>
        </p:nvSpPr>
        <p:spPr>
          <a:xfrm>
            <a:off x="533400" y="685800"/>
            <a:ext cx="8229600" cy="685800"/>
          </a:xfrm>
        </p:spPr>
        <p:txBody>
          <a:bodyPr/>
          <a:lstStyle/>
          <a:p>
            <a:pPr eaLnBrk="1" hangingPunct="1">
              <a:spcBef>
                <a:spcPct val="50000"/>
              </a:spcBef>
            </a:pPr>
            <a:r>
              <a:rPr lang="en-US" altLang="id-ID" sz="3200" b="1" smtClean="0">
                <a:latin typeface="Arial" charset="0"/>
                <a:cs typeface="Arial" charset="0"/>
              </a:rPr>
              <a:t>Predisposisi biologis</a:t>
            </a:r>
            <a:endParaRPr lang="id-ID" altLang="id-ID" sz="3200" b="1" smtClean="0">
              <a:latin typeface="Arial" charset="0"/>
              <a:cs typeface="Arial" charset="0"/>
            </a:endParaRPr>
          </a:p>
        </p:txBody>
      </p:sp>
      <p:sp>
        <p:nvSpPr>
          <p:cNvPr id="18436" name="Content Placeholder 5"/>
          <p:cNvSpPr>
            <a:spLocks noGrp="1"/>
          </p:cNvSpPr>
          <p:nvPr>
            <p:ph idx="1"/>
          </p:nvPr>
        </p:nvSpPr>
        <p:spPr>
          <a:xfrm>
            <a:off x="457200" y="1700213"/>
            <a:ext cx="8229600" cy="4425950"/>
          </a:xfrm>
        </p:spPr>
        <p:txBody>
          <a:bodyPr/>
          <a:lstStyle/>
          <a:p>
            <a:pPr eaLnBrk="1" hangingPunct="1"/>
            <a:r>
              <a:rPr lang="en-US" altLang="id-ID" sz="2300" smtClean="0">
                <a:latin typeface="Arial" charset="0"/>
                <a:cs typeface="Arial" charset="0"/>
              </a:rPr>
              <a:t>kondisi yang dikenal sebagai hiperplasia adrenal kongenital {CAH}, yang terjadi ketika kelenjar adrenal menghasilkan kadar androgen yang sangat tinggi pada janin perempuan.</a:t>
            </a:r>
          </a:p>
          <a:p>
            <a:pPr eaLnBrk="1" hangingPunct="1">
              <a:buFont typeface="Arial" charset="0"/>
              <a:buNone/>
            </a:pPr>
            <a:endParaRPr lang="en-US" altLang="id-ID" sz="2300" smtClean="0">
              <a:latin typeface="Arial" charset="0"/>
              <a:cs typeface="Arial" charset="0"/>
            </a:endParaRPr>
          </a:p>
          <a:p>
            <a:pPr eaLnBrk="1" hangingPunct="1"/>
            <a:r>
              <a:rPr lang="en-US" altLang="id-ID" sz="2300" smtClean="0">
                <a:latin typeface="Arial" charset="0"/>
                <a:cs typeface="Arial" charset="0"/>
              </a:rPr>
              <a:t>Telah ditemukan bahwa gadis-gadis dengan CAH aktif dan lebih agresif, lebih cenderung digambarkan sebagai tomboy, dan lebih tertarik pada permainan kasar dari pada perempuan  lain yang tidak memiliki CAH {Ehrhardt &amp; mayer-bahlburgt, 1981; Hines &amp; green 1991; 0oney &amp; ehrhardt 1972 ; pasterski et al. 2007}</a:t>
            </a:r>
            <a:endParaRPr lang="id-ID" altLang="id-ID" sz="2300" smtClean="0">
              <a:latin typeface="Arial" charset="0"/>
              <a:cs typeface="Arial" charset="0"/>
            </a:endParaRPr>
          </a:p>
        </p:txBody>
      </p:sp>
    </p:spTree>
    <p:extLst>
      <p:ext uri="{BB962C8B-B14F-4D97-AF65-F5344CB8AC3E}">
        <p14:creationId xmlns:p14="http://schemas.microsoft.com/office/powerpoint/2010/main" val="291826147"/>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akhir yang diharapkan</a:t>
            </a:r>
            <a:endParaRPr lang="id-ID" dirty="0"/>
          </a:p>
        </p:txBody>
      </p:sp>
      <p:sp>
        <p:nvSpPr>
          <p:cNvPr id="3" name="Content Placeholder 2"/>
          <p:cNvSpPr>
            <a:spLocks noGrp="1"/>
          </p:cNvSpPr>
          <p:nvPr>
            <p:ph idx="1"/>
          </p:nvPr>
        </p:nvSpPr>
        <p:spPr/>
        <p:txBody>
          <a:bodyPr/>
          <a:lstStyle/>
          <a:p>
            <a:r>
              <a:rPr lang="id-ID" dirty="0"/>
              <a:t>Mahasiswa mampu memahami bagaimana bermain sesuai gender dapat dimiliki oleh anak dan dapat mengenali jenis alat permainan yang berkaitan dengan gender tertentu.</a:t>
            </a:r>
          </a:p>
          <a:p>
            <a:endParaRPr lang="id-ID" dirty="0"/>
          </a:p>
        </p:txBody>
      </p:sp>
    </p:spTree>
    <p:extLst>
      <p:ext uri="{BB962C8B-B14F-4D97-AF65-F5344CB8AC3E}">
        <p14:creationId xmlns:p14="http://schemas.microsoft.com/office/powerpoint/2010/main" val="168740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sz="3200" dirty="0" smtClean="0"/>
              <a:t>JENIS PERMAINAN YANG DIMAINKAN OLEH GENDER BERBEDA SCR BERSAMA </a:t>
            </a:r>
            <a:endParaRPr lang="en-US" sz="3200" dirty="0"/>
          </a:p>
        </p:txBody>
      </p:sp>
      <p:sp>
        <p:nvSpPr>
          <p:cNvPr id="3" name="Content Placeholder 2"/>
          <p:cNvSpPr>
            <a:spLocks noGrp="1"/>
          </p:cNvSpPr>
          <p:nvPr>
            <p:ph idx="1"/>
          </p:nvPr>
        </p:nvSpPr>
        <p:spPr>
          <a:xfrm>
            <a:off x="457200" y="1052736"/>
            <a:ext cx="8229600" cy="4525963"/>
          </a:xfrm>
        </p:spPr>
        <p:txBody>
          <a:bodyPr/>
          <a:lstStyle/>
          <a:p>
            <a:pPr>
              <a:buFontTx/>
              <a:buChar char="-"/>
            </a:pPr>
            <a:endParaRPr lang="id-ID" dirty="0" smtClean="0"/>
          </a:p>
          <a:p>
            <a:pPr>
              <a:buFontTx/>
              <a:buChar char="-"/>
            </a:pPr>
            <a:r>
              <a:rPr lang="en-US" dirty="0" smtClean="0"/>
              <a:t>Art supplies (cat </a:t>
            </a:r>
            <a:r>
              <a:rPr lang="en-US" dirty="0" err="1" smtClean="0"/>
              <a:t>warna</a:t>
            </a:r>
            <a:r>
              <a:rPr lang="en-US" dirty="0" smtClean="0"/>
              <a:t>, </a:t>
            </a:r>
            <a:r>
              <a:rPr lang="en-US" dirty="0" err="1" smtClean="0"/>
              <a:t>spidol</a:t>
            </a:r>
            <a:r>
              <a:rPr lang="en-US" dirty="0" smtClean="0"/>
              <a:t>, crayon)</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395660"/>
            <a:ext cx="4878288" cy="3841652"/>
          </a:xfrm>
          <a:prstGeom prst="rect">
            <a:avLst/>
          </a:prstGeom>
        </p:spPr>
      </p:pic>
    </p:spTree>
    <p:extLst>
      <p:ext uri="{BB962C8B-B14F-4D97-AF65-F5344CB8AC3E}">
        <p14:creationId xmlns:p14="http://schemas.microsoft.com/office/powerpoint/2010/main" val="616468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Musical toys (musical instrument, radio)</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2492896"/>
            <a:ext cx="3274034" cy="34563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492896"/>
            <a:ext cx="2762250" cy="3456384"/>
          </a:xfrm>
          <a:prstGeom prst="rect">
            <a:avLst/>
          </a:prstGeom>
        </p:spPr>
      </p:pic>
    </p:spTree>
    <p:extLst>
      <p:ext uri="{BB962C8B-B14F-4D97-AF65-F5344CB8AC3E}">
        <p14:creationId xmlns:p14="http://schemas.microsoft.com/office/powerpoint/2010/main" val="1687442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Educational toys (</a:t>
            </a:r>
            <a:r>
              <a:rPr lang="en-US" dirty="0" err="1"/>
              <a:t>buku</a:t>
            </a:r>
            <a:r>
              <a:rPr lang="en-US" dirty="0"/>
              <a:t>, puzzle, microscope, gadget)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780928"/>
            <a:ext cx="5256584" cy="3312368"/>
          </a:xfrm>
          <a:prstGeom prst="rect">
            <a:avLst/>
          </a:prstGeom>
        </p:spPr>
      </p:pic>
    </p:spTree>
    <p:extLst>
      <p:ext uri="{BB962C8B-B14F-4D97-AF65-F5344CB8AC3E}">
        <p14:creationId xmlns:p14="http://schemas.microsoft.com/office/powerpoint/2010/main" val="1047775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a:t>
            </a:r>
            <a:endParaRPr lang="id-ID" dirty="0"/>
          </a:p>
        </p:txBody>
      </p:sp>
      <p:sp>
        <p:nvSpPr>
          <p:cNvPr id="3" name="Content Placeholder 2"/>
          <p:cNvSpPr>
            <a:spLocks noGrp="1"/>
          </p:cNvSpPr>
          <p:nvPr>
            <p:ph idx="1"/>
          </p:nvPr>
        </p:nvSpPr>
        <p:spPr/>
        <p:txBody>
          <a:bodyPr/>
          <a:lstStyle/>
          <a:p>
            <a:pPr lvl="0"/>
            <a:r>
              <a:rPr lang="id-ID" dirty="0"/>
              <a:t>Apakah orang tua harus membuat usaha yang nyata untuk menyediakan mainan yang netral secara gender untuk anak-anak bahkan ketika anak-anak meminta mainan yang bersifat gender-stereotyped? Apakah orang tua harus secara sengaja menyemangati anak-anak untuk bermain dengan permainan yang dirancang untuk </a:t>
            </a:r>
            <a:r>
              <a:rPr lang="id-ID" dirty="0" smtClean="0"/>
              <a:t>jenis </a:t>
            </a:r>
            <a:r>
              <a:rPr lang="id-ID" dirty="0"/>
              <a:t>skelamin yang berbeda</a:t>
            </a:r>
            <a:r>
              <a:rPr lang="id-ID" dirty="0" smtClean="0"/>
              <a:t>?</a:t>
            </a:r>
            <a:endParaRPr lang="id-ID" dirty="0"/>
          </a:p>
        </p:txBody>
      </p:sp>
    </p:spTree>
    <p:extLst>
      <p:ext uri="{BB962C8B-B14F-4D97-AF65-F5344CB8AC3E}">
        <p14:creationId xmlns:p14="http://schemas.microsoft.com/office/powerpoint/2010/main" val="2250004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(2)</a:t>
            </a:r>
            <a:endParaRPr lang="id-ID" dirty="0"/>
          </a:p>
        </p:txBody>
      </p:sp>
      <p:sp>
        <p:nvSpPr>
          <p:cNvPr id="3" name="Content Placeholder 2"/>
          <p:cNvSpPr>
            <a:spLocks noGrp="1"/>
          </p:cNvSpPr>
          <p:nvPr>
            <p:ph idx="1"/>
          </p:nvPr>
        </p:nvSpPr>
        <p:spPr/>
        <p:txBody>
          <a:bodyPr/>
          <a:lstStyle/>
          <a:p>
            <a:pPr lvl="0"/>
            <a:r>
              <a:rPr lang="id-ID" dirty="0"/>
              <a:t>Apakah yang dapat dikatakan mengenai perbedaan gender dari isi kamar seorang anak? Apakah yang dapat dikatakan mengenai harapan orang tua untuk anaknya dari isi kamar seorang anak</a:t>
            </a:r>
            <a:r>
              <a:rPr lang="id-ID" dirty="0" smtClean="0"/>
              <a:t>?</a:t>
            </a:r>
            <a:endParaRPr lang="id-ID" dirty="0"/>
          </a:p>
        </p:txBody>
      </p:sp>
    </p:spTree>
    <p:extLst>
      <p:ext uri="{BB962C8B-B14F-4D97-AF65-F5344CB8AC3E}">
        <p14:creationId xmlns:p14="http://schemas.microsoft.com/office/powerpoint/2010/main" val="3993589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(3)</a:t>
            </a:r>
            <a:endParaRPr lang="id-ID" dirty="0"/>
          </a:p>
        </p:txBody>
      </p:sp>
      <p:sp>
        <p:nvSpPr>
          <p:cNvPr id="3" name="Content Placeholder 2"/>
          <p:cNvSpPr>
            <a:spLocks noGrp="1"/>
          </p:cNvSpPr>
          <p:nvPr>
            <p:ph idx="1"/>
          </p:nvPr>
        </p:nvSpPr>
        <p:spPr/>
        <p:txBody>
          <a:bodyPr/>
          <a:lstStyle/>
          <a:p>
            <a:pPr lvl="0"/>
            <a:r>
              <a:rPr lang="id-ID" dirty="0"/>
              <a:t>Jika seseorang tidak pernah melihat permainan yang bersifat gender-stereotyped dan secara tidak sengaja menemukan mainan seperti itu di suatu toko, bagaimana caranya individu itu mengetahui bahwa suatu permainan diperuntukkan bagi jenis kelamin tertentu dan bukan yang lainnya?</a:t>
            </a:r>
          </a:p>
          <a:p>
            <a:endParaRPr lang="id-ID" dirty="0"/>
          </a:p>
          <a:p>
            <a:endParaRPr lang="id-ID" dirty="0"/>
          </a:p>
        </p:txBody>
      </p:sp>
    </p:spTree>
    <p:extLst>
      <p:ext uri="{BB962C8B-B14F-4D97-AF65-F5344CB8AC3E}">
        <p14:creationId xmlns:p14="http://schemas.microsoft.com/office/powerpoint/2010/main" val="653399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(4)</a:t>
            </a:r>
            <a:endParaRPr lang="id-ID" dirty="0"/>
          </a:p>
        </p:txBody>
      </p:sp>
      <p:sp>
        <p:nvSpPr>
          <p:cNvPr id="3" name="Content Placeholder 2"/>
          <p:cNvSpPr>
            <a:spLocks noGrp="1"/>
          </p:cNvSpPr>
          <p:nvPr>
            <p:ph idx="1"/>
          </p:nvPr>
        </p:nvSpPr>
        <p:spPr/>
        <p:txBody>
          <a:bodyPr/>
          <a:lstStyle/>
          <a:p>
            <a:pPr lvl="0"/>
            <a:r>
              <a:rPr lang="id-ID" dirty="0"/>
              <a:t> Bagaimana pendapat anda dengan marketing mainan yang berdasarkan karakter dari tokoh-tokoh kartun/television program? satu dari empat anak usia pra sekolah tidak dapat membedakan iklan dan program televisi biasa, apakah etis untuk membuat iklan menggunakan tokoh yang berasal dari program televisi yang mereka tonton?</a:t>
            </a:r>
          </a:p>
          <a:p>
            <a:endParaRPr lang="id-ID"/>
          </a:p>
          <a:p>
            <a:endParaRPr lang="id-ID"/>
          </a:p>
        </p:txBody>
      </p:sp>
    </p:spTree>
    <p:extLst>
      <p:ext uri="{BB962C8B-B14F-4D97-AF65-F5344CB8AC3E}">
        <p14:creationId xmlns:p14="http://schemas.microsoft.com/office/powerpoint/2010/main" val="314508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akhir yang diharapkan</a:t>
            </a:r>
            <a:endParaRPr lang="id-ID" dirty="0"/>
          </a:p>
        </p:txBody>
      </p:sp>
      <p:sp>
        <p:nvSpPr>
          <p:cNvPr id="3" name="Content Placeholder 2"/>
          <p:cNvSpPr>
            <a:spLocks noGrp="1"/>
          </p:cNvSpPr>
          <p:nvPr>
            <p:ph idx="1"/>
          </p:nvPr>
        </p:nvSpPr>
        <p:spPr/>
        <p:txBody>
          <a:bodyPr/>
          <a:lstStyle/>
          <a:p>
            <a:r>
              <a:rPr lang="id-ID" dirty="0"/>
              <a:t>Mahasiswa memahami pengaruh budaya dalam pemilihan permainan dan alat permainan yang sesuai dengan gender.</a:t>
            </a:r>
          </a:p>
          <a:p>
            <a:pPr marL="0" indent="0">
              <a:buNone/>
            </a:pPr>
            <a:endParaRPr lang="id-ID" dirty="0"/>
          </a:p>
          <a:p>
            <a:r>
              <a:rPr lang="id-ID" dirty="0"/>
              <a:t>Mahasiswa dapat mengidentifikasi dan membedakan interpretasi budaya dan biologis mengenai perbedaan gender dalam bermain.</a:t>
            </a:r>
          </a:p>
        </p:txBody>
      </p:sp>
    </p:spTree>
    <p:extLst>
      <p:ext uri="{BB962C8B-B14F-4D97-AF65-F5344CB8AC3E}">
        <p14:creationId xmlns:p14="http://schemas.microsoft.com/office/powerpoint/2010/main" val="73166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8316416" cy="1069514"/>
          </a:xfrm>
        </p:spPr>
        <p:style>
          <a:lnRef idx="0">
            <a:schemeClr val="accent3"/>
          </a:lnRef>
          <a:fillRef idx="3">
            <a:schemeClr val="accent3"/>
          </a:fillRef>
          <a:effectRef idx="3">
            <a:schemeClr val="accent3"/>
          </a:effectRef>
          <a:fontRef idx="minor">
            <a:schemeClr val="lt1"/>
          </a:fontRef>
        </p:style>
        <p:txBody>
          <a:bodyPr/>
          <a:lstStyle/>
          <a:p>
            <a:r>
              <a:rPr lang="zh-CN" altLang="zh-CN" sz="4400" dirty="0"/>
              <a:t>Beberapa teori mengenai tipe gender </a:t>
            </a:r>
            <a:r>
              <a:rPr lang="en-US" altLang="zh-CN" sz="4400" dirty="0" smtClean="0"/>
              <a:t>: </a:t>
            </a:r>
            <a:endParaRPr lang="ko-KR" altLang="en-US" sz="4400" dirty="0">
              <a:solidFill>
                <a:schemeClr val="tx1">
                  <a:lumMod val="75000"/>
                  <a:lumOff val="25000"/>
                </a:schemeClr>
              </a:solidFill>
              <a:ea typeface="Arial Unicode MS" pitchFamily="50" charset="-127"/>
            </a:endParaRPr>
          </a:p>
        </p:txBody>
      </p:sp>
      <p:sp>
        <p:nvSpPr>
          <p:cNvPr id="3" name="Content Placeholder 2"/>
          <p:cNvSpPr>
            <a:spLocks noGrp="1"/>
          </p:cNvSpPr>
          <p:nvPr>
            <p:ph idx="1"/>
          </p:nvPr>
        </p:nvSpPr>
        <p:spPr>
          <a:xfrm>
            <a:off x="1115616" y="1484785"/>
            <a:ext cx="7848872" cy="4968551"/>
          </a:xfrm>
        </p:spPr>
        <p:txBody>
          <a:bodyPr>
            <a:normAutofit fontScale="77500" lnSpcReduction="20000"/>
          </a:bodyPr>
          <a:lstStyle/>
          <a:p>
            <a:pPr marL="0" indent="0">
              <a:buNone/>
            </a:pPr>
            <a:r>
              <a:rPr lang="en-US" altLang="en-US" sz="4300" dirty="0" smtClean="0">
                <a:latin typeface="+mj-lt"/>
              </a:rPr>
              <a:t>  A. LEARNING THEORY</a:t>
            </a:r>
          </a:p>
          <a:p>
            <a:pPr marL="0" indent="0">
              <a:buNone/>
            </a:pPr>
            <a:endParaRPr lang="en-US" altLang="en-US" sz="4300" dirty="0">
              <a:latin typeface="+mj-lt"/>
            </a:endParaRPr>
          </a:p>
          <a:p>
            <a:pPr marL="0" indent="0">
              <a:buNone/>
            </a:pPr>
            <a:r>
              <a:rPr lang="en-US" altLang="en-US" sz="4300" dirty="0" smtClean="0">
                <a:latin typeface="+mj-lt"/>
              </a:rPr>
              <a:t>  B. COGNITIVE DEVELOPMENTAL </a:t>
            </a:r>
          </a:p>
          <a:p>
            <a:pPr marL="0" indent="0">
              <a:buNone/>
            </a:pPr>
            <a:r>
              <a:rPr lang="en-US" altLang="en-US" sz="4300" dirty="0">
                <a:latin typeface="+mj-lt"/>
              </a:rPr>
              <a:t> </a:t>
            </a:r>
            <a:r>
              <a:rPr lang="en-US" altLang="en-US" sz="4300" dirty="0" smtClean="0">
                <a:latin typeface="+mj-lt"/>
              </a:rPr>
              <a:t>     THEORY </a:t>
            </a:r>
          </a:p>
          <a:p>
            <a:pPr marL="0" indent="0">
              <a:buNone/>
            </a:pPr>
            <a:r>
              <a:rPr lang="id-ID" altLang="en-US" sz="4300" dirty="0">
                <a:latin typeface="+mj-lt"/>
              </a:rPr>
              <a:t>	</a:t>
            </a:r>
            <a:r>
              <a:rPr lang="en-US" altLang="en-US" sz="4300" dirty="0" smtClean="0">
                <a:latin typeface="+mj-lt"/>
              </a:rPr>
              <a:t>- </a:t>
            </a:r>
            <a:r>
              <a:rPr lang="en-US" altLang="en-US" sz="3600" dirty="0">
                <a:latin typeface="+mj-lt"/>
              </a:rPr>
              <a:t>gender identity</a:t>
            </a:r>
          </a:p>
          <a:p>
            <a:pPr marL="457200" lvl="1" indent="0">
              <a:buNone/>
            </a:pPr>
            <a:r>
              <a:rPr lang="en-US" altLang="en-US" sz="3600" dirty="0" smtClean="0">
                <a:latin typeface="+mj-lt"/>
              </a:rPr>
              <a:t>   </a:t>
            </a:r>
            <a:r>
              <a:rPr lang="id-ID" altLang="en-US" sz="3600" dirty="0" smtClean="0">
                <a:latin typeface="+mj-lt"/>
              </a:rPr>
              <a:t>	</a:t>
            </a:r>
            <a:r>
              <a:rPr lang="en-US" altLang="en-US" sz="3600" dirty="0" smtClean="0">
                <a:latin typeface="+mj-lt"/>
              </a:rPr>
              <a:t>- </a:t>
            </a:r>
            <a:r>
              <a:rPr lang="en-US" altLang="en-US" sz="3600" dirty="0">
                <a:latin typeface="+mj-lt"/>
              </a:rPr>
              <a:t>gender stability </a:t>
            </a:r>
            <a:endParaRPr lang="en-US" altLang="en-US" sz="3600" dirty="0" smtClean="0">
              <a:latin typeface="+mj-lt"/>
            </a:endParaRPr>
          </a:p>
          <a:p>
            <a:pPr marL="457200" lvl="1" indent="0">
              <a:buNone/>
            </a:pPr>
            <a:r>
              <a:rPr lang="en-US" altLang="en-US" sz="3600" dirty="0" smtClean="0">
                <a:latin typeface="+mj-lt"/>
              </a:rPr>
              <a:t>   </a:t>
            </a:r>
            <a:r>
              <a:rPr lang="id-ID" altLang="en-US" sz="3600" dirty="0" smtClean="0">
                <a:latin typeface="+mj-lt"/>
              </a:rPr>
              <a:t>	</a:t>
            </a:r>
            <a:r>
              <a:rPr lang="en-US" altLang="en-US" sz="3600" dirty="0" smtClean="0">
                <a:latin typeface="+mj-lt"/>
              </a:rPr>
              <a:t>- </a:t>
            </a:r>
            <a:r>
              <a:rPr lang="en-US" altLang="en-US" sz="3600" dirty="0" smtClean="0">
                <a:latin typeface="+mj-lt"/>
              </a:rPr>
              <a:t>gender </a:t>
            </a:r>
            <a:r>
              <a:rPr lang="en-US" altLang="en-US" sz="3600" dirty="0" err="1" smtClean="0">
                <a:latin typeface="+mj-lt"/>
              </a:rPr>
              <a:t>consistenc</a:t>
            </a:r>
            <a:r>
              <a:rPr lang="id-ID" altLang="en-US" sz="3600" dirty="0" smtClean="0">
                <a:latin typeface="+mj-lt"/>
              </a:rPr>
              <a:t>y</a:t>
            </a:r>
            <a:endParaRPr lang="en-US" altLang="en-US" sz="3600" dirty="0" smtClean="0">
              <a:latin typeface="+mj-lt"/>
            </a:endParaRPr>
          </a:p>
          <a:p>
            <a:pPr marL="457200" lvl="1" indent="0">
              <a:buNone/>
            </a:pPr>
            <a:endParaRPr lang="en-US" altLang="en-US" sz="4300" dirty="0">
              <a:latin typeface="+mj-lt"/>
            </a:endParaRPr>
          </a:p>
          <a:p>
            <a:pPr marL="457200" lvl="1" indent="0">
              <a:buNone/>
            </a:pPr>
            <a:r>
              <a:rPr lang="en-US" altLang="en-US" sz="4300" dirty="0" smtClean="0">
                <a:latin typeface="+mj-lt"/>
              </a:rPr>
              <a:t>C. HORMONAL </a:t>
            </a:r>
            <a:r>
              <a:rPr lang="en-US" altLang="en-US" sz="4300" dirty="0">
                <a:latin typeface="+mj-lt"/>
              </a:rPr>
              <a:t>THEORY OF </a:t>
            </a:r>
            <a:endParaRPr lang="en-US" altLang="en-US" sz="4300" dirty="0" smtClean="0">
              <a:latin typeface="+mj-lt"/>
            </a:endParaRPr>
          </a:p>
          <a:p>
            <a:pPr marL="457200" lvl="1" indent="0">
              <a:buNone/>
            </a:pPr>
            <a:r>
              <a:rPr lang="en-US" altLang="en-US" sz="4300" dirty="0">
                <a:latin typeface="+mj-lt"/>
              </a:rPr>
              <a:t> </a:t>
            </a:r>
            <a:r>
              <a:rPr lang="en-US" altLang="en-US" sz="4300" dirty="0" smtClean="0">
                <a:latin typeface="+mj-lt"/>
              </a:rPr>
              <a:t>   GENDER </a:t>
            </a:r>
            <a:r>
              <a:rPr lang="en-US" altLang="en-US" sz="4300" dirty="0">
                <a:latin typeface="+mj-lt"/>
              </a:rPr>
              <a:t>DEVELOPMENT </a:t>
            </a:r>
          </a:p>
          <a:p>
            <a:pPr marL="0" indent="0">
              <a:buNone/>
            </a:pPr>
            <a:endParaRPr lang="ko-KR" altLang="en-US" sz="2200" dirty="0">
              <a:solidFill>
                <a:schemeClr val="tx1">
                  <a:lumMod val="65000"/>
                  <a:lumOff val="35000"/>
                </a:schemeClr>
              </a:solidFill>
            </a:endParaRPr>
          </a:p>
        </p:txBody>
      </p:sp>
    </p:spTree>
    <p:extLst>
      <p:ext uri="{BB962C8B-B14F-4D97-AF65-F5344CB8AC3E}">
        <p14:creationId xmlns:p14="http://schemas.microsoft.com/office/powerpoint/2010/main" val="18531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5"/>
          <p:cNvSpPr>
            <a:spLocks noGrp="1"/>
          </p:cNvSpPr>
          <p:nvPr>
            <p:ph type="title"/>
          </p:nvPr>
        </p:nvSpPr>
        <p:spPr>
          <a:xfrm>
            <a:off x="533400" y="685800"/>
            <a:ext cx="8229600" cy="685800"/>
          </a:xfrm>
        </p:spPr>
        <p:txBody>
          <a:bodyPr/>
          <a:lstStyle/>
          <a:p>
            <a:pPr eaLnBrk="1" hangingPunct="1">
              <a:spcBef>
                <a:spcPct val="50000"/>
              </a:spcBef>
            </a:pPr>
            <a:r>
              <a:rPr lang="en-US" altLang="id-ID" sz="3200" b="1" smtClean="0">
                <a:latin typeface="Arial" charset="0"/>
                <a:cs typeface="Arial" charset="0"/>
              </a:rPr>
              <a:t>KONSEP</a:t>
            </a:r>
            <a:endParaRPr lang="id-ID" altLang="id-ID" sz="3200" b="1" smtClean="0">
              <a:latin typeface="Arial" charset="0"/>
              <a:cs typeface="Arial" charset="0"/>
            </a:endParaRPr>
          </a:p>
        </p:txBody>
      </p:sp>
      <p:sp>
        <p:nvSpPr>
          <p:cNvPr id="8196" name="Content Placeholder 5"/>
          <p:cNvSpPr>
            <a:spLocks noGrp="1"/>
          </p:cNvSpPr>
          <p:nvPr>
            <p:ph idx="1"/>
          </p:nvPr>
        </p:nvSpPr>
        <p:spPr>
          <a:xfrm>
            <a:off x="457200" y="1524000"/>
            <a:ext cx="8229600" cy="4602163"/>
          </a:xfrm>
        </p:spPr>
        <p:txBody>
          <a:bodyPr/>
          <a:lstStyle/>
          <a:p>
            <a:pPr marL="457200" indent="-457200" eaLnBrk="1" hangingPunct="1">
              <a:buFont typeface="Arial" charset="0"/>
              <a:buAutoNum type="alphaUcPeriod"/>
            </a:pPr>
            <a:r>
              <a:rPr lang="en-US" altLang="id-ID" sz="2200" b="1" smtClean="0">
                <a:latin typeface="Arial" charset="0"/>
                <a:cs typeface="Arial" charset="0"/>
              </a:rPr>
              <a:t>TE</a:t>
            </a:r>
            <a:r>
              <a:rPr lang="en-US" altLang="id-ID" sz="2400" b="1" smtClean="0">
                <a:latin typeface="Arial" charset="0"/>
                <a:cs typeface="Arial" charset="0"/>
              </a:rPr>
              <a:t>O</a:t>
            </a:r>
            <a:r>
              <a:rPr lang="en-US" altLang="id-ID" sz="2200" b="1" smtClean="0">
                <a:latin typeface="Arial" charset="0"/>
                <a:cs typeface="Arial" charset="0"/>
              </a:rPr>
              <a:t>R</a:t>
            </a:r>
            <a:r>
              <a:rPr lang="en-US" altLang="id-ID" sz="2400" b="1" smtClean="0">
                <a:latin typeface="Arial" charset="0"/>
                <a:cs typeface="Arial" charset="0"/>
              </a:rPr>
              <a:t>I</a:t>
            </a:r>
            <a:r>
              <a:rPr lang="en-US" altLang="id-ID" sz="2200" b="1" smtClean="0">
                <a:latin typeface="Arial" charset="0"/>
                <a:cs typeface="Arial" charset="0"/>
              </a:rPr>
              <a:t> </a:t>
            </a:r>
            <a:r>
              <a:rPr lang="en-US" altLang="id-ID" sz="2400" b="1" smtClean="0">
                <a:latin typeface="Arial" charset="0"/>
                <a:cs typeface="Arial" charset="0"/>
              </a:rPr>
              <a:t>P</a:t>
            </a:r>
            <a:r>
              <a:rPr lang="en-US" altLang="id-ID" sz="2200" b="1" smtClean="0">
                <a:latin typeface="Arial" charset="0"/>
                <a:cs typeface="Arial" charset="0"/>
              </a:rPr>
              <a:t>E</a:t>
            </a:r>
            <a:r>
              <a:rPr lang="en-US" altLang="id-ID" sz="2400" b="1" smtClean="0">
                <a:latin typeface="Arial" charset="0"/>
                <a:cs typeface="Arial" charset="0"/>
              </a:rPr>
              <a:t>M</a:t>
            </a:r>
            <a:r>
              <a:rPr lang="en-US" altLang="id-ID" sz="2200" b="1" smtClean="0">
                <a:latin typeface="Arial" charset="0"/>
                <a:cs typeface="Arial" charset="0"/>
              </a:rPr>
              <a:t>BE</a:t>
            </a:r>
            <a:r>
              <a:rPr lang="id-ID" altLang="id-ID" sz="2400" b="1" smtClean="0">
                <a:latin typeface="Arial" charset="0"/>
                <a:cs typeface="Arial" charset="0"/>
              </a:rPr>
              <a:t>L</a:t>
            </a:r>
            <a:r>
              <a:rPr lang="en-US" altLang="id-ID" sz="2200" b="1" smtClean="0">
                <a:latin typeface="Arial" charset="0"/>
                <a:cs typeface="Arial" charset="0"/>
              </a:rPr>
              <a:t>A</a:t>
            </a:r>
            <a:r>
              <a:rPr lang="en-US" altLang="id-ID" sz="2400" b="1" smtClean="0">
                <a:latin typeface="Arial" charset="0"/>
                <a:cs typeface="Arial" charset="0"/>
              </a:rPr>
              <a:t>JA</a:t>
            </a:r>
            <a:r>
              <a:rPr lang="en-US" altLang="id-ID" sz="2200" b="1" smtClean="0">
                <a:latin typeface="Arial" charset="0"/>
                <a:cs typeface="Arial" charset="0"/>
              </a:rPr>
              <a:t>RAN</a:t>
            </a:r>
          </a:p>
          <a:p>
            <a:pPr marL="457200" indent="-457200" eaLnBrk="1" hangingPunct="1">
              <a:buFont typeface="Arial" charset="0"/>
              <a:buNone/>
            </a:pPr>
            <a:r>
              <a:rPr lang="en-US" altLang="id-ID" sz="2200" smtClean="0">
                <a:latin typeface="Arial" charset="0"/>
                <a:cs typeface="Arial" charset="0"/>
              </a:rPr>
              <a:t>	“Ana</a:t>
            </a:r>
            <a:r>
              <a:rPr lang="en-US" altLang="id-ID" sz="2400" smtClean="0">
                <a:latin typeface="Arial" charset="0"/>
                <a:cs typeface="Arial" charset="0"/>
              </a:rPr>
              <a:t>k</a:t>
            </a:r>
            <a:r>
              <a:rPr lang="en-US" altLang="id-ID" sz="2200" smtClean="0">
                <a:latin typeface="Arial" charset="0"/>
                <a:cs typeface="Arial" charset="0"/>
              </a:rPr>
              <a:t> be</a:t>
            </a:r>
            <a:r>
              <a:rPr lang="en-US" altLang="id-ID" sz="2400" smtClean="0">
                <a:latin typeface="Arial" charset="0"/>
                <a:cs typeface="Arial" charset="0"/>
              </a:rPr>
              <a:t>l</a:t>
            </a:r>
            <a:r>
              <a:rPr lang="en-US" altLang="id-ID" sz="2200" smtClean="0">
                <a:latin typeface="Arial" charset="0"/>
                <a:cs typeface="Arial" charset="0"/>
              </a:rPr>
              <a:t>a</a:t>
            </a:r>
            <a:r>
              <a:rPr lang="en-US" altLang="id-ID" sz="2400" smtClean="0">
                <a:latin typeface="Arial" charset="0"/>
                <a:cs typeface="Arial" charset="0"/>
              </a:rPr>
              <a:t>j</a:t>
            </a:r>
            <a:r>
              <a:rPr lang="en-US" altLang="id-ID" sz="2200" smtClean="0">
                <a:latin typeface="Arial" charset="0"/>
                <a:cs typeface="Arial" charset="0"/>
              </a:rPr>
              <a:t>ar dengan </a:t>
            </a:r>
            <a:r>
              <a:rPr lang="en-US" altLang="id-ID" sz="2400" smtClean="0">
                <a:latin typeface="Arial" charset="0"/>
                <a:cs typeface="Arial" charset="0"/>
              </a:rPr>
              <a:t>m</a:t>
            </a:r>
            <a:r>
              <a:rPr lang="en-US" altLang="id-ID" sz="2200" smtClean="0">
                <a:latin typeface="Arial" charset="0"/>
                <a:cs typeface="Arial" charset="0"/>
              </a:rPr>
              <a:t>engg</a:t>
            </a:r>
            <a:r>
              <a:rPr lang="en-US" altLang="id-ID" sz="2400" smtClean="0">
                <a:latin typeface="Arial" charset="0"/>
                <a:cs typeface="Arial" charset="0"/>
              </a:rPr>
              <a:t>u</a:t>
            </a:r>
            <a:r>
              <a:rPr lang="en-US" altLang="id-ID" sz="2200" smtClean="0">
                <a:latin typeface="Arial" charset="0"/>
                <a:cs typeface="Arial" charset="0"/>
              </a:rPr>
              <a:t>na</a:t>
            </a:r>
            <a:r>
              <a:rPr lang="en-US" altLang="id-ID" sz="2400" smtClean="0">
                <a:latin typeface="Arial" charset="0"/>
                <a:cs typeface="Arial" charset="0"/>
              </a:rPr>
              <a:t>k</a:t>
            </a:r>
            <a:r>
              <a:rPr lang="en-US" altLang="id-ID" sz="2200" smtClean="0">
                <a:latin typeface="Arial" charset="0"/>
                <a:cs typeface="Arial" charset="0"/>
              </a:rPr>
              <a:t>an </a:t>
            </a:r>
            <a:r>
              <a:rPr lang="en-US" altLang="id-ID" sz="2400" smtClean="0">
                <a:latin typeface="Arial" charset="0"/>
                <a:cs typeface="Arial" charset="0"/>
              </a:rPr>
              <a:t>m</a:t>
            </a:r>
            <a:r>
              <a:rPr lang="en-US" altLang="id-ID" sz="2200" smtClean="0">
                <a:latin typeface="Arial" charset="0"/>
                <a:cs typeface="Arial" charset="0"/>
              </a:rPr>
              <a:t>et</a:t>
            </a:r>
            <a:r>
              <a:rPr lang="en-US" altLang="id-ID" sz="2400" smtClean="0">
                <a:latin typeface="Arial" charset="0"/>
                <a:cs typeface="Arial" charset="0"/>
              </a:rPr>
              <a:t>o</a:t>
            </a:r>
            <a:r>
              <a:rPr lang="en-US" altLang="id-ID" sz="2200" smtClean="0">
                <a:latin typeface="Arial" charset="0"/>
                <a:cs typeface="Arial" charset="0"/>
              </a:rPr>
              <a:t>de </a:t>
            </a:r>
            <a:r>
              <a:rPr lang="en-US" altLang="id-ID" sz="2400" smtClean="0">
                <a:latin typeface="Arial" charset="0"/>
                <a:cs typeface="Arial" charset="0"/>
              </a:rPr>
              <a:t>imit</a:t>
            </a:r>
            <a:r>
              <a:rPr lang="en-US" altLang="id-ID" sz="2200" smtClean="0">
                <a:latin typeface="Arial" charset="0"/>
                <a:cs typeface="Arial" charset="0"/>
              </a:rPr>
              <a:t>as</a:t>
            </a:r>
            <a:r>
              <a:rPr lang="en-US" altLang="id-ID" sz="2400" smtClean="0">
                <a:latin typeface="Arial" charset="0"/>
                <a:cs typeface="Arial" charset="0"/>
              </a:rPr>
              <a:t>i</a:t>
            </a:r>
            <a:r>
              <a:rPr lang="en-US" altLang="id-ID" sz="2200" smtClean="0">
                <a:latin typeface="Arial" charset="0"/>
                <a:cs typeface="Arial" charset="0"/>
              </a:rPr>
              <a:t> {</a:t>
            </a:r>
            <a:r>
              <a:rPr lang="en-US" altLang="id-ID" sz="2400" smtClean="0">
                <a:latin typeface="Arial" charset="0"/>
                <a:cs typeface="Arial" charset="0"/>
              </a:rPr>
              <a:t>m</a:t>
            </a:r>
            <a:r>
              <a:rPr lang="en-US" altLang="id-ID" sz="2200" smtClean="0">
                <a:latin typeface="Arial" charset="0"/>
                <a:cs typeface="Arial" charset="0"/>
              </a:rPr>
              <a:t>en</a:t>
            </a:r>
            <a:r>
              <a:rPr lang="en-US" altLang="id-ID" sz="2400" smtClean="0">
                <a:latin typeface="Arial" charset="0"/>
                <a:cs typeface="Arial" charset="0"/>
              </a:rPr>
              <a:t>i</a:t>
            </a:r>
            <a:r>
              <a:rPr lang="en-US" altLang="id-ID" sz="2200" smtClean="0">
                <a:latin typeface="Arial" charset="0"/>
                <a:cs typeface="Arial" charset="0"/>
              </a:rPr>
              <a:t>r</a:t>
            </a:r>
            <a:r>
              <a:rPr lang="en-US" altLang="id-ID" sz="2400" smtClean="0">
                <a:latin typeface="Arial" charset="0"/>
                <a:cs typeface="Arial" charset="0"/>
              </a:rPr>
              <a:t>u</a:t>
            </a:r>
            <a:r>
              <a:rPr lang="en-US" altLang="id-ID" sz="2200" smtClean="0">
                <a:latin typeface="Arial" charset="0"/>
                <a:cs typeface="Arial" charset="0"/>
              </a:rPr>
              <a:t>} dan </a:t>
            </a:r>
            <a:r>
              <a:rPr lang="en-US" altLang="id-ID" sz="2400" smtClean="0">
                <a:latin typeface="Arial" charset="0"/>
                <a:cs typeface="Arial" charset="0"/>
              </a:rPr>
              <a:t>p</a:t>
            </a:r>
            <a:r>
              <a:rPr lang="en-US" altLang="id-ID" sz="2200" smtClean="0">
                <a:latin typeface="Arial" charset="0"/>
                <a:cs typeface="Arial" charset="0"/>
              </a:rPr>
              <a:t>eng</a:t>
            </a:r>
            <a:r>
              <a:rPr lang="en-US" altLang="id-ID" sz="2400" smtClean="0">
                <a:latin typeface="Arial" charset="0"/>
                <a:cs typeface="Arial" charset="0"/>
              </a:rPr>
              <a:t>u</a:t>
            </a:r>
            <a:r>
              <a:rPr lang="en-US" altLang="id-ID" sz="2200" smtClean="0">
                <a:latin typeface="Arial" charset="0"/>
                <a:cs typeface="Arial" charset="0"/>
              </a:rPr>
              <a:t>atan </a:t>
            </a:r>
            <a:r>
              <a:rPr lang="en-US" altLang="id-ID" sz="2400" smtClean="0">
                <a:latin typeface="Arial" charset="0"/>
                <a:cs typeface="Arial" charset="0"/>
              </a:rPr>
              <a:t>u</a:t>
            </a:r>
            <a:r>
              <a:rPr lang="en-US" altLang="id-ID" sz="2200" smtClean="0">
                <a:latin typeface="Arial" charset="0"/>
                <a:cs typeface="Arial" charset="0"/>
              </a:rPr>
              <a:t>nt</a:t>
            </a:r>
            <a:r>
              <a:rPr lang="en-US" altLang="id-ID" sz="2400" smtClean="0">
                <a:latin typeface="Arial" charset="0"/>
                <a:cs typeface="Arial" charset="0"/>
              </a:rPr>
              <a:t>uk</a:t>
            </a:r>
            <a:r>
              <a:rPr lang="en-US" altLang="id-ID" sz="2200" smtClean="0">
                <a:latin typeface="Arial" charset="0"/>
                <a:cs typeface="Arial" charset="0"/>
              </a:rPr>
              <a:t> ber</a:t>
            </a:r>
            <a:r>
              <a:rPr lang="en-US" altLang="id-ID" sz="2400" smtClean="0">
                <a:latin typeface="Arial" charset="0"/>
                <a:cs typeface="Arial" charset="0"/>
              </a:rPr>
              <a:t>p</a:t>
            </a:r>
            <a:r>
              <a:rPr lang="en-US" altLang="id-ID" sz="2200" smtClean="0">
                <a:latin typeface="Arial" charset="0"/>
                <a:cs typeface="Arial" charset="0"/>
              </a:rPr>
              <a:t>r</a:t>
            </a:r>
            <a:r>
              <a:rPr lang="en-US" altLang="id-ID" sz="2400" smtClean="0">
                <a:latin typeface="Arial" charset="0"/>
                <a:cs typeface="Arial" charset="0"/>
              </a:rPr>
              <a:t>il</a:t>
            </a:r>
            <a:r>
              <a:rPr lang="en-US" altLang="id-ID" sz="2200" smtClean="0">
                <a:latin typeface="Arial" charset="0"/>
                <a:cs typeface="Arial" charset="0"/>
              </a:rPr>
              <a:t>a</a:t>
            </a:r>
            <a:r>
              <a:rPr lang="en-US" altLang="id-ID" sz="2400" smtClean="0">
                <a:latin typeface="Arial" charset="0"/>
                <a:cs typeface="Arial" charset="0"/>
              </a:rPr>
              <a:t>ku</a:t>
            </a:r>
            <a:r>
              <a:rPr lang="en-US" altLang="id-ID" sz="2200" smtClean="0">
                <a:latin typeface="Arial" charset="0"/>
                <a:cs typeface="Arial" charset="0"/>
              </a:rPr>
              <a:t> ses</a:t>
            </a:r>
            <a:r>
              <a:rPr lang="en-US" altLang="id-ID" sz="2400" smtClean="0">
                <a:latin typeface="Arial" charset="0"/>
                <a:cs typeface="Arial" charset="0"/>
              </a:rPr>
              <a:t>u</a:t>
            </a:r>
            <a:r>
              <a:rPr lang="en-US" altLang="id-ID" sz="2200" smtClean="0">
                <a:latin typeface="Arial" charset="0"/>
                <a:cs typeface="Arial" charset="0"/>
              </a:rPr>
              <a:t>a</a:t>
            </a:r>
            <a:r>
              <a:rPr lang="en-US" altLang="id-ID" sz="2400" smtClean="0">
                <a:latin typeface="Arial" charset="0"/>
                <a:cs typeface="Arial" charset="0"/>
              </a:rPr>
              <a:t>i</a:t>
            </a:r>
            <a:r>
              <a:rPr lang="en-US" altLang="id-ID" sz="2200" smtClean="0">
                <a:latin typeface="Arial" charset="0"/>
                <a:cs typeface="Arial" charset="0"/>
              </a:rPr>
              <a:t> </a:t>
            </a:r>
            <a:r>
              <a:rPr lang="en-US" altLang="id-ID" sz="2400" smtClean="0">
                <a:latin typeface="Arial" charset="0"/>
                <a:cs typeface="Arial" charset="0"/>
              </a:rPr>
              <a:t>j</a:t>
            </a:r>
            <a:r>
              <a:rPr lang="en-US" altLang="id-ID" sz="2200" smtClean="0">
                <a:latin typeface="Arial" charset="0"/>
                <a:cs typeface="Arial" charset="0"/>
              </a:rPr>
              <a:t>en</a:t>
            </a:r>
            <a:r>
              <a:rPr lang="en-US" altLang="id-ID" sz="2400" smtClean="0">
                <a:latin typeface="Arial" charset="0"/>
                <a:cs typeface="Arial" charset="0"/>
              </a:rPr>
              <a:t>i</a:t>
            </a:r>
            <a:r>
              <a:rPr lang="en-US" altLang="id-ID" sz="2200" smtClean="0">
                <a:latin typeface="Arial" charset="0"/>
                <a:cs typeface="Arial" charset="0"/>
              </a:rPr>
              <a:t>s </a:t>
            </a:r>
            <a:r>
              <a:rPr lang="en-US" altLang="id-ID" sz="2400" smtClean="0">
                <a:latin typeface="Arial" charset="0"/>
                <a:cs typeface="Arial" charset="0"/>
              </a:rPr>
              <a:t>k</a:t>
            </a:r>
            <a:r>
              <a:rPr lang="en-US" altLang="id-ID" sz="2200" smtClean="0">
                <a:latin typeface="Arial" charset="0"/>
                <a:cs typeface="Arial" charset="0"/>
              </a:rPr>
              <a:t>e</a:t>
            </a:r>
            <a:r>
              <a:rPr lang="en-US" altLang="id-ID" sz="2400" smtClean="0">
                <a:latin typeface="Arial" charset="0"/>
                <a:cs typeface="Arial" charset="0"/>
              </a:rPr>
              <a:t>l</a:t>
            </a:r>
            <a:r>
              <a:rPr lang="en-US" altLang="id-ID" sz="2200" smtClean="0">
                <a:latin typeface="Arial" charset="0"/>
                <a:cs typeface="Arial" charset="0"/>
              </a:rPr>
              <a:t>a</a:t>
            </a:r>
            <a:r>
              <a:rPr lang="en-US" altLang="id-ID" sz="2400" smtClean="0">
                <a:latin typeface="Arial" charset="0"/>
                <a:cs typeface="Arial" charset="0"/>
              </a:rPr>
              <a:t>mi</a:t>
            </a:r>
            <a:r>
              <a:rPr lang="en-US" altLang="id-ID" sz="2200" smtClean="0">
                <a:latin typeface="Arial" charset="0"/>
                <a:cs typeface="Arial" charset="0"/>
              </a:rPr>
              <a:t>n </a:t>
            </a:r>
            <a:r>
              <a:rPr lang="en-US" altLang="id-ID" sz="2400" smtClean="0">
                <a:latin typeface="Arial" charset="0"/>
                <a:cs typeface="Arial" charset="0"/>
              </a:rPr>
              <a:t>m</a:t>
            </a:r>
            <a:r>
              <a:rPr lang="en-US" altLang="id-ID" sz="2200" smtClean="0">
                <a:latin typeface="Arial" charset="0"/>
                <a:cs typeface="Arial" charset="0"/>
              </a:rPr>
              <a:t>as</a:t>
            </a:r>
            <a:r>
              <a:rPr lang="en-US" altLang="id-ID" sz="2400" smtClean="0">
                <a:latin typeface="Arial" charset="0"/>
                <a:cs typeface="Arial" charset="0"/>
              </a:rPr>
              <a:t>i</a:t>
            </a:r>
            <a:r>
              <a:rPr lang="en-US" altLang="id-ID" sz="2200" smtClean="0">
                <a:latin typeface="Arial" charset="0"/>
                <a:cs typeface="Arial" charset="0"/>
              </a:rPr>
              <a:t>ng-</a:t>
            </a:r>
            <a:r>
              <a:rPr lang="en-US" altLang="id-ID" sz="2400" smtClean="0">
                <a:latin typeface="Arial" charset="0"/>
                <a:cs typeface="Arial" charset="0"/>
              </a:rPr>
              <a:t>m</a:t>
            </a:r>
            <a:r>
              <a:rPr lang="en-US" altLang="id-ID" sz="2200" smtClean="0">
                <a:latin typeface="Arial" charset="0"/>
                <a:cs typeface="Arial" charset="0"/>
              </a:rPr>
              <a:t>as</a:t>
            </a:r>
            <a:r>
              <a:rPr lang="en-US" altLang="id-ID" sz="2400" smtClean="0">
                <a:latin typeface="Arial" charset="0"/>
                <a:cs typeface="Arial" charset="0"/>
              </a:rPr>
              <a:t>i</a:t>
            </a:r>
            <a:r>
              <a:rPr lang="en-US" altLang="id-ID" sz="2200" smtClean="0">
                <a:latin typeface="Arial" charset="0"/>
                <a:cs typeface="Arial" charset="0"/>
              </a:rPr>
              <a:t>ng. Se</a:t>
            </a:r>
            <a:r>
              <a:rPr lang="en-US" altLang="id-ID" sz="2400" smtClean="0">
                <a:latin typeface="Arial" charset="0"/>
                <a:cs typeface="Arial" charset="0"/>
              </a:rPr>
              <a:t>p</a:t>
            </a:r>
            <a:r>
              <a:rPr lang="en-US" altLang="id-ID" sz="2200" smtClean="0">
                <a:latin typeface="Arial" charset="0"/>
                <a:cs typeface="Arial" charset="0"/>
              </a:rPr>
              <a:t>ert</a:t>
            </a:r>
            <a:r>
              <a:rPr lang="en-US" altLang="id-ID" sz="2400" smtClean="0">
                <a:latin typeface="Arial" charset="0"/>
                <a:cs typeface="Arial" charset="0"/>
              </a:rPr>
              <a:t>i</a:t>
            </a:r>
            <a:r>
              <a:rPr lang="en-US" altLang="id-ID" sz="2200" smtClean="0">
                <a:latin typeface="Arial" charset="0"/>
                <a:cs typeface="Arial" charset="0"/>
              </a:rPr>
              <a:t> ber</a:t>
            </a:r>
            <a:r>
              <a:rPr lang="en-US" altLang="id-ID" sz="2400" smtClean="0">
                <a:latin typeface="Arial" charset="0"/>
                <a:cs typeface="Arial" charset="0"/>
              </a:rPr>
              <a:t>m</a:t>
            </a:r>
            <a:r>
              <a:rPr lang="en-US" altLang="id-ID" sz="2200" smtClean="0">
                <a:latin typeface="Arial" charset="0"/>
                <a:cs typeface="Arial" charset="0"/>
              </a:rPr>
              <a:t>a</a:t>
            </a:r>
            <a:r>
              <a:rPr lang="en-US" altLang="id-ID" sz="2400" smtClean="0">
                <a:latin typeface="Arial" charset="0"/>
                <a:cs typeface="Arial" charset="0"/>
              </a:rPr>
              <a:t>i</a:t>
            </a:r>
            <a:r>
              <a:rPr lang="en-US" altLang="id-ID" sz="2200" smtClean="0">
                <a:latin typeface="Arial" charset="0"/>
                <a:cs typeface="Arial" charset="0"/>
              </a:rPr>
              <a:t>n dengan </a:t>
            </a:r>
            <a:r>
              <a:rPr lang="en-US" altLang="id-ID" sz="2400" smtClean="0">
                <a:latin typeface="Arial" charset="0"/>
                <a:cs typeface="Arial" charset="0"/>
              </a:rPr>
              <a:t>m</a:t>
            </a:r>
            <a:r>
              <a:rPr lang="en-US" altLang="id-ID" sz="2200" smtClean="0">
                <a:latin typeface="Arial" charset="0"/>
                <a:cs typeface="Arial" charset="0"/>
              </a:rPr>
              <a:t>a</a:t>
            </a:r>
            <a:r>
              <a:rPr lang="en-US" altLang="id-ID" sz="2400" smtClean="0">
                <a:latin typeface="Arial" charset="0"/>
                <a:cs typeface="Arial" charset="0"/>
              </a:rPr>
              <a:t>i</a:t>
            </a:r>
            <a:r>
              <a:rPr lang="en-US" altLang="id-ID" sz="2200" smtClean="0">
                <a:latin typeface="Arial" charset="0"/>
                <a:cs typeface="Arial" charset="0"/>
              </a:rPr>
              <a:t>nan tertent</a:t>
            </a:r>
            <a:r>
              <a:rPr lang="en-US" altLang="id-ID" sz="2400" smtClean="0">
                <a:latin typeface="Arial" charset="0"/>
                <a:cs typeface="Arial" charset="0"/>
              </a:rPr>
              <a:t>u</a:t>
            </a:r>
            <a:r>
              <a:rPr lang="en-US" altLang="id-ID" sz="2200" smtClean="0">
                <a:latin typeface="Arial" charset="0"/>
                <a:cs typeface="Arial" charset="0"/>
              </a:rPr>
              <a:t> dan t</a:t>
            </a:r>
            <a:r>
              <a:rPr lang="en-US" altLang="id-ID" sz="2400" smtClean="0">
                <a:latin typeface="Arial" charset="0"/>
                <a:cs typeface="Arial" charset="0"/>
              </a:rPr>
              <a:t>i</a:t>
            </a:r>
            <a:r>
              <a:rPr lang="en-US" altLang="id-ID" sz="2200" smtClean="0">
                <a:latin typeface="Arial" charset="0"/>
                <a:cs typeface="Arial" charset="0"/>
              </a:rPr>
              <a:t>da</a:t>
            </a:r>
            <a:r>
              <a:rPr lang="en-US" altLang="id-ID" sz="2400" smtClean="0">
                <a:latin typeface="Arial" charset="0"/>
                <a:cs typeface="Arial" charset="0"/>
              </a:rPr>
              <a:t>k</a:t>
            </a:r>
            <a:r>
              <a:rPr lang="en-US" altLang="id-ID" sz="2200" smtClean="0">
                <a:latin typeface="Arial" charset="0"/>
                <a:cs typeface="Arial" charset="0"/>
              </a:rPr>
              <a:t> dengan yang </a:t>
            </a:r>
            <a:r>
              <a:rPr lang="en-US" altLang="id-ID" sz="2400" smtClean="0">
                <a:latin typeface="Arial" charset="0"/>
                <a:cs typeface="Arial" charset="0"/>
              </a:rPr>
              <a:t>l</a:t>
            </a:r>
            <a:r>
              <a:rPr lang="en-US" altLang="id-ID" sz="2200" smtClean="0">
                <a:latin typeface="Arial" charset="0"/>
                <a:cs typeface="Arial" charset="0"/>
              </a:rPr>
              <a:t>a</a:t>
            </a:r>
            <a:r>
              <a:rPr lang="en-US" altLang="id-ID" sz="2400" smtClean="0">
                <a:latin typeface="Arial" charset="0"/>
                <a:cs typeface="Arial" charset="0"/>
              </a:rPr>
              <a:t>i</a:t>
            </a:r>
            <a:r>
              <a:rPr lang="en-US" altLang="id-ID" sz="2200" smtClean="0">
                <a:latin typeface="Arial" charset="0"/>
                <a:cs typeface="Arial" charset="0"/>
              </a:rPr>
              <a:t>n” Band</a:t>
            </a:r>
            <a:r>
              <a:rPr lang="en-US" altLang="id-ID" sz="2400" smtClean="0">
                <a:latin typeface="Arial" charset="0"/>
                <a:cs typeface="Arial" charset="0"/>
              </a:rPr>
              <a:t>u</a:t>
            </a:r>
            <a:r>
              <a:rPr lang="en-US" altLang="id-ID" sz="2200" smtClean="0">
                <a:latin typeface="Arial" charset="0"/>
                <a:cs typeface="Arial" charset="0"/>
              </a:rPr>
              <a:t>ra &amp; B</a:t>
            </a:r>
            <a:r>
              <a:rPr lang="en-US" altLang="id-ID" sz="2400" smtClean="0">
                <a:latin typeface="Arial" charset="0"/>
                <a:cs typeface="Arial" charset="0"/>
              </a:rPr>
              <a:t>u</a:t>
            </a:r>
            <a:r>
              <a:rPr lang="en-US" altLang="id-ID" sz="2200" smtClean="0">
                <a:latin typeface="Arial" charset="0"/>
                <a:cs typeface="Arial" charset="0"/>
              </a:rPr>
              <a:t>ssey {1999}</a:t>
            </a:r>
          </a:p>
          <a:p>
            <a:pPr marL="457200" indent="-457200" eaLnBrk="1" hangingPunct="1">
              <a:buFont typeface="Arial" charset="0"/>
              <a:buNone/>
            </a:pPr>
            <a:r>
              <a:rPr lang="en-US" altLang="id-ID" sz="2200" smtClean="0">
                <a:latin typeface="Arial" charset="0"/>
                <a:cs typeface="Arial" charset="0"/>
              </a:rPr>
              <a:t>	</a:t>
            </a:r>
            <a:r>
              <a:rPr lang="en-US" altLang="id-ID" sz="2200" u="sng" smtClean="0">
                <a:latin typeface="Arial" charset="0"/>
                <a:cs typeface="Arial" charset="0"/>
              </a:rPr>
              <a:t>C</a:t>
            </a:r>
            <a:r>
              <a:rPr lang="en-US" altLang="id-ID" sz="2400" u="sng" smtClean="0">
                <a:latin typeface="Arial" charset="0"/>
                <a:cs typeface="Arial" charset="0"/>
              </a:rPr>
              <a:t>o</a:t>
            </a:r>
            <a:r>
              <a:rPr lang="en-US" altLang="id-ID" sz="2200" u="sng" smtClean="0">
                <a:latin typeface="Arial" charset="0"/>
                <a:cs typeface="Arial" charset="0"/>
              </a:rPr>
              <a:t>nt</a:t>
            </a:r>
            <a:r>
              <a:rPr lang="en-US" altLang="id-ID" sz="2400" u="sng" smtClean="0">
                <a:latin typeface="Arial" charset="0"/>
                <a:cs typeface="Arial" charset="0"/>
              </a:rPr>
              <a:t>o</a:t>
            </a:r>
            <a:r>
              <a:rPr lang="en-US" altLang="id-ID" sz="2200" u="sng" smtClean="0">
                <a:latin typeface="Arial" charset="0"/>
                <a:cs typeface="Arial" charset="0"/>
              </a:rPr>
              <a:t>h</a:t>
            </a:r>
            <a:r>
              <a:rPr lang="en-US" altLang="id-ID" sz="2200" smtClean="0">
                <a:latin typeface="Arial" charset="0"/>
                <a:cs typeface="Arial" charset="0"/>
              </a:rPr>
              <a:t> ana</a:t>
            </a:r>
            <a:r>
              <a:rPr lang="en-US" altLang="id-ID" sz="2400" smtClean="0">
                <a:latin typeface="Arial" charset="0"/>
                <a:cs typeface="Arial" charset="0"/>
              </a:rPr>
              <a:t>k u</a:t>
            </a:r>
            <a:r>
              <a:rPr lang="en-US" altLang="id-ID" sz="2200" smtClean="0">
                <a:latin typeface="Arial" charset="0"/>
                <a:cs typeface="Arial" charset="0"/>
              </a:rPr>
              <a:t>s</a:t>
            </a:r>
            <a:r>
              <a:rPr lang="en-US" altLang="id-ID" sz="2400" smtClean="0">
                <a:latin typeface="Arial" charset="0"/>
                <a:cs typeface="Arial" charset="0"/>
              </a:rPr>
              <a:t>i</a:t>
            </a:r>
            <a:r>
              <a:rPr lang="en-US" altLang="id-ID" sz="2200" smtClean="0">
                <a:latin typeface="Arial" charset="0"/>
                <a:cs typeface="Arial" charset="0"/>
              </a:rPr>
              <a:t>a 2 tah</a:t>
            </a:r>
            <a:r>
              <a:rPr lang="en-US" altLang="id-ID" sz="2400" smtClean="0">
                <a:latin typeface="Arial" charset="0"/>
                <a:cs typeface="Arial" charset="0"/>
              </a:rPr>
              <a:t>u</a:t>
            </a:r>
            <a:r>
              <a:rPr lang="en-US" altLang="id-ID" sz="2200" smtClean="0">
                <a:latin typeface="Arial" charset="0"/>
                <a:cs typeface="Arial" charset="0"/>
              </a:rPr>
              <a:t>n </a:t>
            </a:r>
            <a:r>
              <a:rPr lang="en-US" altLang="id-ID" sz="2400" smtClean="0">
                <a:latin typeface="Arial" charset="0"/>
                <a:cs typeface="Arial" charset="0"/>
              </a:rPr>
              <a:t>m</a:t>
            </a:r>
            <a:r>
              <a:rPr lang="en-US" altLang="id-ID" sz="2200" smtClean="0">
                <a:latin typeface="Arial" charset="0"/>
                <a:cs typeface="Arial" charset="0"/>
              </a:rPr>
              <a:t>e</a:t>
            </a:r>
            <a:r>
              <a:rPr lang="en-US" altLang="id-ID" sz="2400" smtClean="0">
                <a:latin typeface="Arial" charset="0"/>
                <a:cs typeface="Arial" charset="0"/>
              </a:rPr>
              <a:t>mp</a:t>
            </a:r>
            <a:r>
              <a:rPr lang="en-US" altLang="id-ID" sz="2200" smtClean="0">
                <a:latin typeface="Arial" charset="0"/>
                <a:cs typeface="Arial" charset="0"/>
              </a:rPr>
              <a:t>er</a:t>
            </a:r>
            <a:r>
              <a:rPr lang="en-US" altLang="id-ID" sz="2400" smtClean="0">
                <a:latin typeface="Arial" charset="0"/>
                <a:cs typeface="Arial" charset="0"/>
              </a:rPr>
              <a:t>ol</a:t>
            </a:r>
            <a:r>
              <a:rPr lang="en-US" altLang="id-ID" sz="2200" smtClean="0">
                <a:latin typeface="Arial" charset="0"/>
                <a:cs typeface="Arial" charset="0"/>
              </a:rPr>
              <a:t>eh </a:t>
            </a:r>
            <a:r>
              <a:rPr lang="en-US" altLang="id-ID" sz="2400" smtClean="0">
                <a:latin typeface="Arial" charset="0"/>
                <a:cs typeface="Arial" charset="0"/>
              </a:rPr>
              <a:t>p</a:t>
            </a:r>
            <a:r>
              <a:rPr lang="en-US" altLang="id-ID" sz="2200" smtClean="0">
                <a:latin typeface="Arial" charset="0"/>
                <a:cs typeface="Arial" charset="0"/>
              </a:rPr>
              <a:t>refens</a:t>
            </a:r>
            <a:r>
              <a:rPr lang="en-US" altLang="id-ID" sz="2400" smtClean="0">
                <a:latin typeface="Arial" charset="0"/>
                <a:cs typeface="Arial" charset="0"/>
              </a:rPr>
              <a:t>i</a:t>
            </a:r>
            <a:r>
              <a:rPr lang="en-US" altLang="id-ID" sz="2200" smtClean="0">
                <a:latin typeface="Arial" charset="0"/>
                <a:cs typeface="Arial" charset="0"/>
              </a:rPr>
              <a:t> </a:t>
            </a:r>
            <a:r>
              <a:rPr lang="en-US" altLang="id-ID" sz="2400" smtClean="0">
                <a:latin typeface="Arial" charset="0"/>
                <a:cs typeface="Arial" charset="0"/>
              </a:rPr>
              <a:t>u</a:t>
            </a:r>
            <a:r>
              <a:rPr lang="en-US" altLang="id-ID" sz="2200" smtClean="0">
                <a:latin typeface="Arial" charset="0"/>
                <a:cs typeface="Arial" charset="0"/>
              </a:rPr>
              <a:t>nt</a:t>
            </a:r>
            <a:r>
              <a:rPr lang="en-US" altLang="id-ID" sz="2400" smtClean="0">
                <a:latin typeface="Arial" charset="0"/>
                <a:cs typeface="Arial" charset="0"/>
              </a:rPr>
              <a:t>uk</a:t>
            </a:r>
            <a:r>
              <a:rPr lang="en-US" altLang="id-ID" sz="2200" smtClean="0">
                <a:latin typeface="Arial" charset="0"/>
                <a:cs typeface="Arial" charset="0"/>
              </a:rPr>
              <a:t> ber</a:t>
            </a:r>
            <a:r>
              <a:rPr lang="en-US" altLang="id-ID" sz="2400" smtClean="0">
                <a:latin typeface="Arial" charset="0"/>
                <a:cs typeface="Arial" charset="0"/>
              </a:rPr>
              <a:t>m</a:t>
            </a:r>
            <a:r>
              <a:rPr lang="en-US" altLang="id-ID" sz="2200" smtClean="0">
                <a:latin typeface="Arial" charset="0"/>
                <a:cs typeface="Arial" charset="0"/>
              </a:rPr>
              <a:t>a</a:t>
            </a:r>
            <a:r>
              <a:rPr lang="en-US" altLang="id-ID" sz="2400" smtClean="0">
                <a:latin typeface="Arial" charset="0"/>
                <a:cs typeface="Arial" charset="0"/>
              </a:rPr>
              <a:t>i</a:t>
            </a:r>
            <a:r>
              <a:rPr lang="en-US" altLang="id-ID" sz="2200" smtClean="0">
                <a:latin typeface="Arial" charset="0"/>
                <a:cs typeface="Arial" charset="0"/>
              </a:rPr>
              <a:t>n, d</a:t>
            </a:r>
            <a:r>
              <a:rPr lang="en-US" altLang="id-ID" sz="2400" smtClean="0">
                <a:latin typeface="Arial" charset="0"/>
                <a:cs typeface="Arial" charset="0"/>
              </a:rPr>
              <a:t>i</a:t>
            </a:r>
            <a:r>
              <a:rPr lang="en-US" altLang="id-ID" sz="2200" smtClean="0">
                <a:latin typeface="Arial" charset="0"/>
                <a:cs typeface="Arial" charset="0"/>
              </a:rPr>
              <a:t>a </a:t>
            </a:r>
            <a:r>
              <a:rPr lang="en-US" altLang="id-ID" sz="2400" smtClean="0">
                <a:latin typeface="Arial" charset="0"/>
                <a:cs typeface="Arial" charset="0"/>
              </a:rPr>
              <a:t>m</a:t>
            </a:r>
            <a:r>
              <a:rPr lang="en-US" altLang="id-ID" sz="2200" smtClean="0">
                <a:latin typeface="Arial" charset="0"/>
                <a:cs typeface="Arial" charset="0"/>
              </a:rPr>
              <a:t>e</a:t>
            </a:r>
            <a:r>
              <a:rPr lang="en-US" altLang="id-ID" sz="2400" smtClean="0">
                <a:latin typeface="Arial" charset="0"/>
                <a:cs typeface="Arial" charset="0"/>
              </a:rPr>
              <a:t>li</a:t>
            </a:r>
            <a:r>
              <a:rPr lang="en-US" altLang="id-ID" sz="2200" smtClean="0">
                <a:latin typeface="Arial" charset="0"/>
                <a:cs typeface="Arial" charset="0"/>
              </a:rPr>
              <a:t>hat ana</a:t>
            </a:r>
            <a:r>
              <a:rPr lang="en-US" altLang="id-ID" sz="2400" smtClean="0">
                <a:latin typeface="Arial" charset="0"/>
                <a:cs typeface="Arial" charset="0"/>
              </a:rPr>
              <a:t>k</a:t>
            </a:r>
            <a:r>
              <a:rPr lang="en-US" altLang="id-ID" sz="2200" smtClean="0">
                <a:latin typeface="Arial" charset="0"/>
                <a:cs typeface="Arial" charset="0"/>
              </a:rPr>
              <a:t> yang </a:t>
            </a:r>
            <a:r>
              <a:rPr lang="en-US" altLang="id-ID" sz="2400" smtClean="0">
                <a:latin typeface="Arial" charset="0"/>
                <a:cs typeface="Arial" charset="0"/>
              </a:rPr>
              <a:t>l</a:t>
            </a:r>
            <a:r>
              <a:rPr lang="en-US" altLang="id-ID" sz="2200" smtClean="0">
                <a:latin typeface="Arial" charset="0"/>
                <a:cs typeface="Arial" charset="0"/>
              </a:rPr>
              <a:t>eb</a:t>
            </a:r>
            <a:r>
              <a:rPr lang="en-US" altLang="id-ID" sz="2400" smtClean="0">
                <a:latin typeface="Arial" charset="0"/>
                <a:cs typeface="Arial" charset="0"/>
              </a:rPr>
              <a:t>i</a:t>
            </a:r>
            <a:r>
              <a:rPr lang="en-US" altLang="id-ID" sz="2200" smtClean="0">
                <a:latin typeface="Arial" charset="0"/>
                <a:cs typeface="Arial" charset="0"/>
              </a:rPr>
              <a:t>h t</a:t>
            </a:r>
            <a:r>
              <a:rPr lang="en-US" altLang="id-ID" sz="2400" smtClean="0">
                <a:latin typeface="Arial" charset="0"/>
                <a:cs typeface="Arial" charset="0"/>
              </a:rPr>
              <a:t>u</a:t>
            </a:r>
            <a:r>
              <a:rPr lang="en-US" altLang="id-ID" sz="2200" smtClean="0">
                <a:latin typeface="Arial" charset="0"/>
                <a:cs typeface="Arial" charset="0"/>
              </a:rPr>
              <a:t>a dan </a:t>
            </a:r>
            <a:r>
              <a:rPr lang="en-US" altLang="id-ID" sz="2400" smtClean="0">
                <a:latin typeface="Arial" charset="0"/>
                <a:cs typeface="Arial" charset="0"/>
              </a:rPr>
              <a:t>m</a:t>
            </a:r>
            <a:r>
              <a:rPr lang="en-US" altLang="id-ID" sz="2200" smtClean="0">
                <a:latin typeface="Arial" charset="0"/>
                <a:cs typeface="Arial" charset="0"/>
              </a:rPr>
              <a:t>en</a:t>
            </a:r>
            <a:r>
              <a:rPr lang="en-US" altLang="id-ID" sz="2400" smtClean="0">
                <a:latin typeface="Arial" charset="0"/>
                <a:cs typeface="Arial" charset="0"/>
              </a:rPr>
              <a:t>j</a:t>
            </a:r>
            <a:r>
              <a:rPr lang="en-US" altLang="id-ID" sz="2200" smtClean="0">
                <a:latin typeface="Arial" charset="0"/>
                <a:cs typeface="Arial" charset="0"/>
              </a:rPr>
              <a:t>ad</a:t>
            </a:r>
            <a:r>
              <a:rPr lang="en-US" altLang="id-ID" sz="2400" smtClean="0">
                <a:latin typeface="Arial" charset="0"/>
                <a:cs typeface="Arial" charset="0"/>
              </a:rPr>
              <a:t>ik</a:t>
            </a:r>
            <a:r>
              <a:rPr lang="en-US" altLang="id-ID" sz="2200" smtClean="0">
                <a:latin typeface="Arial" charset="0"/>
                <a:cs typeface="Arial" charset="0"/>
              </a:rPr>
              <a:t>annya </a:t>
            </a:r>
            <a:r>
              <a:rPr lang="en-US" altLang="id-ID" sz="2400" smtClean="0">
                <a:latin typeface="Arial" charset="0"/>
                <a:cs typeface="Arial" charset="0"/>
              </a:rPr>
              <a:t>mo</a:t>
            </a:r>
            <a:r>
              <a:rPr lang="en-US" altLang="id-ID" sz="2200" smtClean="0">
                <a:latin typeface="Arial" charset="0"/>
                <a:cs typeface="Arial" charset="0"/>
              </a:rPr>
              <a:t>de</a:t>
            </a:r>
            <a:r>
              <a:rPr lang="en-US" altLang="id-ID" sz="2400" smtClean="0">
                <a:latin typeface="Arial" charset="0"/>
                <a:cs typeface="Arial" charset="0"/>
              </a:rPr>
              <a:t>l</a:t>
            </a:r>
            <a:r>
              <a:rPr lang="en-US" altLang="id-ID" sz="2200" smtClean="0">
                <a:latin typeface="Arial" charset="0"/>
                <a:cs typeface="Arial" charset="0"/>
              </a:rPr>
              <a:t> dan </a:t>
            </a:r>
            <a:r>
              <a:rPr lang="en-US" altLang="id-ID" sz="2400" smtClean="0">
                <a:latin typeface="Arial" charset="0"/>
                <a:cs typeface="Arial" charset="0"/>
              </a:rPr>
              <a:t>m</a:t>
            </a:r>
            <a:r>
              <a:rPr lang="en-US" altLang="id-ID" sz="2200" smtClean="0">
                <a:latin typeface="Arial" charset="0"/>
                <a:cs typeface="Arial" charset="0"/>
              </a:rPr>
              <a:t>ere</a:t>
            </a:r>
            <a:r>
              <a:rPr lang="en-US" altLang="id-ID" sz="2400" smtClean="0">
                <a:latin typeface="Arial" charset="0"/>
                <a:cs typeface="Arial" charset="0"/>
              </a:rPr>
              <a:t>k</a:t>
            </a:r>
            <a:r>
              <a:rPr lang="en-US" altLang="id-ID" sz="2200" smtClean="0">
                <a:latin typeface="Arial" charset="0"/>
                <a:cs typeface="Arial" charset="0"/>
              </a:rPr>
              <a:t>a a</a:t>
            </a:r>
            <a:r>
              <a:rPr lang="en-US" altLang="id-ID" sz="2400" smtClean="0">
                <a:latin typeface="Arial" charset="0"/>
                <a:cs typeface="Arial" charset="0"/>
              </a:rPr>
              <a:t>k</a:t>
            </a:r>
            <a:r>
              <a:rPr lang="en-US" altLang="id-ID" sz="2200" smtClean="0">
                <a:latin typeface="Arial" charset="0"/>
                <a:cs typeface="Arial" charset="0"/>
              </a:rPr>
              <a:t>an </a:t>
            </a:r>
            <a:r>
              <a:rPr lang="en-US" altLang="id-ID" sz="2400" smtClean="0">
                <a:latin typeface="Arial" charset="0"/>
                <a:cs typeface="Arial" charset="0"/>
              </a:rPr>
              <a:t>m</a:t>
            </a:r>
            <a:r>
              <a:rPr lang="en-US" altLang="id-ID" sz="2200" smtClean="0">
                <a:latin typeface="Arial" charset="0"/>
                <a:cs typeface="Arial" charset="0"/>
              </a:rPr>
              <a:t>enda</a:t>
            </a:r>
            <a:r>
              <a:rPr lang="en-US" altLang="id-ID" sz="2400" smtClean="0">
                <a:latin typeface="Arial" charset="0"/>
                <a:cs typeface="Arial" charset="0"/>
              </a:rPr>
              <a:t>p</a:t>
            </a:r>
            <a:r>
              <a:rPr lang="en-US" altLang="id-ID" sz="2200" smtClean="0">
                <a:latin typeface="Arial" charset="0"/>
                <a:cs typeface="Arial" charset="0"/>
              </a:rPr>
              <a:t>at reward, </a:t>
            </a:r>
            <a:r>
              <a:rPr lang="en-US" altLang="id-ID" sz="2400" smtClean="0">
                <a:latin typeface="Arial" charset="0"/>
                <a:cs typeface="Arial" charset="0"/>
              </a:rPr>
              <a:t>k</a:t>
            </a:r>
            <a:r>
              <a:rPr lang="en-US" altLang="id-ID" sz="2200" smtClean="0">
                <a:latin typeface="Arial" charset="0"/>
                <a:cs typeface="Arial" charset="0"/>
              </a:rPr>
              <a:t>arena </a:t>
            </a:r>
            <a:r>
              <a:rPr lang="en-US" altLang="id-ID" sz="2400" smtClean="0">
                <a:latin typeface="Arial" charset="0"/>
                <a:cs typeface="Arial" charset="0"/>
              </a:rPr>
              <a:t>m</a:t>
            </a:r>
            <a:r>
              <a:rPr lang="en-US" altLang="id-ID" sz="2200" smtClean="0">
                <a:latin typeface="Arial" charset="0"/>
                <a:cs typeface="Arial" charset="0"/>
              </a:rPr>
              <a:t>e</a:t>
            </a:r>
            <a:r>
              <a:rPr lang="en-US" altLang="id-ID" sz="2400" smtClean="0">
                <a:latin typeface="Arial" charset="0"/>
                <a:cs typeface="Arial" charset="0"/>
              </a:rPr>
              <a:t>miliki</a:t>
            </a:r>
            <a:r>
              <a:rPr lang="en-US" altLang="id-ID" sz="2200" smtClean="0">
                <a:latin typeface="Arial" charset="0"/>
                <a:cs typeface="Arial" charset="0"/>
              </a:rPr>
              <a:t> </a:t>
            </a:r>
            <a:r>
              <a:rPr lang="en-US" altLang="id-ID" sz="2400" smtClean="0">
                <a:latin typeface="Arial" charset="0"/>
                <a:cs typeface="Arial" charset="0"/>
              </a:rPr>
              <a:t>k</a:t>
            </a:r>
            <a:r>
              <a:rPr lang="en-US" altLang="id-ID" sz="2200" smtClean="0">
                <a:latin typeface="Arial" charset="0"/>
                <a:cs typeface="Arial" charset="0"/>
              </a:rPr>
              <a:t>ege</a:t>
            </a:r>
            <a:r>
              <a:rPr lang="en-US" altLang="id-ID" sz="2400" smtClean="0">
                <a:latin typeface="Arial" charset="0"/>
                <a:cs typeface="Arial" charset="0"/>
              </a:rPr>
              <a:t>m</a:t>
            </a:r>
            <a:r>
              <a:rPr lang="en-US" altLang="id-ID" sz="2200" smtClean="0">
                <a:latin typeface="Arial" charset="0"/>
                <a:cs typeface="Arial" charset="0"/>
              </a:rPr>
              <a:t>aran yang sa</a:t>
            </a:r>
            <a:r>
              <a:rPr lang="en-US" altLang="id-ID" sz="2400" smtClean="0">
                <a:latin typeface="Arial" charset="0"/>
                <a:cs typeface="Arial" charset="0"/>
              </a:rPr>
              <a:t>m</a:t>
            </a:r>
            <a:r>
              <a:rPr lang="en-US" altLang="id-ID" sz="2200" smtClean="0">
                <a:latin typeface="Arial" charset="0"/>
                <a:cs typeface="Arial" charset="0"/>
              </a:rPr>
              <a:t>a</a:t>
            </a:r>
          </a:p>
        </p:txBody>
      </p:sp>
    </p:spTree>
    <p:extLst>
      <p:ext uri="{BB962C8B-B14F-4D97-AF65-F5344CB8AC3E}">
        <p14:creationId xmlns:p14="http://schemas.microsoft.com/office/powerpoint/2010/main" val="1616671704"/>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Content Placeholder 5"/>
          <p:cNvSpPr>
            <a:spLocks noGrp="1"/>
          </p:cNvSpPr>
          <p:nvPr>
            <p:ph idx="1"/>
          </p:nvPr>
        </p:nvSpPr>
        <p:spPr>
          <a:xfrm>
            <a:off x="457200" y="1524000"/>
            <a:ext cx="8229600" cy="4602163"/>
          </a:xfrm>
        </p:spPr>
        <p:txBody>
          <a:bodyPr/>
          <a:lstStyle/>
          <a:p>
            <a:pPr eaLnBrk="1" hangingPunct="1">
              <a:buFont typeface="Arial" charset="0"/>
              <a:buNone/>
            </a:pPr>
            <a:r>
              <a:rPr lang="en-US" altLang="id-ID" sz="2200" b="1" smtClean="0">
                <a:latin typeface="Arial" charset="0"/>
                <a:cs typeface="Arial" charset="0"/>
              </a:rPr>
              <a:t>B. </a:t>
            </a:r>
            <a:r>
              <a:rPr lang="en-US" altLang="id-ID" sz="2400" b="1" smtClean="0">
                <a:latin typeface="Arial" charset="0"/>
                <a:cs typeface="Arial" charset="0"/>
              </a:rPr>
              <a:t>P</a:t>
            </a:r>
            <a:r>
              <a:rPr lang="en-US" altLang="id-ID" sz="2200" b="1" smtClean="0">
                <a:latin typeface="Arial" charset="0"/>
                <a:cs typeface="Arial" charset="0"/>
              </a:rPr>
              <a:t>ER</a:t>
            </a:r>
            <a:r>
              <a:rPr lang="en-US" altLang="id-ID" sz="2400" b="1" smtClean="0">
                <a:latin typeface="Arial" charset="0"/>
                <a:cs typeface="Arial" charset="0"/>
              </a:rPr>
              <a:t>K</a:t>
            </a:r>
            <a:r>
              <a:rPr lang="en-US" altLang="id-ID" sz="2200" b="1" smtClean="0">
                <a:latin typeface="Arial" charset="0"/>
                <a:cs typeface="Arial" charset="0"/>
              </a:rPr>
              <a:t>E</a:t>
            </a:r>
            <a:r>
              <a:rPr lang="en-US" altLang="id-ID" sz="2400" b="1" smtClean="0">
                <a:latin typeface="Arial" charset="0"/>
                <a:cs typeface="Arial" charset="0"/>
              </a:rPr>
              <a:t>M</a:t>
            </a:r>
            <a:r>
              <a:rPr lang="en-US" altLang="id-ID" sz="2200" b="1" smtClean="0">
                <a:latin typeface="Arial" charset="0"/>
                <a:cs typeface="Arial" charset="0"/>
              </a:rPr>
              <a:t>BANGAN </a:t>
            </a:r>
            <a:r>
              <a:rPr lang="en-US" altLang="id-ID" sz="2400" b="1" smtClean="0">
                <a:latin typeface="Arial" charset="0"/>
                <a:cs typeface="Arial" charset="0"/>
              </a:rPr>
              <a:t>KO</a:t>
            </a:r>
            <a:r>
              <a:rPr lang="en-US" altLang="id-ID" sz="2200" b="1" smtClean="0">
                <a:latin typeface="Arial" charset="0"/>
                <a:cs typeface="Arial" charset="0"/>
              </a:rPr>
              <a:t>GN</a:t>
            </a:r>
            <a:r>
              <a:rPr lang="en-US" altLang="id-ID" sz="2400" b="1" smtClean="0">
                <a:latin typeface="Arial" charset="0"/>
                <a:cs typeface="Arial" charset="0"/>
              </a:rPr>
              <a:t>I</a:t>
            </a:r>
            <a:r>
              <a:rPr lang="en-US" altLang="id-ID" sz="2200" b="1" smtClean="0">
                <a:latin typeface="Arial" charset="0"/>
                <a:cs typeface="Arial" charset="0"/>
              </a:rPr>
              <a:t>T</a:t>
            </a:r>
            <a:r>
              <a:rPr lang="en-US" altLang="id-ID" sz="2400" b="1" smtClean="0">
                <a:latin typeface="Arial" charset="0"/>
                <a:cs typeface="Arial" charset="0"/>
              </a:rPr>
              <a:t>I</a:t>
            </a:r>
            <a:r>
              <a:rPr lang="en-US" altLang="id-ID" sz="2200" b="1" smtClean="0">
                <a:latin typeface="Arial" charset="0"/>
                <a:cs typeface="Arial" charset="0"/>
              </a:rPr>
              <a:t>F</a:t>
            </a:r>
          </a:p>
          <a:p>
            <a:pPr eaLnBrk="1" hangingPunct="1">
              <a:buFont typeface="Arial" charset="0"/>
              <a:buNone/>
            </a:pPr>
            <a:endParaRPr lang="en-US" altLang="id-ID" sz="2200" smtClean="0">
              <a:latin typeface="Arial" charset="0"/>
              <a:cs typeface="Arial" charset="0"/>
            </a:endParaRPr>
          </a:p>
          <a:p>
            <a:pPr eaLnBrk="1" hangingPunct="1">
              <a:buFont typeface="Arial" charset="0"/>
              <a:buNone/>
            </a:pPr>
            <a:r>
              <a:rPr lang="en-US" altLang="id-ID" sz="2200" smtClean="0">
                <a:latin typeface="Arial" charset="0"/>
                <a:cs typeface="Arial" charset="0"/>
              </a:rPr>
              <a:t>	</a:t>
            </a:r>
            <a:r>
              <a:rPr lang="en-US" altLang="id-ID" sz="2400" smtClean="0">
                <a:latin typeface="Arial" charset="0"/>
                <a:cs typeface="Arial" charset="0"/>
              </a:rPr>
              <a:t>Ko</a:t>
            </a:r>
            <a:r>
              <a:rPr lang="en-US" altLang="id-ID" sz="2200" smtClean="0">
                <a:latin typeface="Arial" charset="0"/>
                <a:cs typeface="Arial" charset="0"/>
              </a:rPr>
              <a:t>h</a:t>
            </a:r>
            <a:r>
              <a:rPr lang="en-US" altLang="id-ID" sz="2400" smtClean="0">
                <a:latin typeface="Arial" charset="0"/>
                <a:cs typeface="Arial" charset="0"/>
              </a:rPr>
              <a:t>l</a:t>
            </a:r>
            <a:r>
              <a:rPr lang="en-US" altLang="id-ID" sz="2200" smtClean="0">
                <a:latin typeface="Arial" charset="0"/>
                <a:cs typeface="Arial" charset="0"/>
              </a:rPr>
              <a:t>berg {1966}</a:t>
            </a:r>
          </a:p>
          <a:p>
            <a:pPr eaLnBrk="1" hangingPunct="1">
              <a:buFont typeface="Arial" charset="0"/>
              <a:buNone/>
            </a:pPr>
            <a:r>
              <a:rPr lang="en-US" altLang="id-ID" sz="2200" smtClean="0">
                <a:latin typeface="Arial" charset="0"/>
                <a:cs typeface="Arial" charset="0"/>
              </a:rPr>
              <a:t>	“ana</a:t>
            </a:r>
            <a:r>
              <a:rPr lang="en-US" altLang="id-ID" sz="2400" smtClean="0">
                <a:latin typeface="Arial" charset="0"/>
                <a:cs typeface="Arial" charset="0"/>
              </a:rPr>
              <a:t>k</a:t>
            </a:r>
            <a:r>
              <a:rPr lang="en-US" altLang="id-ID" sz="2200" smtClean="0">
                <a:latin typeface="Arial" charset="0"/>
                <a:cs typeface="Arial" charset="0"/>
              </a:rPr>
              <a:t> </a:t>
            </a:r>
            <a:r>
              <a:rPr lang="en-US" altLang="id-ID" sz="2400" smtClean="0">
                <a:latin typeface="Arial" charset="0"/>
                <a:cs typeface="Arial" charset="0"/>
              </a:rPr>
              <a:t>l</a:t>
            </a:r>
            <a:r>
              <a:rPr lang="en-US" altLang="id-ID" sz="2200" smtClean="0">
                <a:latin typeface="Arial" charset="0"/>
                <a:cs typeface="Arial" charset="0"/>
              </a:rPr>
              <a:t>a</a:t>
            </a:r>
            <a:r>
              <a:rPr lang="en-US" altLang="id-ID" sz="2400" smtClean="0">
                <a:latin typeface="Arial" charset="0"/>
                <a:cs typeface="Arial" charset="0"/>
              </a:rPr>
              <a:t>ki</a:t>
            </a:r>
            <a:r>
              <a:rPr lang="en-US" altLang="id-ID" sz="2200" smtClean="0">
                <a:latin typeface="Arial" charset="0"/>
                <a:cs typeface="Arial" charset="0"/>
              </a:rPr>
              <a:t>-</a:t>
            </a:r>
            <a:r>
              <a:rPr lang="en-US" altLang="id-ID" sz="2400" smtClean="0">
                <a:latin typeface="Arial" charset="0"/>
                <a:cs typeface="Arial" charset="0"/>
              </a:rPr>
              <a:t>l</a:t>
            </a:r>
            <a:r>
              <a:rPr lang="en-US" altLang="id-ID" sz="2200" smtClean="0">
                <a:latin typeface="Arial" charset="0"/>
                <a:cs typeface="Arial" charset="0"/>
              </a:rPr>
              <a:t>a</a:t>
            </a:r>
            <a:r>
              <a:rPr lang="en-US" altLang="id-ID" sz="2400" smtClean="0">
                <a:latin typeface="Arial" charset="0"/>
                <a:cs typeface="Arial" charset="0"/>
              </a:rPr>
              <a:t>ki</a:t>
            </a:r>
            <a:r>
              <a:rPr lang="en-US" altLang="id-ID" sz="2200" smtClean="0">
                <a:latin typeface="Arial" charset="0"/>
                <a:cs typeface="Arial" charset="0"/>
              </a:rPr>
              <a:t> ata</a:t>
            </a:r>
            <a:r>
              <a:rPr lang="en-US" altLang="id-ID" sz="2400" smtClean="0">
                <a:latin typeface="Arial" charset="0"/>
                <a:cs typeface="Arial" charset="0"/>
              </a:rPr>
              <a:t>u</a:t>
            </a:r>
            <a:r>
              <a:rPr lang="en-US" altLang="id-ID" sz="2200" smtClean="0">
                <a:latin typeface="Arial" charset="0"/>
                <a:cs typeface="Arial" charset="0"/>
              </a:rPr>
              <a:t> </a:t>
            </a:r>
            <a:r>
              <a:rPr lang="en-US" altLang="id-ID" sz="2400" smtClean="0">
                <a:latin typeface="Arial" charset="0"/>
                <a:cs typeface="Arial" charset="0"/>
              </a:rPr>
              <a:t>p</a:t>
            </a:r>
            <a:r>
              <a:rPr lang="en-US" altLang="id-ID" sz="2200" smtClean="0">
                <a:latin typeface="Arial" charset="0"/>
                <a:cs typeface="Arial" charset="0"/>
              </a:rPr>
              <a:t>ere</a:t>
            </a:r>
            <a:r>
              <a:rPr lang="en-US" altLang="id-ID" sz="2400" smtClean="0">
                <a:latin typeface="Arial" charset="0"/>
                <a:cs typeface="Arial" charset="0"/>
              </a:rPr>
              <a:t>mpu</a:t>
            </a:r>
            <a:r>
              <a:rPr lang="en-US" altLang="id-ID" sz="2200" smtClean="0">
                <a:latin typeface="Arial" charset="0"/>
                <a:cs typeface="Arial" charset="0"/>
              </a:rPr>
              <a:t>an, </a:t>
            </a:r>
            <a:r>
              <a:rPr lang="en-US" altLang="id-ID" sz="2400" smtClean="0">
                <a:latin typeface="Arial" charset="0"/>
                <a:cs typeface="Arial" charset="0"/>
              </a:rPr>
              <a:t>m</a:t>
            </a:r>
            <a:r>
              <a:rPr lang="en-US" altLang="id-ID" sz="2200" smtClean="0">
                <a:latin typeface="Arial" charset="0"/>
                <a:cs typeface="Arial" charset="0"/>
              </a:rPr>
              <a:t>ere</a:t>
            </a:r>
            <a:r>
              <a:rPr lang="en-US" altLang="id-ID" sz="2400" smtClean="0">
                <a:latin typeface="Arial" charset="0"/>
                <a:cs typeface="Arial" charset="0"/>
              </a:rPr>
              <a:t>k</a:t>
            </a:r>
            <a:r>
              <a:rPr lang="en-US" altLang="id-ID" sz="2200" smtClean="0">
                <a:latin typeface="Arial" charset="0"/>
                <a:cs typeface="Arial" charset="0"/>
              </a:rPr>
              <a:t>a </a:t>
            </a:r>
            <a:r>
              <a:rPr lang="en-US" altLang="id-ID" sz="2400" smtClean="0">
                <a:latin typeface="Arial" charset="0"/>
                <a:cs typeface="Arial" charset="0"/>
              </a:rPr>
              <a:t>i</a:t>
            </a:r>
            <a:r>
              <a:rPr lang="en-US" altLang="id-ID" sz="2200" smtClean="0">
                <a:latin typeface="Arial" charset="0"/>
                <a:cs typeface="Arial" charset="0"/>
              </a:rPr>
              <a:t>ng</a:t>
            </a:r>
            <a:r>
              <a:rPr lang="en-US" altLang="id-ID" sz="2400" smtClean="0">
                <a:latin typeface="Arial" charset="0"/>
                <a:cs typeface="Arial" charset="0"/>
              </a:rPr>
              <a:t>i</a:t>
            </a:r>
            <a:r>
              <a:rPr lang="en-US" altLang="id-ID" sz="2200" smtClean="0">
                <a:latin typeface="Arial" charset="0"/>
                <a:cs typeface="Arial" charset="0"/>
              </a:rPr>
              <a:t>n </a:t>
            </a:r>
            <a:r>
              <a:rPr lang="en-US" altLang="id-ID" sz="2400" smtClean="0">
                <a:latin typeface="Arial" charset="0"/>
                <a:cs typeface="Arial" charset="0"/>
              </a:rPr>
              <a:t>m</a:t>
            </a:r>
            <a:r>
              <a:rPr lang="en-US" altLang="id-ID" sz="2200" smtClean="0">
                <a:latin typeface="Arial" charset="0"/>
                <a:cs typeface="Arial" charset="0"/>
              </a:rPr>
              <a:t>e</a:t>
            </a:r>
            <a:r>
              <a:rPr lang="en-US" altLang="id-ID" sz="2400" smtClean="0">
                <a:latin typeface="Arial" charset="0"/>
                <a:cs typeface="Arial" charset="0"/>
              </a:rPr>
              <a:t>l</a:t>
            </a:r>
            <a:r>
              <a:rPr lang="en-US" altLang="id-ID" sz="2200" smtClean="0">
                <a:latin typeface="Arial" charset="0"/>
                <a:cs typeface="Arial" charset="0"/>
              </a:rPr>
              <a:t>a</a:t>
            </a:r>
            <a:r>
              <a:rPr lang="en-US" altLang="id-ID" sz="2400" smtClean="0">
                <a:latin typeface="Arial" charset="0"/>
                <a:cs typeface="Arial" charset="0"/>
              </a:rPr>
              <a:t>kuk</a:t>
            </a:r>
            <a:r>
              <a:rPr lang="en-US" altLang="id-ID" sz="2200" smtClean="0">
                <a:latin typeface="Arial" charset="0"/>
                <a:cs typeface="Arial" charset="0"/>
              </a:rPr>
              <a:t>an a</a:t>
            </a:r>
            <a:r>
              <a:rPr lang="en-US" altLang="id-ID" sz="2400" smtClean="0">
                <a:latin typeface="Arial" charset="0"/>
                <a:cs typeface="Arial" charset="0"/>
              </a:rPr>
              <a:t>p</a:t>
            </a:r>
            <a:r>
              <a:rPr lang="en-US" altLang="id-ID" sz="2200" smtClean="0">
                <a:latin typeface="Arial" charset="0"/>
                <a:cs typeface="Arial" charset="0"/>
              </a:rPr>
              <a:t>a yang d</a:t>
            </a:r>
            <a:r>
              <a:rPr lang="en-US" altLang="id-ID" sz="2400" smtClean="0">
                <a:latin typeface="Arial" charset="0"/>
                <a:cs typeface="Arial" charset="0"/>
              </a:rPr>
              <a:t>il</a:t>
            </a:r>
            <a:r>
              <a:rPr lang="en-US" altLang="id-ID" sz="2200" smtClean="0">
                <a:latin typeface="Arial" charset="0"/>
                <a:cs typeface="Arial" charset="0"/>
              </a:rPr>
              <a:t>a</a:t>
            </a:r>
            <a:r>
              <a:rPr lang="en-US" altLang="id-ID" sz="2400" smtClean="0">
                <a:latin typeface="Arial" charset="0"/>
                <a:cs typeface="Arial" charset="0"/>
              </a:rPr>
              <a:t>kuk</a:t>
            </a:r>
            <a:r>
              <a:rPr lang="en-US" altLang="id-ID" sz="2200" smtClean="0">
                <a:latin typeface="Arial" charset="0"/>
                <a:cs typeface="Arial" charset="0"/>
              </a:rPr>
              <a:t>an ana</a:t>
            </a:r>
            <a:r>
              <a:rPr lang="en-US" altLang="id-ID" sz="2400" smtClean="0">
                <a:latin typeface="Arial" charset="0"/>
                <a:cs typeface="Arial" charset="0"/>
              </a:rPr>
              <a:t>k</a:t>
            </a:r>
            <a:r>
              <a:rPr lang="en-US" altLang="id-ID" sz="2200" smtClean="0">
                <a:latin typeface="Arial" charset="0"/>
                <a:cs typeface="Arial" charset="0"/>
              </a:rPr>
              <a:t> </a:t>
            </a:r>
            <a:r>
              <a:rPr lang="en-US" altLang="id-ID" sz="2400" smtClean="0">
                <a:latin typeface="Arial" charset="0"/>
                <a:cs typeface="Arial" charset="0"/>
              </a:rPr>
              <a:t>l</a:t>
            </a:r>
            <a:r>
              <a:rPr lang="en-US" altLang="id-ID" sz="2200" smtClean="0">
                <a:latin typeface="Arial" charset="0"/>
                <a:cs typeface="Arial" charset="0"/>
              </a:rPr>
              <a:t>a</a:t>
            </a:r>
            <a:r>
              <a:rPr lang="en-US" altLang="id-ID" sz="2400" smtClean="0">
                <a:latin typeface="Arial" charset="0"/>
                <a:cs typeface="Arial" charset="0"/>
              </a:rPr>
              <a:t>ki</a:t>
            </a:r>
            <a:r>
              <a:rPr lang="en-US" altLang="id-ID" sz="2200" smtClean="0">
                <a:latin typeface="Arial" charset="0"/>
                <a:cs typeface="Arial" charset="0"/>
              </a:rPr>
              <a:t>-</a:t>
            </a:r>
            <a:r>
              <a:rPr lang="en-US" altLang="id-ID" sz="2400" smtClean="0">
                <a:latin typeface="Arial" charset="0"/>
                <a:cs typeface="Arial" charset="0"/>
              </a:rPr>
              <a:t>l</a:t>
            </a:r>
            <a:r>
              <a:rPr lang="en-US" altLang="id-ID" sz="2200" smtClean="0">
                <a:latin typeface="Arial" charset="0"/>
                <a:cs typeface="Arial" charset="0"/>
              </a:rPr>
              <a:t>a</a:t>
            </a:r>
            <a:r>
              <a:rPr lang="en-US" altLang="id-ID" sz="2400" smtClean="0">
                <a:latin typeface="Arial" charset="0"/>
                <a:cs typeface="Arial" charset="0"/>
              </a:rPr>
              <a:t>ki</a:t>
            </a:r>
            <a:r>
              <a:rPr lang="en-US" altLang="id-ID" sz="2200" smtClean="0">
                <a:latin typeface="Arial" charset="0"/>
                <a:cs typeface="Arial" charset="0"/>
              </a:rPr>
              <a:t> ata</a:t>
            </a:r>
            <a:r>
              <a:rPr lang="en-US" altLang="id-ID" sz="2400" smtClean="0">
                <a:latin typeface="Arial" charset="0"/>
                <a:cs typeface="Arial" charset="0"/>
              </a:rPr>
              <a:t>u</a:t>
            </a:r>
            <a:r>
              <a:rPr lang="en-US" altLang="id-ID" sz="2200" smtClean="0">
                <a:latin typeface="Arial" charset="0"/>
                <a:cs typeface="Arial" charset="0"/>
              </a:rPr>
              <a:t> </a:t>
            </a:r>
            <a:r>
              <a:rPr lang="en-US" altLang="id-ID" sz="2400" smtClean="0">
                <a:latin typeface="Arial" charset="0"/>
                <a:cs typeface="Arial" charset="0"/>
              </a:rPr>
              <a:t>p</a:t>
            </a:r>
            <a:r>
              <a:rPr lang="en-US" altLang="id-ID" sz="2200" smtClean="0">
                <a:latin typeface="Arial" charset="0"/>
                <a:cs typeface="Arial" charset="0"/>
              </a:rPr>
              <a:t>ere</a:t>
            </a:r>
            <a:r>
              <a:rPr lang="en-US" altLang="id-ID" sz="2400" smtClean="0">
                <a:latin typeface="Arial" charset="0"/>
                <a:cs typeface="Arial" charset="0"/>
              </a:rPr>
              <a:t>mpu</a:t>
            </a:r>
            <a:r>
              <a:rPr lang="en-US" altLang="id-ID" sz="2200" smtClean="0">
                <a:latin typeface="Arial" charset="0"/>
                <a:cs typeface="Arial" charset="0"/>
              </a:rPr>
              <a:t>an </a:t>
            </a:r>
            <a:r>
              <a:rPr lang="en-US" altLang="id-ID" sz="2400" smtClean="0">
                <a:latin typeface="Arial" charset="0"/>
                <a:cs typeface="Arial" charset="0"/>
              </a:rPr>
              <a:t>l</a:t>
            </a:r>
            <a:r>
              <a:rPr lang="en-US" altLang="id-ID" sz="2200" smtClean="0">
                <a:latin typeface="Arial" charset="0"/>
                <a:cs typeface="Arial" charset="0"/>
              </a:rPr>
              <a:t>a</a:t>
            </a:r>
            <a:r>
              <a:rPr lang="en-US" altLang="id-ID" sz="2400" smtClean="0">
                <a:latin typeface="Arial" charset="0"/>
                <a:cs typeface="Arial" charset="0"/>
              </a:rPr>
              <a:t>i</a:t>
            </a:r>
            <a:r>
              <a:rPr lang="en-US" altLang="id-ID" sz="2200" smtClean="0">
                <a:latin typeface="Arial" charset="0"/>
                <a:cs typeface="Arial" charset="0"/>
              </a:rPr>
              <a:t>n </a:t>
            </a:r>
            <a:r>
              <a:rPr lang="en-US" altLang="id-ID" sz="2400" smtClean="0">
                <a:latin typeface="Arial" charset="0"/>
                <a:cs typeface="Arial" charset="0"/>
              </a:rPr>
              <a:t>l</a:t>
            </a:r>
            <a:r>
              <a:rPr lang="en-US" altLang="id-ID" sz="2200" smtClean="0">
                <a:latin typeface="Arial" charset="0"/>
                <a:cs typeface="Arial" charset="0"/>
              </a:rPr>
              <a:t>a</a:t>
            </a:r>
            <a:r>
              <a:rPr lang="en-US" altLang="id-ID" sz="2400" smtClean="0">
                <a:latin typeface="Arial" charset="0"/>
                <a:cs typeface="Arial" charset="0"/>
              </a:rPr>
              <a:t>kuk</a:t>
            </a:r>
            <a:r>
              <a:rPr lang="en-US" altLang="id-ID" sz="2200" smtClean="0">
                <a:latin typeface="Arial" charset="0"/>
                <a:cs typeface="Arial" charset="0"/>
              </a:rPr>
              <a:t>an </a:t>
            </a:r>
            <a:r>
              <a:rPr lang="en-US" altLang="id-ID" sz="2400" smtClean="0">
                <a:latin typeface="Arial" charset="0"/>
                <a:cs typeface="Arial" charset="0"/>
              </a:rPr>
              <a:t>k</a:t>
            </a:r>
            <a:r>
              <a:rPr lang="en-US" altLang="id-ID" sz="2200" smtClean="0">
                <a:latin typeface="Arial" charset="0"/>
                <a:cs typeface="Arial" charset="0"/>
              </a:rPr>
              <a:t>arena </a:t>
            </a:r>
            <a:r>
              <a:rPr lang="en-US" altLang="id-ID" sz="2400" smtClean="0">
                <a:latin typeface="Arial" charset="0"/>
                <a:cs typeface="Arial" charset="0"/>
              </a:rPr>
              <a:t>m</a:t>
            </a:r>
            <a:r>
              <a:rPr lang="en-US" altLang="id-ID" sz="2200" smtClean="0">
                <a:latin typeface="Arial" charset="0"/>
                <a:cs typeface="Arial" charset="0"/>
              </a:rPr>
              <a:t>ere</a:t>
            </a:r>
            <a:r>
              <a:rPr lang="en-US" altLang="id-ID" sz="2400" smtClean="0">
                <a:latin typeface="Arial" charset="0"/>
                <a:cs typeface="Arial" charset="0"/>
              </a:rPr>
              <a:t>k</a:t>
            </a:r>
            <a:r>
              <a:rPr lang="en-US" altLang="id-ID" sz="2200" smtClean="0">
                <a:latin typeface="Arial" charset="0"/>
                <a:cs typeface="Arial" charset="0"/>
              </a:rPr>
              <a:t>a </a:t>
            </a:r>
            <a:r>
              <a:rPr lang="en-US" altLang="id-ID" sz="2400" smtClean="0">
                <a:latin typeface="Arial" charset="0"/>
                <a:cs typeface="Arial" charset="0"/>
              </a:rPr>
              <a:t>m</a:t>
            </a:r>
            <a:r>
              <a:rPr lang="en-US" altLang="id-ID" sz="2200" smtClean="0">
                <a:latin typeface="Arial" charset="0"/>
                <a:cs typeface="Arial" charset="0"/>
              </a:rPr>
              <a:t>erasa ber</a:t>
            </a:r>
            <a:r>
              <a:rPr lang="en-US" altLang="id-ID" sz="2400" smtClean="0">
                <a:latin typeface="Arial" charset="0"/>
                <a:cs typeface="Arial" charset="0"/>
              </a:rPr>
              <a:t>u</a:t>
            </a:r>
            <a:r>
              <a:rPr lang="en-US" altLang="id-ID" sz="2200" smtClean="0">
                <a:latin typeface="Arial" charset="0"/>
                <a:cs typeface="Arial" charset="0"/>
              </a:rPr>
              <a:t>nt</a:t>
            </a:r>
            <a:r>
              <a:rPr lang="en-US" altLang="id-ID" sz="2400" smtClean="0">
                <a:latin typeface="Arial" charset="0"/>
                <a:cs typeface="Arial" charset="0"/>
              </a:rPr>
              <a:t>u</a:t>
            </a:r>
            <a:r>
              <a:rPr lang="en-US" altLang="id-ID" sz="2200" smtClean="0">
                <a:latin typeface="Arial" charset="0"/>
                <a:cs typeface="Arial" charset="0"/>
              </a:rPr>
              <a:t>ng dan ber</a:t>
            </a:r>
            <a:r>
              <a:rPr lang="en-US" altLang="id-ID" sz="2400" smtClean="0">
                <a:latin typeface="Arial" charset="0"/>
                <a:cs typeface="Arial" charset="0"/>
              </a:rPr>
              <a:t>m</a:t>
            </a:r>
            <a:r>
              <a:rPr lang="en-US" altLang="id-ID" sz="2200" smtClean="0">
                <a:latin typeface="Arial" charset="0"/>
                <a:cs typeface="Arial" charset="0"/>
              </a:rPr>
              <a:t>anfaat</a:t>
            </a:r>
          </a:p>
          <a:p>
            <a:pPr eaLnBrk="1" hangingPunct="1">
              <a:buFont typeface="Arial" charset="0"/>
              <a:buNone/>
            </a:pPr>
            <a:r>
              <a:rPr lang="en-US" altLang="id-ID" sz="2200" smtClean="0">
                <a:latin typeface="Arial" charset="0"/>
                <a:cs typeface="Arial" charset="0"/>
              </a:rPr>
              <a:t>	1. </a:t>
            </a:r>
            <a:r>
              <a:rPr lang="en-US" altLang="id-ID" sz="2400" smtClean="0">
                <a:latin typeface="Arial" charset="0"/>
                <a:cs typeface="Arial" charset="0"/>
              </a:rPr>
              <a:t>i</a:t>
            </a:r>
            <a:r>
              <a:rPr lang="en-US" altLang="id-ID" sz="2200" smtClean="0">
                <a:latin typeface="Arial" charset="0"/>
                <a:cs typeface="Arial" charset="0"/>
              </a:rPr>
              <a:t>dent</a:t>
            </a:r>
            <a:r>
              <a:rPr lang="en-US" altLang="id-ID" sz="2400" smtClean="0">
                <a:latin typeface="Arial" charset="0"/>
                <a:cs typeface="Arial" charset="0"/>
              </a:rPr>
              <a:t>i</a:t>
            </a:r>
            <a:r>
              <a:rPr lang="en-US" altLang="id-ID" sz="2200" smtClean="0">
                <a:latin typeface="Arial" charset="0"/>
                <a:cs typeface="Arial" charset="0"/>
              </a:rPr>
              <a:t>tas gender</a:t>
            </a:r>
          </a:p>
          <a:p>
            <a:pPr eaLnBrk="1" hangingPunct="1">
              <a:buFont typeface="Arial" charset="0"/>
              <a:buNone/>
            </a:pPr>
            <a:r>
              <a:rPr lang="en-US" altLang="id-ID" sz="2200" smtClean="0">
                <a:latin typeface="Arial" charset="0"/>
                <a:cs typeface="Arial" charset="0"/>
              </a:rPr>
              <a:t>	2. </a:t>
            </a:r>
            <a:r>
              <a:rPr lang="en-US" altLang="id-ID" sz="2400" smtClean="0">
                <a:latin typeface="Arial" charset="0"/>
                <a:cs typeface="Arial" charset="0"/>
              </a:rPr>
              <a:t>k</a:t>
            </a:r>
            <a:r>
              <a:rPr lang="en-US" altLang="id-ID" sz="2200" smtClean="0">
                <a:latin typeface="Arial" charset="0"/>
                <a:cs typeface="Arial" charset="0"/>
              </a:rPr>
              <a:t>estab</a:t>
            </a:r>
            <a:r>
              <a:rPr lang="en-US" altLang="id-ID" sz="2400" smtClean="0">
                <a:latin typeface="Arial" charset="0"/>
                <a:cs typeface="Arial" charset="0"/>
              </a:rPr>
              <a:t>il</a:t>
            </a:r>
            <a:r>
              <a:rPr lang="en-US" altLang="id-ID" sz="2200" smtClean="0">
                <a:latin typeface="Arial" charset="0"/>
                <a:cs typeface="Arial" charset="0"/>
              </a:rPr>
              <a:t>an gender</a:t>
            </a:r>
          </a:p>
          <a:p>
            <a:pPr eaLnBrk="1" hangingPunct="1">
              <a:buFont typeface="Arial" charset="0"/>
              <a:buNone/>
            </a:pPr>
            <a:r>
              <a:rPr lang="en-US" altLang="id-ID" sz="2200" smtClean="0">
                <a:latin typeface="Arial" charset="0"/>
                <a:cs typeface="Arial" charset="0"/>
              </a:rPr>
              <a:t>	3. </a:t>
            </a:r>
            <a:r>
              <a:rPr lang="en-US" altLang="id-ID" sz="2400" smtClean="0">
                <a:latin typeface="Arial" charset="0"/>
                <a:cs typeface="Arial" charset="0"/>
              </a:rPr>
              <a:t>k</a:t>
            </a:r>
            <a:r>
              <a:rPr lang="en-US" altLang="id-ID" sz="2200" smtClean="0">
                <a:latin typeface="Arial" charset="0"/>
                <a:cs typeface="Arial" charset="0"/>
              </a:rPr>
              <a:t>eteta</a:t>
            </a:r>
            <a:r>
              <a:rPr lang="en-US" altLang="id-ID" sz="2400" smtClean="0">
                <a:latin typeface="Arial" charset="0"/>
                <a:cs typeface="Arial" charset="0"/>
              </a:rPr>
              <a:t>p</a:t>
            </a:r>
            <a:r>
              <a:rPr lang="en-US" altLang="id-ID" sz="2200" smtClean="0">
                <a:latin typeface="Arial" charset="0"/>
                <a:cs typeface="Arial" charset="0"/>
              </a:rPr>
              <a:t>an gender</a:t>
            </a:r>
          </a:p>
        </p:txBody>
      </p:sp>
    </p:spTree>
    <p:extLst>
      <p:ext uri="{BB962C8B-B14F-4D97-AF65-F5344CB8AC3E}">
        <p14:creationId xmlns:p14="http://schemas.microsoft.com/office/powerpoint/2010/main" val="840253506"/>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p:cNvSpPr>
            <a:spLocks noGrp="1"/>
          </p:cNvSpPr>
          <p:nvPr>
            <p:ph idx="1"/>
          </p:nvPr>
        </p:nvSpPr>
        <p:spPr>
          <a:xfrm>
            <a:off x="457200" y="1524000"/>
            <a:ext cx="8229600" cy="4602163"/>
          </a:xfrm>
        </p:spPr>
        <p:txBody>
          <a:bodyPr/>
          <a:lstStyle/>
          <a:p>
            <a:pPr eaLnBrk="1" hangingPunct="1">
              <a:buFont typeface="Arial" charset="0"/>
              <a:buNone/>
            </a:pPr>
            <a:r>
              <a:rPr lang="en-US" altLang="id-ID" sz="2200" b="1" dirty="0" smtClean="0">
                <a:latin typeface="Arial" charset="0"/>
                <a:cs typeface="Arial" charset="0"/>
              </a:rPr>
              <a:t>C. TE</a:t>
            </a:r>
            <a:r>
              <a:rPr lang="en-US" altLang="id-ID" sz="2400" b="1" dirty="0" smtClean="0">
                <a:latin typeface="Arial" charset="0"/>
                <a:cs typeface="Arial" charset="0"/>
              </a:rPr>
              <a:t>O</a:t>
            </a:r>
            <a:r>
              <a:rPr lang="en-US" altLang="id-ID" sz="2200" b="1" dirty="0" smtClean="0">
                <a:latin typeface="Arial" charset="0"/>
                <a:cs typeface="Arial" charset="0"/>
              </a:rPr>
              <a:t>R</a:t>
            </a:r>
            <a:r>
              <a:rPr lang="en-US" altLang="id-ID" sz="2400" b="1" dirty="0" smtClean="0">
                <a:latin typeface="Arial" charset="0"/>
                <a:cs typeface="Arial" charset="0"/>
              </a:rPr>
              <a:t>I</a:t>
            </a:r>
            <a:r>
              <a:rPr lang="en-US" altLang="id-ID" sz="2200" b="1" dirty="0" smtClean="0">
                <a:latin typeface="Arial" charset="0"/>
                <a:cs typeface="Arial" charset="0"/>
              </a:rPr>
              <a:t> H</a:t>
            </a:r>
            <a:r>
              <a:rPr lang="en-US" altLang="id-ID" sz="2400" b="1" dirty="0" smtClean="0">
                <a:latin typeface="Arial" charset="0"/>
                <a:cs typeface="Arial" charset="0"/>
              </a:rPr>
              <a:t>O</a:t>
            </a:r>
            <a:r>
              <a:rPr lang="en-US" altLang="id-ID" sz="2200" b="1" dirty="0" smtClean="0">
                <a:latin typeface="Arial" charset="0"/>
                <a:cs typeface="Arial" charset="0"/>
              </a:rPr>
              <a:t>R</a:t>
            </a:r>
            <a:r>
              <a:rPr lang="en-US" altLang="id-ID" sz="2400" b="1" dirty="0" smtClean="0">
                <a:latin typeface="Arial" charset="0"/>
                <a:cs typeface="Arial" charset="0"/>
              </a:rPr>
              <a:t>MO</a:t>
            </a:r>
            <a:r>
              <a:rPr lang="en-US" altLang="id-ID" sz="2200" b="1" dirty="0" smtClean="0">
                <a:latin typeface="Arial" charset="0"/>
                <a:cs typeface="Arial" charset="0"/>
              </a:rPr>
              <a:t>N ATA</a:t>
            </a:r>
            <a:r>
              <a:rPr lang="id-ID" altLang="id-ID" sz="2400" b="1" dirty="0" smtClean="0">
                <a:latin typeface="Arial" charset="0"/>
                <a:cs typeface="Arial" charset="0"/>
              </a:rPr>
              <a:t>U</a:t>
            </a:r>
            <a:r>
              <a:rPr lang="en-US" altLang="id-ID" sz="2200" b="1" dirty="0" smtClean="0">
                <a:latin typeface="Arial" charset="0"/>
                <a:cs typeface="Arial" charset="0"/>
              </a:rPr>
              <a:t> B</a:t>
            </a:r>
            <a:r>
              <a:rPr lang="en-US" altLang="id-ID" sz="2400" b="1" dirty="0" smtClean="0">
                <a:latin typeface="Arial" charset="0"/>
                <a:cs typeface="Arial" charset="0"/>
              </a:rPr>
              <a:t>IO</a:t>
            </a:r>
            <a:r>
              <a:rPr lang="id-ID" altLang="id-ID" sz="2400" b="1" dirty="0" smtClean="0">
                <a:latin typeface="Arial" charset="0"/>
                <a:cs typeface="Arial" charset="0"/>
              </a:rPr>
              <a:t>L</a:t>
            </a:r>
            <a:r>
              <a:rPr lang="en-US" altLang="id-ID" sz="2400" b="1" dirty="0" smtClean="0">
                <a:latin typeface="Arial" charset="0"/>
                <a:cs typeface="Arial" charset="0"/>
              </a:rPr>
              <a:t>O</a:t>
            </a:r>
            <a:r>
              <a:rPr lang="en-US" altLang="id-ID" sz="2200" b="1" dirty="0" smtClean="0">
                <a:latin typeface="Arial" charset="0"/>
                <a:cs typeface="Arial" charset="0"/>
              </a:rPr>
              <a:t>G</a:t>
            </a:r>
            <a:r>
              <a:rPr lang="en-US" altLang="id-ID" sz="2400" b="1" dirty="0" smtClean="0">
                <a:latin typeface="Arial" charset="0"/>
                <a:cs typeface="Arial" charset="0"/>
              </a:rPr>
              <a:t>I</a:t>
            </a:r>
            <a:r>
              <a:rPr lang="en-US" altLang="id-ID" sz="2200" b="1" dirty="0" smtClean="0">
                <a:latin typeface="Arial" charset="0"/>
                <a:cs typeface="Arial" charset="0"/>
              </a:rPr>
              <a:t>S</a:t>
            </a:r>
          </a:p>
          <a:p>
            <a:pPr eaLnBrk="1" hangingPunct="1">
              <a:buFont typeface="Arial" charset="0"/>
              <a:buNone/>
            </a:pPr>
            <a:endParaRPr lang="en-US" altLang="id-ID" sz="2200" dirty="0" smtClean="0">
              <a:latin typeface="Arial" charset="0"/>
              <a:cs typeface="Arial" charset="0"/>
            </a:endParaRPr>
          </a:p>
          <a:p>
            <a:pPr eaLnBrk="1" hangingPunct="1">
              <a:buFont typeface="Arial" charset="0"/>
              <a:buNone/>
            </a:pPr>
            <a:r>
              <a:rPr lang="en-US" altLang="id-ID" sz="2200" dirty="0" smtClean="0">
                <a:latin typeface="Arial" charset="0"/>
                <a:cs typeface="Arial" charset="0"/>
              </a:rPr>
              <a:t>	</a:t>
            </a:r>
            <a:r>
              <a:rPr lang="en-US" altLang="id-ID" sz="2800" dirty="0" err="1" smtClean="0">
                <a:latin typeface="Arial" charset="0"/>
                <a:cs typeface="Arial" charset="0"/>
              </a:rPr>
              <a:t>hormon</a:t>
            </a:r>
            <a:r>
              <a:rPr lang="en-US" altLang="id-ID" sz="2800" dirty="0" smtClean="0">
                <a:latin typeface="Arial" charset="0"/>
                <a:cs typeface="Arial" charset="0"/>
              </a:rPr>
              <a:t> </a:t>
            </a:r>
            <a:r>
              <a:rPr lang="en-US" altLang="id-ID" sz="2800" dirty="0" smtClean="0">
                <a:latin typeface="Arial" charset="0"/>
                <a:cs typeface="Arial" charset="0"/>
              </a:rPr>
              <a:t>sex </a:t>
            </a:r>
            <a:r>
              <a:rPr lang="en-US" altLang="id-ID" sz="2800" dirty="0" err="1" smtClean="0">
                <a:latin typeface="Arial" charset="0"/>
                <a:cs typeface="Arial" charset="0"/>
              </a:rPr>
              <a:t>mempengaruhi</a:t>
            </a:r>
            <a:r>
              <a:rPr lang="en-US" altLang="id-ID" sz="2800" dirty="0" smtClean="0">
                <a:latin typeface="Arial" charset="0"/>
                <a:cs typeface="Arial" charset="0"/>
              </a:rPr>
              <a:t> </a:t>
            </a:r>
            <a:r>
              <a:rPr lang="en-US" altLang="id-ID" sz="2800" dirty="0" err="1" smtClean="0">
                <a:latin typeface="Arial" charset="0"/>
                <a:cs typeface="Arial" charset="0"/>
              </a:rPr>
              <a:t>perbedaan</a:t>
            </a:r>
            <a:r>
              <a:rPr lang="en-US" altLang="id-ID" sz="2800" dirty="0" smtClean="0">
                <a:latin typeface="Arial" charset="0"/>
                <a:cs typeface="Arial" charset="0"/>
              </a:rPr>
              <a:t> </a:t>
            </a:r>
            <a:r>
              <a:rPr lang="en-US" altLang="id-ID" sz="2800" dirty="0" err="1" smtClean="0">
                <a:latin typeface="Arial" charset="0"/>
                <a:cs typeface="Arial" charset="0"/>
              </a:rPr>
              <a:t>seksual</a:t>
            </a:r>
            <a:r>
              <a:rPr lang="en-US" altLang="id-ID" sz="2800" dirty="0" smtClean="0">
                <a:latin typeface="Arial" charset="0"/>
                <a:cs typeface="Arial" charset="0"/>
              </a:rPr>
              <a:t> </a:t>
            </a:r>
            <a:r>
              <a:rPr lang="en-US" altLang="id-ID" sz="2800" dirty="0" err="1" smtClean="0">
                <a:latin typeface="Arial" charset="0"/>
                <a:cs typeface="Arial" charset="0"/>
              </a:rPr>
              <a:t>otak</a:t>
            </a:r>
            <a:r>
              <a:rPr lang="en-US" altLang="id-ID" sz="2800" dirty="0" smtClean="0">
                <a:latin typeface="Arial" charset="0"/>
                <a:cs typeface="Arial" charset="0"/>
              </a:rPr>
              <a:t> </a:t>
            </a:r>
            <a:r>
              <a:rPr lang="en-US" altLang="id-ID" sz="2800" dirty="0" err="1" smtClean="0">
                <a:latin typeface="Arial" charset="0"/>
                <a:cs typeface="Arial" charset="0"/>
              </a:rPr>
              <a:t>saat</a:t>
            </a:r>
            <a:r>
              <a:rPr lang="en-US" altLang="id-ID" sz="2800" dirty="0" smtClean="0">
                <a:latin typeface="Arial" charset="0"/>
                <a:cs typeface="Arial" charset="0"/>
              </a:rPr>
              <a:t> </a:t>
            </a:r>
            <a:r>
              <a:rPr lang="en-US" altLang="id-ID" sz="2800" dirty="0" err="1" smtClean="0">
                <a:latin typeface="Arial" charset="0"/>
                <a:cs typeface="Arial" charset="0"/>
              </a:rPr>
              <a:t>waktu-waktu</a:t>
            </a:r>
            <a:r>
              <a:rPr lang="en-US" altLang="id-ID" sz="2800" dirty="0" smtClean="0">
                <a:latin typeface="Arial" charset="0"/>
                <a:cs typeface="Arial" charset="0"/>
              </a:rPr>
              <a:t> </a:t>
            </a:r>
            <a:r>
              <a:rPr lang="en-US" altLang="id-ID" sz="2800" dirty="0" err="1" smtClean="0">
                <a:latin typeface="Arial" charset="0"/>
                <a:cs typeface="Arial" charset="0"/>
              </a:rPr>
              <a:t>genting</a:t>
            </a:r>
            <a:r>
              <a:rPr lang="en-US" altLang="id-ID" sz="2800" dirty="0" smtClean="0">
                <a:latin typeface="Arial" charset="0"/>
                <a:cs typeface="Arial" charset="0"/>
              </a:rPr>
              <a:t> </a:t>
            </a:r>
            <a:r>
              <a:rPr lang="en-US" altLang="id-ID" sz="2800" dirty="0" err="1" smtClean="0">
                <a:latin typeface="Arial" charset="0"/>
                <a:cs typeface="Arial" charset="0"/>
              </a:rPr>
              <a:t>dari</a:t>
            </a:r>
            <a:r>
              <a:rPr lang="en-US" altLang="id-ID" sz="2800" dirty="0" smtClean="0">
                <a:latin typeface="Arial" charset="0"/>
                <a:cs typeface="Arial" charset="0"/>
              </a:rPr>
              <a:t> </a:t>
            </a:r>
            <a:r>
              <a:rPr lang="en-US" altLang="id-ID" sz="2800" dirty="0" err="1" smtClean="0">
                <a:latin typeface="Arial" charset="0"/>
                <a:cs typeface="Arial" charset="0"/>
              </a:rPr>
              <a:t>perkembangan</a:t>
            </a:r>
            <a:r>
              <a:rPr lang="en-US" altLang="id-ID" sz="2800" dirty="0" smtClean="0">
                <a:latin typeface="Arial" charset="0"/>
                <a:cs typeface="Arial" charset="0"/>
              </a:rPr>
              <a:t> </a:t>
            </a:r>
            <a:r>
              <a:rPr lang="en-US" altLang="id-ID" sz="2800" dirty="0" err="1" smtClean="0">
                <a:latin typeface="Arial" charset="0"/>
                <a:cs typeface="Arial" charset="0"/>
              </a:rPr>
              <a:t>dan</a:t>
            </a:r>
            <a:r>
              <a:rPr lang="en-US" altLang="id-ID" sz="2800" dirty="0" smtClean="0">
                <a:latin typeface="Arial" charset="0"/>
                <a:cs typeface="Arial" charset="0"/>
              </a:rPr>
              <a:t> </a:t>
            </a:r>
            <a:r>
              <a:rPr lang="en-US" altLang="id-ID" sz="2800" dirty="0" err="1" smtClean="0">
                <a:latin typeface="Arial" charset="0"/>
                <a:cs typeface="Arial" charset="0"/>
              </a:rPr>
              <a:t>sebagai</a:t>
            </a:r>
            <a:r>
              <a:rPr lang="en-US" altLang="id-ID" sz="2800" dirty="0" smtClean="0">
                <a:latin typeface="Arial" charset="0"/>
                <a:cs typeface="Arial" charset="0"/>
              </a:rPr>
              <a:t> </a:t>
            </a:r>
            <a:r>
              <a:rPr lang="en-US" altLang="id-ID" sz="2800" dirty="0" err="1" smtClean="0">
                <a:latin typeface="Arial" charset="0"/>
                <a:cs typeface="Arial" charset="0"/>
              </a:rPr>
              <a:t>hasil</a:t>
            </a:r>
            <a:r>
              <a:rPr lang="en-US" altLang="id-ID" sz="2800" dirty="0" smtClean="0">
                <a:latin typeface="Arial" charset="0"/>
                <a:cs typeface="Arial" charset="0"/>
              </a:rPr>
              <a:t> </a:t>
            </a:r>
            <a:r>
              <a:rPr lang="en-US" altLang="id-ID" sz="2800" dirty="0" err="1" smtClean="0">
                <a:latin typeface="Arial" charset="0"/>
                <a:cs typeface="Arial" charset="0"/>
              </a:rPr>
              <a:t>prilaku</a:t>
            </a:r>
            <a:r>
              <a:rPr lang="en-US" altLang="id-ID" sz="2800" dirty="0" smtClean="0">
                <a:latin typeface="Arial" charset="0"/>
                <a:cs typeface="Arial" charset="0"/>
              </a:rPr>
              <a:t> </a:t>
            </a:r>
            <a:r>
              <a:rPr lang="en-US" altLang="id-ID" sz="2800" dirty="0" err="1" smtClean="0">
                <a:latin typeface="Arial" charset="0"/>
                <a:cs typeface="Arial" charset="0"/>
              </a:rPr>
              <a:t>terkait</a:t>
            </a:r>
            <a:r>
              <a:rPr lang="en-US" altLang="id-ID" sz="2800" dirty="0" smtClean="0">
                <a:latin typeface="Arial" charset="0"/>
                <a:cs typeface="Arial" charset="0"/>
              </a:rPr>
              <a:t> gender, </a:t>
            </a:r>
            <a:r>
              <a:rPr lang="en-US" altLang="id-ID" sz="2800" dirty="0" err="1" smtClean="0">
                <a:latin typeface="Arial" charset="0"/>
                <a:cs typeface="Arial" charset="0"/>
              </a:rPr>
              <a:t>diubah</a:t>
            </a:r>
            <a:r>
              <a:rPr lang="en-US" altLang="id-ID" sz="2800" dirty="0" smtClean="0">
                <a:latin typeface="Arial" charset="0"/>
                <a:cs typeface="Arial" charset="0"/>
              </a:rPr>
              <a:t> </a:t>
            </a:r>
            <a:r>
              <a:rPr lang="en-US" altLang="id-ID" sz="2800" dirty="0" err="1" smtClean="0">
                <a:latin typeface="Arial" charset="0"/>
                <a:cs typeface="Arial" charset="0"/>
              </a:rPr>
              <a:t>secara</a:t>
            </a:r>
            <a:r>
              <a:rPr lang="en-US" altLang="id-ID" sz="2800" dirty="0" smtClean="0">
                <a:latin typeface="Arial" charset="0"/>
                <a:cs typeface="Arial" charset="0"/>
              </a:rPr>
              <a:t> </a:t>
            </a:r>
            <a:r>
              <a:rPr lang="en-US" altLang="id-ID" sz="2800" dirty="0" err="1" smtClean="0">
                <a:latin typeface="Arial" charset="0"/>
                <a:cs typeface="Arial" charset="0"/>
              </a:rPr>
              <a:t>permanen</a:t>
            </a:r>
            <a:endParaRPr lang="en-US" altLang="id-ID" sz="2800" dirty="0" smtClean="0">
              <a:latin typeface="Arial" charset="0"/>
              <a:cs typeface="Arial" charset="0"/>
            </a:endParaRPr>
          </a:p>
          <a:p>
            <a:pPr eaLnBrk="1" hangingPunct="1">
              <a:buFont typeface="Arial" charset="0"/>
              <a:buNone/>
            </a:pPr>
            <a:r>
              <a:rPr lang="en-US" altLang="id-ID" sz="2200" dirty="0" smtClean="0">
                <a:latin typeface="Arial" charset="0"/>
                <a:cs typeface="Arial" charset="0"/>
              </a:rPr>
              <a:t>	{G</a:t>
            </a:r>
            <a:r>
              <a:rPr lang="en-US" altLang="id-ID" sz="2000" dirty="0" smtClean="0">
                <a:latin typeface="Arial" charset="0"/>
                <a:cs typeface="Arial" charset="0"/>
              </a:rPr>
              <a:t>o</a:t>
            </a:r>
            <a:r>
              <a:rPr lang="en-US" altLang="id-ID" sz="2200" dirty="0" smtClean="0">
                <a:latin typeface="Arial" charset="0"/>
                <a:cs typeface="Arial" charset="0"/>
              </a:rPr>
              <a:t>y &amp; </a:t>
            </a:r>
            <a:r>
              <a:rPr lang="en-US" altLang="id-ID" sz="2400" dirty="0" smtClean="0">
                <a:latin typeface="Arial" charset="0"/>
                <a:cs typeface="Arial" charset="0"/>
              </a:rPr>
              <a:t>M</a:t>
            </a:r>
            <a:r>
              <a:rPr lang="en-US" altLang="id-ID" sz="2200" dirty="0" smtClean="0">
                <a:latin typeface="Arial" charset="0"/>
                <a:cs typeface="Arial" charset="0"/>
              </a:rPr>
              <a:t>c </a:t>
            </a:r>
            <a:r>
              <a:rPr lang="en-US" altLang="id-ID" sz="2200" dirty="0" err="1" smtClean="0">
                <a:latin typeface="Arial" charset="0"/>
                <a:cs typeface="Arial" charset="0"/>
              </a:rPr>
              <a:t>ewen</a:t>
            </a:r>
            <a:r>
              <a:rPr lang="en-US" altLang="id-ID" sz="2200" dirty="0" smtClean="0">
                <a:latin typeface="Arial" charset="0"/>
                <a:cs typeface="Arial" charset="0"/>
              </a:rPr>
              <a:t>, 1980 : </a:t>
            </a:r>
            <a:r>
              <a:rPr lang="en-US" altLang="id-ID" sz="2200" dirty="0" err="1" smtClean="0">
                <a:latin typeface="Arial" charset="0"/>
                <a:cs typeface="Arial" charset="0"/>
              </a:rPr>
              <a:t>h</a:t>
            </a:r>
            <a:r>
              <a:rPr lang="en-US" altLang="id-ID" sz="2000" dirty="0" err="1" smtClean="0">
                <a:latin typeface="Arial" charset="0"/>
                <a:cs typeface="Arial" charset="0"/>
              </a:rPr>
              <a:t>i</a:t>
            </a:r>
            <a:r>
              <a:rPr lang="en-US" altLang="id-ID" sz="2200" dirty="0" err="1" smtClean="0">
                <a:latin typeface="Arial" charset="0"/>
                <a:cs typeface="Arial" charset="0"/>
              </a:rPr>
              <a:t>nes</a:t>
            </a:r>
            <a:r>
              <a:rPr lang="en-US" altLang="id-ID" sz="2200" dirty="0" smtClean="0">
                <a:latin typeface="Arial" charset="0"/>
                <a:cs typeface="Arial" charset="0"/>
              </a:rPr>
              <a:t>, 2004}</a:t>
            </a:r>
            <a:endParaRPr lang="id-ID" altLang="id-ID" sz="2200" dirty="0" smtClean="0">
              <a:latin typeface="Arial" charset="0"/>
              <a:cs typeface="Arial" charset="0"/>
            </a:endParaRPr>
          </a:p>
        </p:txBody>
      </p:sp>
    </p:spTree>
    <p:extLst>
      <p:ext uri="{BB962C8B-B14F-4D97-AF65-F5344CB8AC3E}">
        <p14:creationId xmlns:p14="http://schemas.microsoft.com/office/powerpoint/2010/main" val="185270416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219199"/>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zh-CN" altLang="zh-CN" dirty="0"/>
              <a:t>Tahap perkembangan anak dalam </a:t>
            </a:r>
            <a:r>
              <a:rPr lang="en-US" altLang="zh-CN" dirty="0" smtClean="0"/>
              <a:t/>
            </a:r>
            <a:br>
              <a:rPr lang="en-US" altLang="zh-CN" dirty="0" smtClean="0"/>
            </a:br>
            <a:r>
              <a:rPr lang="zh-CN" altLang="zh-CN" dirty="0" smtClean="0"/>
              <a:t>mengenali </a:t>
            </a:r>
            <a:r>
              <a:rPr lang="zh-CN" altLang="zh-CN" dirty="0"/>
              <a:t>perbedaan gender</a:t>
            </a:r>
            <a:endParaRPr lang="en-US" dirty="0"/>
          </a:p>
        </p:txBody>
      </p:sp>
      <p:sp>
        <p:nvSpPr>
          <p:cNvPr id="3" name="Content Placeholder 2"/>
          <p:cNvSpPr>
            <a:spLocks noGrp="1"/>
          </p:cNvSpPr>
          <p:nvPr>
            <p:ph idx="1"/>
          </p:nvPr>
        </p:nvSpPr>
        <p:spPr>
          <a:xfrm>
            <a:off x="1331640" y="1412776"/>
            <a:ext cx="7632848" cy="4759424"/>
          </a:xfrm>
        </p:spPr>
        <p:txBody>
          <a:bodyPr/>
          <a:lstStyle/>
          <a:p>
            <a:pPr marL="0" indent="0">
              <a:lnSpc>
                <a:spcPct val="70000"/>
              </a:lnSpc>
              <a:buNone/>
            </a:pPr>
            <a:r>
              <a:rPr lang="zh-CN" altLang="zh-CN" sz="2400" b="1" dirty="0"/>
              <a:t>Usia 7 </a:t>
            </a:r>
            <a:r>
              <a:rPr lang="zh-CN" altLang="zh-CN" sz="2400" b="1" dirty="0" smtClean="0"/>
              <a:t>bulan</a:t>
            </a:r>
            <a:endParaRPr lang="en-US" altLang="zh-CN" sz="2400" b="1" dirty="0" smtClean="0"/>
          </a:p>
          <a:p>
            <a:pPr marL="0" indent="0">
              <a:lnSpc>
                <a:spcPct val="70000"/>
              </a:lnSpc>
              <a:buNone/>
            </a:pPr>
            <a:r>
              <a:rPr lang="zh-CN" altLang="zh-CN" sz="2400" dirty="0" smtClean="0"/>
              <a:t>Anak </a:t>
            </a:r>
            <a:r>
              <a:rPr lang="zh-CN" altLang="zh-CN" sz="2400" dirty="0"/>
              <a:t>sudah mulai belajar membedakan antara laki.2 dan perempuan ( ayah/ibu ) lewat pendengaran umumnya suara laki.2 cendrung berat sedangkan suara perempuan lebih tinggi
</a:t>
            </a:r>
            <a:r>
              <a:rPr lang="zh-CN" altLang="zh-CN" sz="2400" b="1" dirty="0" smtClean="0"/>
              <a:t>Usia </a:t>
            </a:r>
            <a:r>
              <a:rPr lang="zh-CN" altLang="zh-CN" sz="2400" b="1" dirty="0"/>
              <a:t>12 </a:t>
            </a:r>
            <a:r>
              <a:rPr lang="zh-CN" altLang="zh-CN" sz="2400" b="1" dirty="0" smtClean="0"/>
              <a:t>bulan</a:t>
            </a:r>
            <a:r>
              <a:rPr lang="en-US" altLang="zh-CN" sz="2400" b="1" dirty="0"/>
              <a:t> </a:t>
            </a:r>
            <a:r>
              <a:rPr lang="zh-CN" altLang="zh-CN" sz="2400" dirty="0"/>
              <a:t>
</a:t>
            </a:r>
            <a:r>
              <a:rPr lang="zh-CN" altLang="zh-CN" sz="2400" dirty="0" smtClean="0"/>
              <a:t>Anak </a:t>
            </a:r>
            <a:r>
              <a:rPr lang="zh-CN" altLang="zh-CN" sz="2400" dirty="0"/>
              <a:t>mulai bisa membedakan wajah antara </a:t>
            </a:r>
            <a:endParaRPr lang="en-US" altLang="zh-CN" sz="2400" dirty="0" smtClean="0"/>
          </a:p>
          <a:p>
            <a:pPr marL="0" indent="0">
              <a:lnSpc>
                <a:spcPct val="70000"/>
              </a:lnSpc>
              <a:buNone/>
            </a:pPr>
            <a:r>
              <a:rPr lang="id-ID" altLang="zh-CN" sz="2400" dirty="0" smtClean="0"/>
              <a:t>L</a:t>
            </a:r>
            <a:r>
              <a:rPr lang="zh-CN" altLang="zh-CN" sz="2400" dirty="0" smtClean="0"/>
              <a:t>aki</a:t>
            </a:r>
            <a:r>
              <a:rPr lang="id-ID" altLang="zh-CN" sz="2400" dirty="0" smtClean="0"/>
              <a:t>-laki</a:t>
            </a:r>
            <a:r>
              <a:rPr lang="zh-CN" altLang="zh-CN" sz="2400" dirty="0" smtClean="0"/>
              <a:t> </a:t>
            </a:r>
            <a:r>
              <a:rPr lang="zh-CN" altLang="zh-CN" sz="2400" dirty="0"/>
              <a:t>dan perempuan
</a:t>
            </a:r>
            <a:r>
              <a:rPr lang="zh-CN" altLang="zh-CN" sz="2400" b="1" dirty="0"/>
              <a:t>Usia 2 tahun</a:t>
            </a:r>
            <a:r>
              <a:rPr lang="zh-CN" altLang="zh-CN" sz="2400" dirty="0"/>
              <a:t>
Anak sudah mulai bisa membedakan mainan untuk </a:t>
            </a:r>
            <a:endParaRPr lang="en-US" altLang="zh-CN" sz="2400" dirty="0" smtClean="0"/>
          </a:p>
          <a:p>
            <a:pPr marL="0" indent="0">
              <a:lnSpc>
                <a:spcPct val="70000"/>
              </a:lnSpc>
              <a:buNone/>
            </a:pPr>
            <a:r>
              <a:rPr lang="zh-CN" altLang="zh-CN" sz="2400" dirty="0" smtClean="0"/>
              <a:t>anak </a:t>
            </a:r>
            <a:r>
              <a:rPr lang="zh-CN" altLang="zh-CN" sz="2400" dirty="0"/>
              <a:t>perempuan dan anak </a:t>
            </a:r>
            <a:r>
              <a:rPr lang="zh-CN" altLang="zh-CN" sz="2400" dirty="0" smtClean="0"/>
              <a:t>laki</a:t>
            </a:r>
            <a:r>
              <a:rPr lang="id-ID" altLang="zh-CN" sz="2400" dirty="0" smtClean="0"/>
              <a:t>-laki.</a:t>
            </a:r>
          </a:p>
          <a:p>
            <a:pPr marL="0" indent="0">
              <a:lnSpc>
                <a:spcPct val="70000"/>
              </a:lnSpc>
              <a:buNone/>
            </a:pPr>
            <a:r>
              <a:rPr lang="zh-CN" altLang="zh-CN" sz="2400" dirty="0" smtClean="0"/>
              <a:t>Bi</a:t>
            </a:r>
            <a:r>
              <a:rPr lang="en-US" altLang="zh-CN" sz="2400" dirty="0" smtClean="0"/>
              <a:t>a</a:t>
            </a:r>
            <a:r>
              <a:rPr lang="zh-CN" altLang="zh-CN" sz="2400" dirty="0" smtClean="0"/>
              <a:t>sanya </a:t>
            </a:r>
            <a:r>
              <a:rPr lang="zh-CN" altLang="zh-CN" sz="2400" dirty="0"/>
              <a:t>ini terjadi karena adanya stereotip gender dalam memilih mainan mereka.
</a:t>
            </a:r>
            <a:endParaRPr lang="en-US" dirty="0"/>
          </a:p>
        </p:txBody>
      </p:sp>
    </p:spTree>
    <p:extLst>
      <p:ext uri="{BB962C8B-B14F-4D97-AF65-F5344CB8AC3E}">
        <p14:creationId xmlns:p14="http://schemas.microsoft.com/office/powerpoint/2010/main" val="499090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399"/>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err="1" smtClean="0"/>
              <a:t>Tahap</a:t>
            </a:r>
            <a:r>
              <a:rPr lang="en-US" dirty="0" smtClean="0"/>
              <a:t> </a:t>
            </a:r>
            <a:r>
              <a:rPr lang="en-US" dirty="0" err="1" smtClean="0"/>
              <a:t>perkembangan</a:t>
            </a:r>
            <a:r>
              <a:rPr lang="en-US" dirty="0" smtClean="0"/>
              <a:t> </a:t>
            </a:r>
            <a:br>
              <a:rPr lang="en-US" dirty="0" smtClean="0"/>
            </a:br>
            <a:r>
              <a:rPr lang="en-US" dirty="0" err="1" smtClean="0"/>
              <a:t>anak</a:t>
            </a:r>
            <a:r>
              <a:rPr lang="en-US" dirty="0" smtClean="0"/>
              <a:t> </a:t>
            </a:r>
            <a:r>
              <a:rPr lang="en-US" dirty="0" err="1" smtClean="0"/>
              <a:t>dalam</a:t>
            </a:r>
            <a:r>
              <a:rPr lang="en-US" dirty="0" smtClean="0"/>
              <a:t> </a:t>
            </a:r>
            <a:r>
              <a:rPr lang="en-US" dirty="0" err="1" smtClean="0"/>
              <a:t>mengenali</a:t>
            </a:r>
            <a:r>
              <a:rPr lang="en-US" dirty="0" smtClean="0"/>
              <a:t> gender</a:t>
            </a:r>
            <a:r>
              <a:rPr lang="id-ID" dirty="0" smtClean="0"/>
              <a:t> (2)</a:t>
            </a:r>
            <a:endParaRPr lang="en-US" dirty="0"/>
          </a:p>
        </p:txBody>
      </p:sp>
      <p:sp>
        <p:nvSpPr>
          <p:cNvPr id="3" name="Content Placeholder 2"/>
          <p:cNvSpPr>
            <a:spLocks noGrp="1"/>
          </p:cNvSpPr>
          <p:nvPr>
            <p:ph idx="1"/>
          </p:nvPr>
        </p:nvSpPr>
        <p:spPr>
          <a:xfrm>
            <a:off x="1619672" y="1600200"/>
            <a:ext cx="7067128" cy="4525963"/>
          </a:xfrm>
        </p:spPr>
        <p:txBody>
          <a:bodyPr/>
          <a:lstStyle/>
          <a:p>
            <a:pPr marL="0" indent="0">
              <a:buNone/>
            </a:pPr>
            <a:r>
              <a:rPr lang="zh-CN" altLang="zh-CN" sz="2400" b="1" dirty="0"/>
              <a:t>Usia 2-3 thn</a:t>
            </a:r>
            <a:r>
              <a:rPr lang="zh-CN" altLang="zh-CN" sz="2400" dirty="0"/>
              <a:t>
Anak sudah mulai bisa melabeli dirinya sendiri </a:t>
            </a:r>
            <a:endParaRPr lang="en-US" altLang="zh-CN" sz="2400" dirty="0" smtClean="0"/>
          </a:p>
          <a:p>
            <a:pPr marL="0" indent="0">
              <a:buNone/>
            </a:pPr>
            <a:r>
              <a:rPr lang="zh-CN" altLang="zh-CN" sz="2400" dirty="0" smtClean="0"/>
              <a:t>adalah </a:t>
            </a:r>
            <a:r>
              <a:rPr lang="zh-CN" altLang="zh-CN" sz="2400" dirty="0"/>
              <a:t>anak laki.2 atau perempuan
</a:t>
            </a:r>
            <a:r>
              <a:rPr lang="zh-CN" altLang="zh-CN" dirty="0"/>
              <a:t>
</a:t>
            </a:r>
            <a:r>
              <a:rPr lang="zh-CN" altLang="zh-CN" sz="2400" b="1" dirty="0"/>
              <a:t>Usia 3-4 thn</a:t>
            </a:r>
            <a:r>
              <a:rPr lang="zh-CN" altLang="zh-CN" sz="2400" dirty="0"/>
              <a:t>
Anak mulai melibatkan gender dalam kehidupan mereka. Misalnya anak sudah mulai berfikir bahwa mobil-mobilan adalah mainan untuk anak laki.2 dan boneka adalah mainan untuk perempuan sehingga pada biasanya anak tidak mau bermain dengan mainan yang tidak sesuai dengan jenis kelaminnya
</a:t>
            </a:r>
            <a:endParaRPr lang="en-US" sz="2400" dirty="0"/>
          </a:p>
        </p:txBody>
      </p:sp>
    </p:spTree>
    <p:extLst>
      <p:ext uri="{BB962C8B-B14F-4D97-AF65-F5344CB8AC3E}">
        <p14:creationId xmlns:p14="http://schemas.microsoft.com/office/powerpoint/2010/main" val="4218491599"/>
      </p:ext>
    </p:extLst>
  </p:cSld>
  <p:clrMapOvr>
    <a:masterClrMapping/>
  </p:clrMapOvr>
</p:sld>
</file>

<file path=ppt/theme/theme1.xml><?xml version="1.0" encoding="utf-8"?>
<a:theme xmlns:a="http://schemas.openxmlformats.org/drawingml/2006/main" name="Stack of book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ete esa unggul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5" id="{3005C949-B08C-442A-B2D6-75A98AB780EB}" vid="{19280BA6-BB49-410A-AD56-9D9793306A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Stack of books design template</Template>
  <TotalTime>427</TotalTime>
  <Words>638</Words>
  <Application>Microsoft Office PowerPoint</Application>
  <PresentationFormat>On-screen Show (4:3)</PresentationFormat>
  <Paragraphs>142</Paragraphs>
  <Slides>26</Slides>
  <Notes>10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Stack of books design template</vt:lpstr>
      <vt:lpstr>templete esa unggul 2017</vt:lpstr>
      <vt:lpstr>PENGARUH GENDER DALAM BERMAIN</vt:lpstr>
      <vt:lpstr>Kemampuan akhir yang diharapkan</vt:lpstr>
      <vt:lpstr>Kemampuan akhir yang diharapkan</vt:lpstr>
      <vt:lpstr>Beberapa teori mengenai tipe gender : </vt:lpstr>
      <vt:lpstr>KONSEP</vt:lpstr>
      <vt:lpstr>PowerPoint Presentation</vt:lpstr>
      <vt:lpstr>PowerPoint Presentation</vt:lpstr>
      <vt:lpstr>Tahap perkembangan anak dalam  mengenali perbedaan gender</vt:lpstr>
      <vt:lpstr>Tahap perkembangan  anak dalam mengenali gender (2)</vt:lpstr>
      <vt:lpstr>Tahap perkembangan anak dalam mengenali gender (3)</vt:lpstr>
      <vt:lpstr>PowerPoint Presentation</vt:lpstr>
      <vt:lpstr>TOY SELECTION</vt:lpstr>
      <vt:lpstr>INTERAKSI ORANG DEWASA DENGAN JENIS KELAMIN</vt:lpstr>
      <vt:lpstr>Traditional gender toys</vt:lpstr>
      <vt:lpstr>PowerPoint Presentation</vt:lpstr>
      <vt:lpstr>PESAN DARI IKLAN MAINAN</vt:lpstr>
      <vt:lpstr>PERBEDAAN GENDER DALAM BERMAIN </vt:lpstr>
      <vt:lpstr>PowerPoint Presentation</vt:lpstr>
      <vt:lpstr>Predisposisi biologis</vt:lpstr>
      <vt:lpstr>JENIS PERMAINAN YANG DIMAINKAN OLEH GENDER BERBEDA SCR BERSAMA </vt:lpstr>
      <vt:lpstr>PowerPoint Presentation</vt:lpstr>
      <vt:lpstr>PowerPoint Presentation</vt:lpstr>
      <vt:lpstr>Diskusi</vt:lpstr>
      <vt:lpstr>Diskusi (2)</vt:lpstr>
      <vt:lpstr>Diskusi (3)</vt:lpstr>
      <vt:lpstr>Diskusi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MODIFICATION</dc:title>
  <dc:creator>Administrator</dc:creator>
  <cp:lastModifiedBy>Administrator</cp:lastModifiedBy>
  <cp:revision>48</cp:revision>
  <dcterms:created xsi:type="dcterms:W3CDTF">2006-08-16T00:00:00Z</dcterms:created>
  <dcterms:modified xsi:type="dcterms:W3CDTF">2018-04-09T10:32:45Z</dcterms:modified>
</cp:coreProperties>
</file>