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6"/>
  </p:notesMasterIdLst>
  <p:sldIdLst>
    <p:sldId id="256" r:id="rId3"/>
    <p:sldId id="284" r:id="rId4"/>
    <p:sldId id="285" r:id="rId5"/>
    <p:sldId id="305" r:id="rId6"/>
    <p:sldId id="286" r:id="rId7"/>
    <p:sldId id="287" r:id="rId8"/>
    <p:sldId id="289" r:id="rId9"/>
    <p:sldId id="290" r:id="rId10"/>
    <p:sldId id="291" r:id="rId11"/>
    <p:sldId id="292" r:id="rId12"/>
    <p:sldId id="293" r:id="rId13"/>
    <p:sldId id="294" r:id="rId14"/>
    <p:sldId id="295" r:id="rId15"/>
    <p:sldId id="296" r:id="rId16"/>
    <p:sldId id="297" r:id="rId17"/>
    <p:sldId id="298" r:id="rId18"/>
    <p:sldId id="307" r:id="rId19"/>
    <p:sldId id="308" r:id="rId20"/>
    <p:sldId id="300" r:id="rId21"/>
    <p:sldId id="301" r:id="rId22"/>
    <p:sldId id="302" r:id="rId23"/>
    <p:sldId id="303" r:id="rId24"/>
    <p:sldId id="30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737" autoAdjust="0"/>
  </p:normalViewPr>
  <p:slideViewPr>
    <p:cSldViewPr>
      <p:cViewPr varScale="1">
        <p:scale>
          <a:sx n="67" d="100"/>
          <a:sy n="67" d="100"/>
        </p:scale>
        <p:origin x="-73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7C330-4187-42B8-ABA3-09D2461BE862}" type="datetimeFigureOut">
              <a:rPr lang="id-ID" smtClean="0"/>
              <a:t>11/04/2018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BD8FF8-CDC3-4D5F-9C8A-E866ED3DFB6E}" type="slidenum">
              <a:rPr lang="id-ID" smtClean="0"/>
              <a:t>‹#›</a:t>
            </a:fld>
            <a:endParaRPr lang="id-ID"/>
          </a:p>
        </p:txBody>
      </p:sp>
    </p:spTree>
    <p:extLst>
      <p:ext uri="{BB962C8B-B14F-4D97-AF65-F5344CB8AC3E}">
        <p14:creationId xmlns:p14="http://schemas.microsoft.com/office/powerpoint/2010/main" val="159476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1D8BD707-D9CF-40AE-B4C6-C98DA3205C09}" type="datetimeFigureOut">
              <a:rPr lang="en-US" smtClean="0"/>
              <a:pPr/>
              <a:t>4/11/2018</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36513" y="-26988"/>
            <a:ext cx="92043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16831" y="1698625"/>
            <a:ext cx="547037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116831" y="3405369"/>
            <a:ext cx="5470375" cy="1391783"/>
          </a:xfrm>
        </p:spPr>
        <p:txBody>
          <a:bodyPr/>
          <a:lstStyle>
            <a:lvl1pPr marL="0" indent="0" algn="ctr" eaLnBrk="1" hangingPunct="1">
              <a:spcBef>
                <a:spcPct val="0"/>
              </a:spcBef>
              <a:buFontTx/>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10646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60513"/>
            <a:ext cx="91440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40618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02.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07.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03.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04.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05.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06.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01.</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Sebelum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93027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9</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14</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a:t>
            </a:r>
            <a:r>
              <a:rPr lang="en-US" dirty="0">
                <a:ln w="18415" cmpd="sng">
                  <a:solidFill>
                    <a:srgbClr val="FFFFFF"/>
                  </a:solidFill>
                  <a:prstDash val="solid"/>
                </a:ln>
                <a:solidFill>
                  <a:srgbClr val="FFFFFF"/>
                </a:solidFill>
                <a:latin typeface="Arial" panose="020B0604020202020204" pitchFamily="34" charset="0"/>
                <a:cs typeface="Arial" pitchFamily="34" charset="0"/>
              </a:rPr>
              <a:t>0.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11</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id-ID" sz="2100" dirty="0">
                <a:ln w="18415" cmpd="sng">
                  <a:solidFill>
                    <a:srgbClr val="FFFFFF"/>
                  </a:solidFill>
                  <a:prstDash val="solid"/>
                </a:ln>
                <a:solidFill>
                  <a:srgbClr val="FFFFFF"/>
                </a:solidFill>
                <a:latin typeface="+mn-lt"/>
              </a:rPr>
              <a:t>12</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13</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8</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a:t>
            </a:r>
            <a:r>
              <a:rPr lang="id-ID" altLang="id-ID" sz="2400" b="1">
                <a:solidFill>
                  <a:srgbClr val="404040"/>
                </a:solidFill>
                <a:cs typeface="Arial" charset="0"/>
              </a:rPr>
              <a:t>sudah</a:t>
            </a:r>
            <a:r>
              <a:rPr lang="en-US" altLang="id-ID" sz="2400" b="1">
                <a:solidFill>
                  <a:srgbClr val="404040"/>
                </a:solidFill>
                <a:cs typeface="Arial" charset="0"/>
              </a:rPr>
              <a:t>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12947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19806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1980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31716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9489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7377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81441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20688"/>
            <a:ext cx="5111750" cy="5735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71582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14841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80444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8"/>
            <a:ext cx="2057400" cy="5505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20688"/>
            <a:ext cx="60198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2623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fld id="{1D8BD707-D9CF-40AE-B4C6-C98DA3205C09}" type="datetimeFigureOut">
              <a:rPr lang="en-US" smtClean="0"/>
              <a:pPr/>
              <a:t>4/11/2018</a:t>
            </a:fld>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arsil\Desktop\Smartcreative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549275"/>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8" name="Text Placeholder 2"/>
          <p:cNvSpPr>
            <a:spLocks noGrp="1"/>
          </p:cNvSpPr>
          <p:nvPr>
            <p:ph type="body" idx="1"/>
          </p:nvPr>
        </p:nvSpPr>
        <p:spPr bwMode="auto">
          <a:xfrm>
            <a:off x="457200" y="1417638"/>
            <a:ext cx="82296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1D8BD707-D9CF-40AE-B4C6-C98DA3205C09}" type="datetimeFigureOut">
              <a:rPr lang="en-US" smtClean="0"/>
              <a:pPr/>
              <a:t>4/11/2018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6.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MANFAAT BERMAIN SECARA SOSIAL</a:t>
            </a:r>
            <a:endParaRPr lang="en-US" dirty="0"/>
          </a:p>
        </p:txBody>
      </p:sp>
      <p:sp>
        <p:nvSpPr>
          <p:cNvPr id="3" name="Subtitle 2"/>
          <p:cNvSpPr>
            <a:spLocks noGrp="1"/>
          </p:cNvSpPr>
          <p:nvPr>
            <p:ph type="subTitle" idx="1"/>
          </p:nvPr>
        </p:nvSpPr>
        <p:spPr/>
        <p:txBody>
          <a:bodyPr/>
          <a:lstStyle/>
          <a:p>
            <a:pPr algn="l"/>
            <a:r>
              <a:rPr lang="id-ID" dirty="0" smtClean="0"/>
              <a:t>Lita Patricia Lunanta, M. Psi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905000"/>
            <a:ext cx="8168604" cy="4184904"/>
          </a:xfrm>
        </p:spPr>
        <p:txBody>
          <a:bodyPr/>
          <a:lstStyle/>
          <a:p>
            <a:pPr marL="346075" indent="-346075" algn="just">
              <a:buNone/>
            </a:pPr>
            <a:r>
              <a:rPr lang="en-US" sz="2200" b="1" dirty="0" smtClean="0"/>
              <a:t>2. Pola </a:t>
            </a:r>
            <a:r>
              <a:rPr lang="en-US" sz="2200" b="1" dirty="0" err="1"/>
              <a:t>cemas</a:t>
            </a:r>
            <a:r>
              <a:rPr lang="en-US" sz="2200" b="1" dirty="0"/>
              <a:t> </a:t>
            </a:r>
            <a:r>
              <a:rPr lang="en-US" sz="2200" b="1" dirty="0" err="1"/>
              <a:t>ambivalen</a:t>
            </a:r>
            <a:r>
              <a:rPr lang="en-US" sz="2200" b="1" dirty="0"/>
              <a:t> (</a:t>
            </a:r>
            <a:r>
              <a:rPr lang="en-US" sz="2200" b="1" i="1" dirty="0"/>
              <a:t>anxious resistant attachment) </a:t>
            </a:r>
            <a:endParaRPr lang="en-US" sz="2200" b="1" i="1" dirty="0" smtClean="0"/>
          </a:p>
          <a:p>
            <a:pPr marL="346075" indent="-346075" algn="just">
              <a:buNone/>
            </a:pPr>
            <a:r>
              <a:rPr lang="en-US" i="1" dirty="0"/>
              <a:t>	</a:t>
            </a:r>
            <a:r>
              <a:rPr lang="en-US" dirty="0" err="1" smtClean="0"/>
              <a:t>Anak</a:t>
            </a:r>
            <a:r>
              <a:rPr lang="en-US" dirty="0" smtClean="0"/>
              <a:t> </a:t>
            </a:r>
            <a:r>
              <a:rPr lang="en-US" dirty="0" err="1"/>
              <a:t>merasa</a:t>
            </a:r>
            <a:r>
              <a:rPr lang="en-US" dirty="0"/>
              <a:t> </a:t>
            </a:r>
            <a:r>
              <a:rPr lang="en-US" dirty="0" err="1"/>
              <a:t>tidak</a:t>
            </a:r>
            <a:r>
              <a:rPr lang="en-US" dirty="0"/>
              <a:t> </a:t>
            </a:r>
            <a:r>
              <a:rPr lang="en-US" dirty="0" err="1"/>
              <a:t>yakin</a:t>
            </a:r>
            <a:r>
              <a:rPr lang="en-US" dirty="0"/>
              <a:t> </a:t>
            </a:r>
            <a:r>
              <a:rPr lang="en-US" dirty="0" err="1"/>
              <a:t>bahwa</a:t>
            </a:r>
            <a:r>
              <a:rPr lang="en-US" dirty="0"/>
              <a:t> orang </a:t>
            </a:r>
            <a:r>
              <a:rPr lang="en-US" dirty="0" err="1"/>
              <a:t>tuanya</a:t>
            </a:r>
            <a:r>
              <a:rPr lang="en-US" dirty="0"/>
              <a:t> </a:t>
            </a:r>
            <a:r>
              <a:rPr lang="en-US" dirty="0" err="1"/>
              <a:t>selalu</a:t>
            </a:r>
            <a:r>
              <a:rPr lang="en-US" dirty="0"/>
              <a:t> </a:t>
            </a:r>
            <a:r>
              <a:rPr lang="en-US" dirty="0" err="1"/>
              <a:t>ada</a:t>
            </a:r>
            <a:r>
              <a:rPr lang="en-US" dirty="0"/>
              <a:t> </a:t>
            </a:r>
            <a:r>
              <a:rPr lang="en-US" dirty="0" err="1"/>
              <a:t>dan</a:t>
            </a:r>
            <a:r>
              <a:rPr lang="en-US" dirty="0"/>
              <a:t> </a:t>
            </a:r>
            <a:r>
              <a:rPr lang="en-US" dirty="0" err="1" smtClean="0"/>
              <a:t>cepat</a:t>
            </a:r>
            <a:r>
              <a:rPr lang="en-US" dirty="0" smtClean="0"/>
              <a:t> </a:t>
            </a:r>
            <a:r>
              <a:rPr lang="en-US" dirty="0" err="1"/>
              <a:t>membantu</a:t>
            </a:r>
            <a:r>
              <a:rPr lang="en-US" dirty="0"/>
              <a:t> </a:t>
            </a:r>
            <a:r>
              <a:rPr lang="en-US" dirty="0" err="1"/>
              <a:t>saat</a:t>
            </a:r>
            <a:r>
              <a:rPr lang="en-US" dirty="0"/>
              <a:t> </a:t>
            </a:r>
            <a:r>
              <a:rPr lang="en-US" dirty="0" err="1"/>
              <a:t>anak</a:t>
            </a:r>
            <a:r>
              <a:rPr lang="en-US" dirty="0"/>
              <a:t> </a:t>
            </a:r>
            <a:r>
              <a:rPr lang="en-US" dirty="0" err="1"/>
              <a:t>membutuhkannya</a:t>
            </a:r>
            <a:r>
              <a:rPr lang="en-US" dirty="0"/>
              <a:t>. </a:t>
            </a:r>
            <a:r>
              <a:rPr lang="en-US" dirty="0" err="1"/>
              <a:t>Akibatnya</a:t>
            </a:r>
            <a:r>
              <a:rPr lang="en-US" dirty="0"/>
              <a:t>, </a:t>
            </a:r>
            <a:r>
              <a:rPr lang="en-US" dirty="0" err="1"/>
              <a:t>anak</a:t>
            </a:r>
            <a:r>
              <a:rPr lang="en-US" dirty="0"/>
              <a:t> </a:t>
            </a:r>
            <a:r>
              <a:rPr lang="en-US" dirty="0" err="1"/>
              <a:t>mudah</a:t>
            </a:r>
            <a:r>
              <a:rPr lang="en-US" dirty="0"/>
              <a:t> </a:t>
            </a:r>
            <a:r>
              <a:rPr lang="en-US" dirty="0" err="1"/>
              <a:t>mengalami</a:t>
            </a:r>
            <a:r>
              <a:rPr lang="en-US" dirty="0"/>
              <a:t> </a:t>
            </a:r>
            <a:r>
              <a:rPr lang="en-US" dirty="0" err="1"/>
              <a:t>kecemasan</a:t>
            </a:r>
            <a:r>
              <a:rPr lang="en-US" dirty="0"/>
              <a:t> </a:t>
            </a:r>
            <a:r>
              <a:rPr lang="en-US" dirty="0" err="1"/>
              <a:t>untuk</a:t>
            </a:r>
            <a:r>
              <a:rPr lang="en-US" dirty="0"/>
              <a:t> </a:t>
            </a:r>
            <a:r>
              <a:rPr lang="en-US" dirty="0" err="1"/>
              <a:t>berpisah</a:t>
            </a:r>
            <a:r>
              <a:rPr lang="en-US" dirty="0"/>
              <a:t>, </a:t>
            </a:r>
            <a:r>
              <a:rPr lang="en-US" dirty="0" err="1"/>
              <a:t>cenderung</a:t>
            </a:r>
            <a:r>
              <a:rPr lang="en-US" dirty="0"/>
              <a:t> </a:t>
            </a:r>
            <a:r>
              <a:rPr lang="en-US" dirty="0" err="1"/>
              <a:t>bergantung</a:t>
            </a:r>
            <a:r>
              <a:rPr lang="en-US" dirty="0"/>
              <a:t>, </a:t>
            </a:r>
            <a:r>
              <a:rPr lang="en-US" dirty="0" err="1"/>
              <a:t>menuntut</a:t>
            </a:r>
            <a:r>
              <a:rPr lang="en-US" dirty="0"/>
              <a:t> </a:t>
            </a:r>
            <a:r>
              <a:rPr lang="en-US" dirty="0" err="1"/>
              <a:t>perhatian</a:t>
            </a:r>
            <a:r>
              <a:rPr lang="en-US" dirty="0"/>
              <a:t>, </a:t>
            </a:r>
            <a:r>
              <a:rPr lang="en-US" dirty="0" err="1"/>
              <a:t>dan</a:t>
            </a:r>
            <a:r>
              <a:rPr lang="en-US" dirty="0"/>
              <a:t> </a:t>
            </a:r>
            <a:r>
              <a:rPr lang="en-US" dirty="0" err="1"/>
              <a:t>cemas</a:t>
            </a:r>
            <a:r>
              <a:rPr lang="en-US" dirty="0"/>
              <a:t> </a:t>
            </a:r>
            <a:r>
              <a:rPr lang="en-US" dirty="0" err="1"/>
              <a:t>ketika</a:t>
            </a:r>
            <a:r>
              <a:rPr lang="en-US" dirty="0"/>
              <a:t> </a:t>
            </a:r>
            <a:r>
              <a:rPr lang="en-US" dirty="0" err="1"/>
              <a:t>bereksplorasi</a:t>
            </a:r>
            <a:r>
              <a:rPr lang="en-US" dirty="0"/>
              <a:t> </a:t>
            </a:r>
            <a:r>
              <a:rPr lang="en-US" dirty="0" err="1"/>
              <a:t>dalam</a:t>
            </a:r>
            <a:r>
              <a:rPr lang="en-US" dirty="0"/>
              <a:t> </a:t>
            </a:r>
            <a:r>
              <a:rPr lang="en-US" dirty="0" err="1"/>
              <a:t>lingkungan</a:t>
            </a:r>
            <a:r>
              <a:rPr lang="en-US" dirty="0"/>
              <a:t>. </a:t>
            </a:r>
            <a:r>
              <a:rPr lang="en-US" dirty="0" err="1"/>
              <a:t>Pada</a:t>
            </a:r>
            <a:r>
              <a:rPr lang="en-US" dirty="0"/>
              <a:t> </a:t>
            </a:r>
            <a:r>
              <a:rPr lang="en-US" dirty="0" err="1"/>
              <a:t>pola</a:t>
            </a:r>
            <a:r>
              <a:rPr lang="en-US" dirty="0"/>
              <a:t> </a:t>
            </a:r>
            <a:r>
              <a:rPr lang="en-US" dirty="0" err="1"/>
              <a:t>ini</a:t>
            </a:r>
            <a:r>
              <a:rPr lang="en-US" dirty="0"/>
              <a:t>, </a:t>
            </a:r>
            <a:r>
              <a:rPr lang="en-US" dirty="0" err="1"/>
              <a:t>anak</a:t>
            </a:r>
            <a:r>
              <a:rPr lang="en-US" dirty="0"/>
              <a:t> </a:t>
            </a:r>
            <a:r>
              <a:rPr lang="en-US" dirty="0" err="1"/>
              <a:t>mengalami</a:t>
            </a:r>
            <a:r>
              <a:rPr lang="en-US" dirty="0"/>
              <a:t> </a:t>
            </a:r>
            <a:r>
              <a:rPr lang="en-US" dirty="0" err="1" smtClean="0"/>
              <a:t>ketidakpastian</a:t>
            </a:r>
            <a:endParaRPr lang="en-US" dirty="0"/>
          </a:p>
        </p:txBody>
      </p:sp>
      <p:sp>
        <p:nvSpPr>
          <p:cNvPr id="5" name="Title 1"/>
          <p:cNvSpPr txBox="1">
            <a:spLocks noGrp="1"/>
          </p:cNvSpPr>
          <p:nvPr>
            <p:ph type="title"/>
          </p:nvPr>
        </p:nvSpPr>
        <p:spPr bwMode="auto">
          <a:xfrm>
            <a:off x="152400" y="533400"/>
            <a:ext cx="8763000" cy="106680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lt1"/>
                </a:solidFill>
                <a:latin typeface="+mn-lt"/>
                <a:ea typeface="+mn-ea"/>
                <a:cs typeface="+mn-cs"/>
              </a:defRPr>
            </a:lvl1pPr>
            <a:lvl2pPr algn="ctr" rtl="0" eaLnBrk="1" fontAlgn="base" hangingPunct="1">
              <a:spcBef>
                <a:spcPct val="0"/>
              </a:spcBef>
              <a:spcAft>
                <a:spcPct val="0"/>
              </a:spcAft>
              <a:defRPr sz="4400">
                <a:solidFill>
                  <a:schemeClr val="lt1"/>
                </a:solidFill>
                <a:latin typeface="+mn-lt"/>
                <a:ea typeface="+mn-ea"/>
                <a:cs typeface="+mn-cs"/>
              </a:defRPr>
            </a:lvl2pPr>
            <a:lvl3pPr algn="ctr" rtl="0" eaLnBrk="1" fontAlgn="base" hangingPunct="1">
              <a:spcBef>
                <a:spcPct val="0"/>
              </a:spcBef>
              <a:spcAft>
                <a:spcPct val="0"/>
              </a:spcAft>
              <a:defRPr sz="4400">
                <a:solidFill>
                  <a:schemeClr val="lt1"/>
                </a:solidFill>
                <a:latin typeface="+mn-lt"/>
                <a:ea typeface="+mn-ea"/>
                <a:cs typeface="+mn-cs"/>
              </a:defRPr>
            </a:lvl3pPr>
            <a:lvl4pPr algn="ctr" rtl="0" eaLnBrk="1" fontAlgn="base" hangingPunct="1">
              <a:spcBef>
                <a:spcPct val="0"/>
              </a:spcBef>
              <a:spcAft>
                <a:spcPct val="0"/>
              </a:spcAft>
              <a:defRPr sz="4400">
                <a:solidFill>
                  <a:schemeClr val="lt1"/>
                </a:solidFill>
                <a:latin typeface="+mn-lt"/>
                <a:ea typeface="+mn-ea"/>
                <a:cs typeface="+mn-cs"/>
              </a:defRPr>
            </a:lvl4pPr>
            <a:lvl5pPr algn="ctr" rtl="0" eaLnBrk="1" fontAlgn="base" hangingPunct="1">
              <a:spcBef>
                <a:spcPct val="0"/>
              </a:spcBef>
              <a:spcAft>
                <a:spcPct val="0"/>
              </a:spcAft>
              <a:defRPr sz="4400">
                <a:solidFill>
                  <a:schemeClr val="lt1"/>
                </a:solidFill>
                <a:latin typeface="+mn-lt"/>
                <a:ea typeface="+mn-ea"/>
                <a:cs typeface="+mn-cs"/>
              </a:defRPr>
            </a:lvl5pPr>
            <a:lvl6pPr marL="457200" algn="ctr" rtl="0" eaLnBrk="1" fontAlgn="base" hangingPunct="1">
              <a:spcBef>
                <a:spcPct val="0"/>
              </a:spcBef>
              <a:spcAft>
                <a:spcPct val="0"/>
              </a:spcAft>
              <a:defRPr sz="4400">
                <a:solidFill>
                  <a:schemeClr val="lt1"/>
                </a:solidFill>
                <a:latin typeface="+mn-lt"/>
                <a:ea typeface="+mn-ea"/>
                <a:cs typeface="+mn-cs"/>
              </a:defRPr>
            </a:lvl6pPr>
            <a:lvl7pPr marL="914400" algn="ctr" rtl="0" eaLnBrk="1" fontAlgn="base" hangingPunct="1">
              <a:spcBef>
                <a:spcPct val="0"/>
              </a:spcBef>
              <a:spcAft>
                <a:spcPct val="0"/>
              </a:spcAft>
              <a:defRPr sz="4400">
                <a:solidFill>
                  <a:schemeClr val="lt1"/>
                </a:solidFill>
                <a:latin typeface="+mn-lt"/>
                <a:ea typeface="+mn-ea"/>
                <a:cs typeface="+mn-cs"/>
              </a:defRPr>
            </a:lvl7pPr>
            <a:lvl8pPr marL="1371600" algn="ctr" rtl="0" eaLnBrk="1" fontAlgn="base" hangingPunct="1">
              <a:spcBef>
                <a:spcPct val="0"/>
              </a:spcBef>
              <a:spcAft>
                <a:spcPct val="0"/>
              </a:spcAft>
              <a:defRPr sz="4400">
                <a:solidFill>
                  <a:schemeClr val="lt1"/>
                </a:solidFill>
                <a:latin typeface="+mn-lt"/>
                <a:ea typeface="+mn-ea"/>
                <a:cs typeface="+mn-cs"/>
              </a:defRPr>
            </a:lvl8pPr>
            <a:lvl9pPr marL="1828800" algn="ctr" rtl="0" eaLnBrk="1" fontAlgn="base" hangingPunct="1">
              <a:spcBef>
                <a:spcPct val="0"/>
              </a:spcBef>
              <a:spcAft>
                <a:spcPct val="0"/>
              </a:spcAft>
              <a:defRPr sz="4400">
                <a:solidFill>
                  <a:schemeClr val="lt1"/>
                </a:solidFill>
                <a:latin typeface="+mn-lt"/>
                <a:ea typeface="+mn-ea"/>
                <a:cs typeface="+mn-cs"/>
              </a:defRPr>
            </a:lvl9pPr>
          </a:lstStyle>
          <a:p>
            <a:r>
              <a:rPr lang="en-US" dirty="0" err="1" smtClean="0"/>
              <a:t>Pola</a:t>
            </a:r>
            <a:r>
              <a:rPr lang="en-US" dirty="0" smtClean="0"/>
              <a:t> </a:t>
            </a:r>
            <a:r>
              <a:rPr lang="en-US" dirty="0" err="1" smtClean="0"/>
              <a:t>Kelekatan</a:t>
            </a:r>
            <a:r>
              <a:rPr lang="en-US" dirty="0" smtClean="0"/>
              <a:t> </a:t>
            </a:r>
            <a:r>
              <a:rPr lang="en-US" dirty="0" err="1" smtClean="0"/>
              <a:t>terhadap</a:t>
            </a:r>
            <a:r>
              <a:rPr lang="en-US" dirty="0" smtClean="0"/>
              <a:t> </a:t>
            </a:r>
            <a:r>
              <a:rPr lang="en-US" dirty="0" err="1" smtClean="0"/>
              <a:t>Permainan</a:t>
            </a:r>
            <a:r>
              <a:rPr lang="en-US" dirty="0" smtClean="0"/>
              <a:t> </a:t>
            </a:r>
            <a:r>
              <a:rPr lang="en-US" dirty="0" err="1" smtClean="0"/>
              <a:t>Sosial</a:t>
            </a:r>
            <a:r>
              <a:rPr lang="en-US" dirty="0" smtClean="0"/>
              <a:t> </a:t>
            </a:r>
            <a:r>
              <a:rPr lang="en-US" dirty="0" err="1" smtClean="0"/>
              <a:t>Anak</a:t>
            </a:r>
            <a:endParaRPr lang="en-US" dirty="0"/>
          </a:p>
        </p:txBody>
      </p:sp>
    </p:spTree>
    <p:extLst>
      <p:ext uri="{BB962C8B-B14F-4D97-AF65-F5344CB8AC3E}">
        <p14:creationId xmlns:p14="http://schemas.microsoft.com/office/powerpoint/2010/main" val="2330976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15752"/>
          </a:xfrm>
        </p:spPr>
        <p:style>
          <a:lnRef idx="3">
            <a:schemeClr val="lt1"/>
          </a:lnRef>
          <a:fillRef idx="1">
            <a:schemeClr val="accent2"/>
          </a:fillRef>
          <a:effectRef idx="1">
            <a:schemeClr val="accent2"/>
          </a:effectRef>
          <a:fontRef idx="minor">
            <a:schemeClr val="lt1"/>
          </a:fontRef>
        </p:style>
        <p:txBody>
          <a:bodyPr/>
          <a:lstStyle/>
          <a:p>
            <a:pPr algn="ctr"/>
            <a:r>
              <a:rPr lang="en-US" dirty="0"/>
              <a:t>Pola Kelekatan </a:t>
            </a:r>
            <a:r>
              <a:rPr lang="en-US" dirty="0" err="1"/>
              <a:t>terhadap</a:t>
            </a:r>
            <a:r>
              <a:rPr lang="en-US" dirty="0"/>
              <a:t> </a:t>
            </a:r>
            <a:r>
              <a:rPr lang="en-US" dirty="0" err="1"/>
              <a:t>Permainan</a:t>
            </a:r>
            <a:r>
              <a:rPr lang="en-US" dirty="0"/>
              <a:t> Sosial </a:t>
            </a:r>
            <a:r>
              <a:rPr lang="en-US" dirty="0" err="1"/>
              <a:t>Anak</a:t>
            </a:r>
            <a:endParaRPr lang="en-US" dirty="0"/>
          </a:p>
        </p:txBody>
      </p:sp>
      <p:sp>
        <p:nvSpPr>
          <p:cNvPr id="3" name="Content Placeholder 2"/>
          <p:cNvSpPr>
            <a:spLocks noGrp="1"/>
          </p:cNvSpPr>
          <p:nvPr>
            <p:ph idx="1"/>
          </p:nvPr>
        </p:nvSpPr>
        <p:spPr>
          <a:xfrm>
            <a:off x="381000" y="1828800"/>
            <a:ext cx="8397204" cy="4261104"/>
          </a:xfrm>
        </p:spPr>
        <p:txBody>
          <a:bodyPr/>
          <a:lstStyle/>
          <a:p>
            <a:pPr marL="0" indent="0" algn="just">
              <a:buNone/>
            </a:pPr>
            <a:r>
              <a:rPr lang="en-US" sz="2200" b="1" dirty="0"/>
              <a:t>3. Pola </a:t>
            </a:r>
            <a:r>
              <a:rPr lang="en-US" sz="2200" b="1" i="1" dirty="0"/>
              <a:t>anxious avoidant attachment </a:t>
            </a:r>
            <a:r>
              <a:rPr lang="en-US" sz="2200" b="1" dirty="0"/>
              <a:t>(</a:t>
            </a:r>
            <a:r>
              <a:rPr lang="en-US" sz="2200" b="1" dirty="0" err="1"/>
              <a:t>cemas</a:t>
            </a:r>
            <a:r>
              <a:rPr lang="en-US" sz="2200" b="1" dirty="0"/>
              <a:t> </a:t>
            </a:r>
            <a:r>
              <a:rPr lang="en-US" sz="2200" b="1" dirty="0" err="1"/>
              <a:t>menghindar</a:t>
            </a:r>
            <a:r>
              <a:rPr lang="en-US" sz="2200" b="1" dirty="0"/>
              <a:t>) </a:t>
            </a:r>
            <a:endParaRPr lang="en-US" sz="2200" b="1" dirty="0" smtClean="0"/>
          </a:p>
          <a:p>
            <a:pPr marL="339725" indent="0" algn="just" defTabSz="280988">
              <a:buNone/>
            </a:pPr>
            <a:r>
              <a:rPr lang="en-US" dirty="0" err="1" smtClean="0"/>
              <a:t>Anak</a:t>
            </a:r>
            <a:r>
              <a:rPr lang="en-US" dirty="0" smtClean="0"/>
              <a:t> </a:t>
            </a:r>
            <a:r>
              <a:rPr lang="en-US" dirty="0" err="1"/>
              <a:t>tidak</a:t>
            </a:r>
            <a:r>
              <a:rPr lang="en-US" dirty="0"/>
              <a:t> </a:t>
            </a:r>
            <a:r>
              <a:rPr lang="en-US" dirty="0" err="1"/>
              <a:t>memiliki</a:t>
            </a:r>
            <a:r>
              <a:rPr lang="en-US" dirty="0"/>
              <a:t> </a:t>
            </a:r>
            <a:r>
              <a:rPr lang="en-US" dirty="0" err="1"/>
              <a:t>kepercayaan</a:t>
            </a:r>
            <a:r>
              <a:rPr lang="en-US" dirty="0"/>
              <a:t> </a:t>
            </a:r>
            <a:r>
              <a:rPr lang="en-US" dirty="0" err="1"/>
              <a:t>diri</a:t>
            </a:r>
            <a:r>
              <a:rPr lang="en-US" dirty="0"/>
              <a:t> </a:t>
            </a:r>
            <a:r>
              <a:rPr lang="en-US" dirty="0" err="1"/>
              <a:t>karena</a:t>
            </a:r>
            <a:r>
              <a:rPr lang="en-US" dirty="0"/>
              <a:t> </a:t>
            </a:r>
            <a:r>
              <a:rPr lang="en-US" dirty="0" err="1"/>
              <a:t>saat</a:t>
            </a:r>
            <a:r>
              <a:rPr lang="en-US" dirty="0"/>
              <a:t> </a:t>
            </a:r>
            <a:r>
              <a:rPr lang="en-US" dirty="0" err="1"/>
              <a:t>mencari</a:t>
            </a:r>
            <a:r>
              <a:rPr lang="en-US" dirty="0"/>
              <a:t> </a:t>
            </a:r>
            <a:r>
              <a:rPr lang="en-US" dirty="0" err="1"/>
              <a:t>kasih</a:t>
            </a:r>
            <a:r>
              <a:rPr lang="en-US" dirty="0"/>
              <a:t> </a:t>
            </a:r>
            <a:r>
              <a:rPr lang="en-US" dirty="0" err="1"/>
              <a:t>sayang</a:t>
            </a:r>
            <a:r>
              <a:rPr lang="en-US" dirty="0"/>
              <a:t>, </a:t>
            </a:r>
            <a:r>
              <a:rPr lang="en-US" dirty="0" err="1"/>
              <a:t>anak</a:t>
            </a:r>
            <a:r>
              <a:rPr lang="en-US" dirty="0"/>
              <a:t> </a:t>
            </a:r>
            <a:r>
              <a:rPr lang="en-US" dirty="0" err="1"/>
              <a:t>tidak</a:t>
            </a:r>
            <a:r>
              <a:rPr lang="en-US" dirty="0"/>
              <a:t> </a:t>
            </a:r>
            <a:r>
              <a:rPr lang="en-US" dirty="0" err="1"/>
              <a:t>direspons</a:t>
            </a:r>
            <a:r>
              <a:rPr lang="en-US" dirty="0"/>
              <a:t> </a:t>
            </a:r>
            <a:r>
              <a:rPr lang="en-US" dirty="0" err="1"/>
              <a:t>atau</a:t>
            </a:r>
            <a:r>
              <a:rPr lang="en-US" dirty="0"/>
              <a:t> </a:t>
            </a:r>
            <a:r>
              <a:rPr lang="en-US" dirty="0" err="1"/>
              <a:t>bahkan</a:t>
            </a:r>
            <a:r>
              <a:rPr lang="en-US" dirty="0"/>
              <a:t> </a:t>
            </a:r>
            <a:r>
              <a:rPr lang="en-US" dirty="0" err="1"/>
              <a:t>ditolak</a:t>
            </a:r>
            <a:r>
              <a:rPr lang="en-US" dirty="0"/>
              <a:t>. </a:t>
            </a:r>
            <a:r>
              <a:rPr lang="en-US" dirty="0" err="1"/>
              <a:t>Pada</a:t>
            </a:r>
            <a:r>
              <a:rPr lang="en-US" dirty="0"/>
              <a:t> </a:t>
            </a:r>
            <a:r>
              <a:rPr lang="en-US" dirty="0" err="1"/>
              <a:t>pola</a:t>
            </a:r>
            <a:r>
              <a:rPr lang="en-US" dirty="0"/>
              <a:t> </a:t>
            </a:r>
            <a:r>
              <a:rPr lang="en-US" dirty="0" err="1"/>
              <a:t>ini</a:t>
            </a:r>
            <a:r>
              <a:rPr lang="en-US" dirty="0"/>
              <a:t>, </a:t>
            </a:r>
            <a:r>
              <a:rPr lang="en-US" dirty="0" err="1"/>
              <a:t>konflik</a:t>
            </a:r>
            <a:r>
              <a:rPr lang="en-US" dirty="0"/>
              <a:t> </a:t>
            </a:r>
            <a:r>
              <a:rPr lang="en-US" dirty="0" err="1"/>
              <a:t>lebih</a:t>
            </a:r>
            <a:r>
              <a:rPr lang="en-US" dirty="0"/>
              <a:t> </a:t>
            </a:r>
            <a:r>
              <a:rPr lang="en-US" dirty="0" err="1"/>
              <a:t>tersembunyi</a:t>
            </a:r>
            <a:r>
              <a:rPr lang="en-US" dirty="0"/>
              <a:t> </a:t>
            </a:r>
            <a:r>
              <a:rPr lang="en-US" dirty="0" err="1"/>
              <a:t>sebagai</a:t>
            </a:r>
            <a:r>
              <a:rPr lang="en-US" dirty="0"/>
              <a:t> </a:t>
            </a:r>
            <a:r>
              <a:rPr lang="en-US" dirty="0" err="1"/>
              <a:t>hasil</a:t>
            </a:r>
            <a:r>
              <a:rPr lang="en-US" dirty="0"/>
              <a:t> </a:t>
            </a:r>
            <a:r>
              <a:rPr lang="en-US" dirty="0" err="1"/>
              <a:t>dari</a:t>
            </a:r>
            <a:r>
              <a:rPr lang="en-US" dirty="0"/>
              <a:t> </a:t>
            </a:r>
            <a:r>
              <a:rPr lang="en-US" dirty="0" err="1"/>
              <a:t>perilaku</a:t>
            </a:r>
            <a:r>
              <a:rPr lang="en-US" dirty="0"/>
              <a:t> orang </a:t>
            </a:r>
            <a:r>
              <a:rPr lang="en-US" dirty="0" err="1" smtClean="0"/>
              <a:t>tua</a:t>
            </a:r>
            <a:r>
              <a:rPr lang="en-US" dirty="0" smtClean="0"/>
              <a:t> </a:t>
            </a:r>
            <a:r>
              <a:rPr lang="en-US" dirty="0"/>
              <a:t>yang </a:t>
            </a:r>
            <a:r>
              <a:rPr lang="en-US" dirty="0" err="1"/>
              <a:t>secara</a:t>
            </a:r>
            <a:r>
              <a:rPr lang="en-US" dirty="0"/>
              <a:t> </a:t>
            </a:r>
            <a:r>
              <a:rPr lang="en-US" dirty="0" err="1"/>
              <a:t>konstan</a:t>
            </a:r>
            <a:r>
              <a:rPr lang="en-US" dirty="0"/>
              <a:t> </a:t>
            </a:r>
            <a:r>
              <a:rPr lang="en-US" dirty="0" err="1"/>
              <a:t>menolaknya</a:t>
            </a:r>
            <a:r>
              <a:rPr lang="en-US" dirty="0"/>
              <a:t> </a:t>
            </a:r>
            <a:r>
              <a:rPr lang="en-US" dirty="0" err="1"/>
              <a:t>ketika</a:t>
            </a:r>
            <a:r>
              <a:rPr lang="en-US" dirty="0"/>
              <a:t> </a:t>
            </a:r>
            <a:r>
              <a:rPr lang="en-US" dirty="0" err="1"/>
              <a:t>anak</a:t>
            </a:r>
            <a:r>
              <a:rPr lang="en-US" dirty="0"/>
              <a:t> </a:t>
            </a:r>
            <a:r>
              <a:rPr lang="en-US" dirty="0" err="1"/>
              <a:t>mendekat</a:t>
            </a:r>
            <a:r>
              <a:rPr lang="en-US" dirty="0"/>
              <a:t> </a:t>
            </a:r>
            <a:r>
              <a:rPr lang="en-US" dirty="0" err="1"/>
              <a:t>untuk</a:t>
            </a:r>
            <a:r>
              <a:rPr lang="en-US" dirty="0"/>
              <a:t> </a:t>
            </a:r>
            <a:r>
              <a:rPr lang="en-US" dirty="0" err="1"/>
              <a:t>mencari</a:t>
            </a:r>
            <a:r>
              <a:rPr lang="en-US" dirty="0"/>
              <a:t> </a:t>
            </a:r>
            <a:r>
              <a:rPr lang="en-US" dirty="0" err="1"/>
              <a:t>kenyamanan</a:t>
            </a:r>
            <a:r>
              <a:rPr lang="en-US" dirty="0"/>
              <a:t> </a:t>
            </a:r>
            <a:r>
              <a:rPr lang="en-US" dirty="0" err="1"/>
              <a:t>atau</a:t>
            </a:r>
            <a:r>
              <a:rPr lang="en-US" dirty="0"/>
              <a:t> </a:t>
            </a:r>
            <a:r>
              <a:rPr lang="en-US" dirty="0" err="1"/>
              <a:t>perlindungan</a:t>
            </a:r>
            <a:r>
              <a:rPr lang="en-US" dirty="0"/>
              <a:t>.</a:t>
            </a:r>
          </a:p>
        </p:txBody>
      </p:sp>
    </p:spTree>
    <p:extLst>
      <p:ext uri="{BB962C8B-B14F-4D97-AF65-F5344CB8AC3E}">
        <p14:creationId xmlns:p14="http://schemas.microsoft.com/office/powerpoint/2010/main" val="1759290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868363"/>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sz="3600" dirty="0" err="1" smtClean="0"/>
              <a:t>Permainan</a:t>
            </a:r>
            <a:r>
              <a:rPr lang="en-US" sz="3600" dirty="0" smtClean="0"/>
              <a:t> </a:t>
            </a:r>
            <a:r>
              <a:rPr lang="en-US" sz="3600" dirty="0" err="1" smtClean="0"/>
              <a:t>fisik</a:t>
            </a:r>
            <a:r>
              <a:rPr lang="en-US" sz="3600" dirty="0" smtClean="0"/>
              <a:t> </a:t>
            </a:r>
            <a:r>
              <a:rPr lang="en-US" sz="3600" dirty="0" err="1" smtClean="0"/>
              <a:t>dan</a:t>
            </a:r>
            <a:r>
              <a:rPr lang="en-US" sz="3600" dirty="0" smtClean="0"/>
              <a:t> </a:t>
            </a:r>
            <a:r>
              <a:rPr lang="en-US" sz="3600" dirty="0" err="1" smtClean="0"/>
              <a:t>kompetensi</a:t>
            </a:r>
            <a:r>
              <a:rPr lang="en-US" sz="3600" dirty="0" smtClean="0"/>
              <a:t> </a:t>
            </a:r>
            <a:r>
              <a:rPr lang="en-US" sz="3600" dirty="0" err="1" smtClean="0"/>
              <a:t>sosial</a:t>
            </a:r>
            <a:r>
              <a:rPr lang="en-US" sz="3600" dirty="0" smtClean="0"/>
              <a:t> </a:t>
            </a:r>
            <a:r>
              <a:rPr lang="en-US" sz="3600" dirty="0" err="1" smtClean="0"/>
              <a:t>anak</a:t>
            </a:r>
            <a:endParaRPr lang="en-US" sz="3600" dirty="0"/>
          </a:p>
        </p:txBody>
      </p:sp>
      <p:sp>
        <p:nvSpPr>
          <p:cNvPr id="3" name="Content Placeholder 2"/>
          <p:cNvSpPr>
            <a:spLocks noGrp="1"/>
          </p:cNvSpPr>
          <p:nvPr>
            <p:ph idx="1"/>
          </p:nvPr>
        </p:nvSpPr>
        <p:spPr>
          <a:xfrm>
            <a:off x="457200" y="1066800"/>
            <a:ext cx="8229600" cy="5289550"/>
          </a:xfrm>
        </p:spPr>
        <p:txBody>
          <a:bodyPr/>
          <a:lstStyle/>
          <a:p>
            <a:pPr marL="0" indent="0">
              <a:buNone/>
            </a:pPr>
            <a:r>
              <a:rPr lang="en-US" dirty="0" smtClean="0"/>
              <a:t> </a:t>
            </a:r>
            <a:endParaRPr lang="en-US" dirty="0"/>
          </a:p>
        </p:txBody>
      </p:sp>
      <p:sp>
        <p:nvSpPr>
          <p:cNvPr id="4" name="Rectangle 3"/>
          <p:cNvSpPr/>
          <p:nvPr/>
        </p:nvSpPr>
        <p:spPr>
          <a:xfrm>
            <a:off x="457200" y="1524000"/>
            <a:ext cx="8229600" cy="5170646"/>
          </a:xfrm>
          <a:prstGeom prst="rect">
            <a:avLst/>
          </a:prstGeom>
        </p:spPr>
        <p:txBody>
          <a:bodyPr wrap="square">
            <a:spAutoFit/>
          </a:bodyPr>
          <a:lstStyle/>
          <a:p>
            <a:pPr marL="285750" indent="-285750" algn="just">
              <a:buFont typeface="Wingdings" panose="05000000000000000000" pitchFamily="2" charset="2"/>
              <a:buChar char="ü"/>
            </a:pPr>
            <a:r>
              <a:rPr lang="en-US" sz="2400" dirty="0" err="1" smtClean="0"/>
              <a:t>Peningkatan</a:t>
            </a:r>
            <a:r>
              <a:rPr lang="en-US" sz="2400" dirty="0" smtClean="0"/>
              <a:t> </a:t>
            </a:r>
            <a:r>
              <a:rPr lang="en-US" sz="2400" dirty="0" err="1"/>
              <a:t>kompetensi</a:t>
            </a:r>
            <a:r>
              <a:rPr lang="en-US" sz="2400" dirty="0"/>
              <a:t> </a:t>
            </a:r>
            <a:r>
              <a:rPr lang="en-US" sz="2400" dirty="0" err="1"/>
              <a:t>sosial</a:t>
            </a:r>
            <a:r>
              <a:rPr lang="en-US" sz="2400" dirty="0"/>
              <a:t> </a:t>
            </a:r>
            <a:r>
              <a:rPr lang="en-US" sz="2400" dirty="0" err="1"/>
              <a:t>anak</a:t>
            </a:r>
            <a:r>
              <a:rPr lang="en-US" sz="2400" dirty="0"/>
              <a:t> </a:t>
            </a:r>
            <a:r>
              <a:rPr lang="en-US" sz="2400" dirty="0" err="1" smtClean="0"/>
              <a:t>dapat</a:t>
            </a:r>
            <a:r>
              <a:rPr lang="en-US" sz="2400" dirty="0" smtClean="0"/>
              <a:t> </a:t>
            </a:r>
            <a:r>
              <a:rPr lang="en-US" sz="2400" dirty="0" err="1" smtClean="0"/>
              <a:t>dilakukan</a:t>
            </a:r>
            <a:r>
              <a:rPr lang="en-US" sz="2400" dirty="0" smtClean="0"/>
              <a:t> </a:t>
            </a:r>
            <a:r>
              <a:rPr lang="en-US" sz="2400" dirty="0" err="1"/>
              <a:t>dengan</a:t>
            </a:r>
            <a:r>
              <a:rPr lang="en-US" sz="2400" dirty="0"/>
              <a:t> </a:t>
            </a:r>
            <a:r>
              <a:rPr lang="en-US" sz="2400" dirty="0" err="1"/>
              <a:t>berbagai</a:t>
            </a:r>
            <a:r>
              <a:rPr lang="en-US" sz="2400" dirty="0"/>
              <a:t> </a:t>
            </a:r>
            <a:r>
              <a:rPr lang="en-US" sz="2400" dirty="0" err="1"/>
              <a:t>cara</a:t>
            </a:r>
            <a:r>
              <a:rPr lang="en-US" sz="2400" dirty="0"/>
              <a:t>, </a:t>
            </a:r>
            <a:r>
              <a:rPr lang="en-US" sz="2400" dirty="0" err="1"/>
              <a:t>misalnya</a:t>
            </a:r>
            <a:r>
              <a:rPr lang="en-US" sz="2400" dirty="0"/>
              <a:t> </a:t>
            </a:r>
            <a:r>
              <a:rPr lang="en-US" sz="2400" dirty="0" err="1" smtClean="0"/>
              <a:t>dengan</a:t>
            </a:r>
            <a:r>
              <a:rPr lang="en-US" sz="2400" dirty="0" smtClean="0"/>
              <a:t> </a:t>
            </a:r>
            <a:r>
              <a:rPr lang="en-US" sz="2400" dirty="0" err="1" smtClean="0"/>
              <a:t>metode</a:t>
            </a:r>
            <a:r>
              <a:rPr lang="en-US" sz="2400" dirty="0" smtClean="0"/>
              <a:t> </a:t>
            </a:r>
            <a:r>
              <a:rPr lang="en-US" sz="2400" dirty="0" err="1"/>
              <a:t>cerita</a:t>
            </a:r>
            <a:r>
              <a:rPr lang="en-US" sz="2400" dirty="0"/>
              <a:t>, </a:t>
            </a:r>
            <a:r>
              <a:rPr lang="en-US" sz="2400" dirty="0" err="1"/>
              <a:t>metode</a:t>
            </a:r>
            <a:r>
              <a:rPr lang="en-US" sz="2400" dirty="0"/>
              <a:t> </a:t>
            </a:r>
            <a:r>
              <a:rPr lang="en-US" sz="2400" dirty="0" err="1"/>
              <a:t>karyawisata</a:t>
            </a:r>
            <a:r>
              <a:rPr lang="en-US" sz="2400" dirty="0"/>
              <a:t>, </a:t>
            </a:r>
            <a:r>
              <a:rPr lang="en-US" sz="2400" dirty="0" err="1" smtClean="0"/>
              <a:t>permainan</a:t>
            </a:r>
            <a:r>
              <a:rPr lang="en-US" sz="2400" dirty="0" smtClean="0"/>
              <a:t> </a:t>
            </a:r>
            <a:r>
              <a:rPr lang="en-US" sz="2400" dirty="0" err="1" smtClean="0"/>
              <a:t>fisik</a:t>
            </a:r>
            <a:r>
              <a:rPr lang="en-US" sz="2400" dirty="0" smtClean="0"/>
              <a:t> </a:t>
            </a:r>
            <a:r>
              <a:rPr lang="en-US" sz="2400" dirty="0" err="1" smtClean="0"/>
              <a:t>seperti</a:t>
            </a:r>
            <a:r>
              <a:rPr lang="en-US" sz="2400" dirty="0" smtClean="0"/>
              <a:t> </a:t>
            </a:r>
            <a:r>
              <a:rPr lang="en-US" sz="2400" dirty="0" err="1" smtClean="0"/>
              <a:t>sepakbola</a:t>
            </a:r>
            <a:r>
              <a:rPr lang="en-US" sz="2400" dirty="0" smtClean="0"/>
              <a:t>, </a:t>
            </a:r>
            <a:r>
              <a:rPr lang="en-US" sz="2400" dirty="0" err="1" smtClean="0"/>
              <a:t>bersepeda</a:t>
            </a:r>
            <a:r>
              <a:rPr lang="en-US" sz="2400" dirty="0" smtClean="0"/>
              <a:t> </a:t>
            </a:r>
            <a:r>
              <a:rPr lang="en-US" sz="2400" dirty="0" err="1" smtClean="0"/>
              <a:t>atau</a:t>
            </a:r>
            <a:r>
              <a:rPr lang="en-US" sz="2400" dirty="0" smtClean="0"/>
              <a:t> </a:t>
            </a:r>
            <a:r>
              <a:rPr lang="en-US" sz="2400" dirty="0" err="1" smtClean="0"/>
              <a:t>metode</a:t>
            </a:r>
            <a:r>
              <a:rPr lang="en-US" sz="2400" dirty="0" smtClean="0"/>
              <a:t> </a:t>
            </a:r>
            <a:r>
              <a:rPr lang="en-US" sz="2400" dirty="0" err="1" smtClean="0"/>
              <a:t>bermain</a:t>
            </a:r>
            <a:r>
              <a:rPr lang="en-US" sz="2400" dirty="0" smtClean="0"/>
              <a:t> </a:t>
            </a:r>
            <a:r>
              <a:rPr lang="en-US" sz="2400" dirty="0" err="1" smtClean="0"/>
              <a:t>peran</a:t>
            </a:r>
            <a:r>
              <a:rPr lang="en-US" sz="2400" dirty="0" smtClean="0"/>
              <a:t>. </a:t>
            </a:r>
            <a:r>
              <a:rPr lang="en-US" sz="2400" dirty="0" err="1" smtClean="0"/>
              <a:t>Kompetensi</a:t>
            </a:r>
            <a:r>
              <a:rPr lang="en-US" sz="2400" dirty="0" smtClean="0"/>
              <a:t> </a:t>
            </a:r>
            <a:r>
              <a:rPr lang="en-US" sz="2400" dirty="0" err="1" smtClean="0"/>
              <a:t>sosial</a:t>
            </a:r>
            <a:r>
              <a:rPr lang="en-US" sz="2400" dirty="0" smtClean="0"/>
              <a:t> </a:t>
            </a:r>
            <a:r>
              <a:rPr lang="en-US" sz="2400" dirty="0" err="1"/>
              <a:t>dapat</a:t>
            </a:r>
            <a:r>
              <a:rPr lang="en-US" sz="2400" dirty="0"/>
              <a:t> </a:t>
            </a:r>
            <a:r>
              <a:rPr lang="en-US" sz="2400" dirty="0" err="1"/>
              <a:t>dikembangkan</a:t>
            </a:r>
            <a:r>
              <a:rPr lang="en-US" sz="2400" dirty="0"/>
              <a:t> </a:t>
            </a:r>
            <a:r>
              <a:rPr lang="en-US" sz="2400" dirty="0" err="1"/>
              <a:t>dengan</a:t>
            </a:r>
            <a:r>
              <a:rPr lang="en-US" sz="2400" dirty="0"/>
              <a:t> modelling </a:t>
            </a:r>
            <a:r>
              <a:rPr lang="en-US" sz="2400" dirty="0" err="1" smtClean="0"/>
              <a:t>dan</a:t>
            </a:r>
            <a:r>
              <a:rPr lang="en-US" sz="2400" dirty="0" smtClean="0"/>
              <a:t> </a:t>
            </a:r>
            <a:r>
              <a:rPr lang="en-US" sz="2400" dirty="0" err="1"/>
              <a:t>dengan</a:t>
            </a:r>
            <a:r>
              <a:rPr lang="en-US" sz="2400" dirty="0"/>
              <a:t> </a:t>
            </a:r>
            <a:r>
              <a:rPr lang="en-US" sz="2400" dirty="0" err="1" smtClean="0"/>
              <a:t>menggunakan</a:t>
            </a:r>
            <a:r>
              <a:rPr lang="en-US" sz="2400" dirty="0" smtClean="0"/>
              <a:t> </a:t>
            </a:r>
            <a:r>
              <a:rPr lang="en-US" sz="2400" dirty="0" err="1" smtClean="0"/>
              <a:t>strategi</a:t>
            </a:r>
            <a:r>
              <a:rPr lang="en-US" sz="2400" dirty="0" smtClean="0"/>
              <a:t> </a:t>
            </a:r>
            <a:r>
              <a:rPr lang="en-US" sz="2400" dirty="0" err="1" smtClean="0"/>
              <a:t>saling</a:t>
            </a:r>
            <a:r>
              <a:rPr lang="en-US" sz="2400" dirty="0" smtClean="0"/>
              <a:t> </a:t>
            </a:r>
            <a:r>
              <a:rPr lang="en-US" sz="2400" dirty="0" err="1" smtClean="0"/>
              <a:t>membantu</a:t>
            </a:r>
            <a:r>
              <a:rPr lang="en-US" sz="2400" dirty="0" smtClean="0"/>
              <a:t> </a:t>
            </a:r>
            <a:r>
              <a:rPr lang="en-US" sz="2400" dirty="0" err="1"/>
              <a:t>antara</a:t>
            </a:r>
            <a:r>
              <a:rPr lang="en-US" sz="2400" dirty="0"/>
              <a:t> </a:t>
            </a:r>
            <a:r>
              <a:rPr lang="en-US" sz="2400" dirty="0" err="1"/>
              <a:t>dua</a:t>
            </a:r>
            <a:r>
              <a:rPr lang="en-US" sz="2400" dirty="0"/>
              <a:t> orang </a:t>
            </a:r>
            <a:r>
              <a:rPr lang="en-US" sz="2400" dirty="0" err="1"/>
              <a:t>anak</a:t>
            </a:r>
            <a:r>
              <a:rPr lang="en-US" sz="2400" dirty="0"/>
              <a:t> </a:t>
            </a:r>
            <a:r>
              <a:rPr lang="en-US" sz="2400" dirty="0" err="1"/>
              <a:t>dalam</a:t>
            </a:r>
            <a:r>
              <a:rPr lang="en-US" sz="2400" dirty="0"/>
              <a:t> </a:t>
            </a:r>
            <a:r>
              <a:rPr lang="en-US" sz="2400" dirty="0" err="1" smtClean="0"/>
              <a:t>pembelajaran</a:t>
            </a:r>
            <a:r>
              <a:rPr lang="en-US" sz="2400" dirty="0" smtClean="0"/>
              <a:t> </a:t>
            </a:r>
            <a:r>
              <a:rPr lang="en-US" sz="2400" dirty="0" err="1"/>
              <a:t>misalnya</a:t>
            </a:r>
            <a:r>
              <a:rPr lang="en-US" sz="2400" dirty="0"/>
              <a:t> </a:t>
            </a:r>
            <a:r>
              <a:rPr lang="en-US" sz="2400" dirty="0" err="1"/>
              <a:t>dengan</a:t>
            </a:r>
            <a:r>
              <a:rPr lang="en-US" sz="2400" dirty="0"/>
              <a:t> </a:t>
            </a:r>
            <a:r>
              <a:rPr lang="en-US" sz="2400" dirty="0" err="1"/>
              <a:t>metode</a:t>
            </a:r>
            <a:r>
              <a:rPr lang="en-US" sz="2400" dirty="0"/>
              <a:t> </a:t>
            </a:r>
            <a:r>
              <a:rPr lang="en-US" sz="2400" dirty="0" err="1"/>
              <a:t>bermain</a:t>
            </a:r>
            <a:r>
              <a:rPr lang="en-US" sz="2400" dirty="0"/>
              <a:t> </a:t>
            </a:r>
            <a:r>
              <a:rPr lang="en-US" sz="2400" dirty="0" err="1" smtClean="0"/>
              <a:t>peran</a:t>
            </a:r>
            <a:r>
              <a:rPr lang="en-US" sz="2400" dirty="0" smtClean="0"/>
              <a:t> </a:t>
            </a:r>
            <a:r>
              <a:rPr lang="en-US" sz="2400" dirty="0" err="1" smtClean="0"/>
              <a:t>atau</a:t>
            </a:r>
            <a:r>
              <a:rPr lang="en-US" sz="2400" dirty="0" smtClean="0"/>
              <a:t> </a:t>
            </a:r>
            <a:r>
              <a:rPr lang="en-US" sz="2400" dirty="0" err="1" smtClean="0"/>
              <a:t>permainan</a:t>
            </a:r>
            <a:r>
              <a:rPr lang="en-US" sz="2400" dirty="0" smtClean="0"/>
              <a:t> </a:t>
            </a:r>
            <a:r>
              <a:rPr lang="en-US" sz="2400" dirty="0" err="1" smtClean="0"/>
              <a:t>pura-pura</a:t>
            </a:r>
            <a:r>
              <a:rPr lang="en-US" sz="2400" dirty="0" smtClean="0"/>
              <a:t>.</a:t>
            </a:r>
          </a:p>
          <a:p>
            <a:pPr marL="285750" indent="-285750" algn="just">
              <a:buFont typeface="Wingdings" panose="05000000000000000000" pitchFamily="2" charset="2"/>
              <a:buChar char="ü"/>
            </a:pPr>
            <a:r>
              <a:rPr lang="en-US" sz="2400" dirty="0" err="1" smtClean="0"/>
              <a:t>Permainan</a:t>
            </a:r>
            <a:r>
              <a:rPr lang="en-US" sz="2400" dirty="0" smtClean="0"/>
              <a:t> Lego </a:t>
            </a:r>
            <a:r>
              <a:rPr lang="en-US" sz="2400" dirty="0" err="1" smtClean="0"/>
              <a:t>dapat</a:t>
            </a:r>
            <a:r>
              <a:rPr lang="en-US" sz="2400" dirty="0" smtClean="0"/>
              <a:t> </a:t>
            </a:r>
            <a:r>
              <a:rPr lang="en-US" sz="2400" dirty="0" err="1" smtClean="0"/>
              <a:t>menjadi</a:t>
            </a:r>
            <a:r>
              <a:rPr lang="en-US" sz="2400" dirty="0" smtClean="0"/>
              <a:t> medium </a:t>
            </a:r>
            <a:r>
              <a:rPr lang="en-US" sz="2400" dirty="0" err="1" smtClean="0"/>
              <a:t>efektif</a:t>
            </a:r>
            <a:r>
              <a:rPr lang="en-US" sz="2400" dirty="0" smtClean="0"/>
              <a:t> </a:t>
            </a:r>
            <a:r>
              <a:rPr lang="en-US" sz="2400" dirty="0" err="1" smtClean="0"/>
              <a:t>bagi</a:t>
            </a:r>
            <a:r>
              <a:rPr lang="en-US" sz="2400" dirty="0" smtClean="0"/>
              <a:t> </a:t>
            </a:r>
            <a:r>
              <a:rPr lang="en-US" sz="2400" dirty="0" err="1" smtClean="0"/>
              <a:t>peningkatan</a:t>
            </a:r>
            <a:r>
              <a:rPr lang="en-US" sz="2400" dirty="0" smtClean="0"/>
              <a:t> </a:t>
            </a:r>
            <a:r>
              <a:rPr lang="en-US" sz="2400" dirty="0" err="1" smtClean="0"/>
              <a:t>kompetensi</a:t>
            </a:r>
            <a:r>
              <a:rPr lang="en-US" sz="2400" dirty="0" smtClean="0"/>
              <a:t> </a:t>
            </a:r>
            <a:r>
              <a:rPr lang="en-US" sz="2400" dirty="0" err="1" smtClean="0"/>
              <a:t>sosial</a:t>
            </a:r>
            <a:r>
              <a:rPr lang="en-US" sz="2400" dirty="0" smtClean="0"/>
              <a:t> </a:t>
            </a:r>
            <a:r>
              <a:rPr lang="en-US" sz="2400" dirty="0" err="1" smtClean="0"/>
              <a:t>anak</a:t>
            </a:r>
            <a:r>
              <a:rPr lang="en-US" sz="2400" dirty="0" smtClean="0"/>
              <a:t> </a:t>
            </a:r>
            <a:r>
              <a:rPr lang="en-US" sz="2400" dirty="0" err="1" smtClean="0"/>
              <a:t>autis</a:t>
            </a:r>
            <a:r>
              <a:rPr lang="en-US" sz="2400" dirty="0" smtClean="0"/>
              <a:t>.</a:t>
            </a:r>
          </a:p>
          <a:p>
            <a:pPr marL="285750" indent="-285750" algn="just">
              <a:buFont typeface="Wingdings" panose="05000000000000000000" pitchFamily="2" charset="2"/>
              <a:buChar char="ü"/>
            </a:pPr>
            <a:r>
              <a:rPr lang="en-US" sz="2400" dirty="0" err="1" smtClean="0"/>
              <a:t>Sementara</a:t>
            </a:r>
            <a:r>
              <a:rPr lang="en-US" sz="2400" dirty="0" smtClean="0"/>
              <a:t> </a:t>
            </a:r>
            <a:r>
              <a:rPr lang="en-US" sz="2400" dirty="0" err="1" smtClean="0"/>
              <a:t>itu</a:t>
            </a:r>
            <a:r>
              <a:rPr lang="en-US" sz="2400" dirty="0" smtClean="0"/>
              <a:t>, Client Center Play Therapy yang </a:t>
            </a:r>
            <a:r>
              <a:rPr lang="en-US" sz="2400" dirty="0" err="1" smtClean="0"/>
              <a:t>dilakukan</a:t>
            </a:r>
            <a:r>
              <a:rPr lang="en-US" sz="2400" dirty="0" smtClean="0"/>
              <a:t> </a:t>
            </a:r>
            <a:r>
              <a:rPr lang="en-US" sz="2400" dirty="0" err="1" smtClean="0"/>
              <a:t>selama</a:t>
            </a:r>
            <a:r>
              <a:rPr lang="en-US" sz="2400" dirty="0" smtClean="0"/>
              <a:t> </a:t>
            </a:r>
            <a:r>
              <a:rPr lang="en-US" sz="2400" dirty="0" err="1" smtClean="0"/>
              <a:t>tujuh</a:t>
            </a:r>
            <a:r>
              <a:rPr lang="en-US" sz="2400" dirty="0" smtClean="0"/>
              <a:t> </a:t>
            </a:r>
            <a:r>
              <a:rPr lang="en-US" sz="2400" dirty="0" err="1" smtClean="0"/>
              <a:t>sesi</a:t>
            </a:r>
            <a:r>
              <a:rPr lang="en-US" sz="2400" dirty="0" smtClean="0"/>
              <a:t> </a:t>
            </a:r>
            <a:r>
              <a:rPr lang="en-US" sz="2400" dirty="0" err="1" smtClean="0"/>
              <a:t>dapat</a:t>
            </a:r>
            <a:r>
              <a:rPr lang="en-US" sz="2400" dirty="0" smtClean="0"/>
              <a:t> </a:t>
            </a:r>
            <a:r>
              <a:rPr lang="en-US" sz="2400" dirty="0" err="1" smtClean="0"/>
              <a:t>meningkatkan</a:t>
            </a:r>
            <a:r>
              <a:rPr lang="en-US" sz="2400" dirty="0" smtClean="0"/>
              <a:t> mood, </a:t>
            </a:r>
            <a:r>
              <a:rPr lang="en-US" sz="2400" dirty="0" err="1" smtClean="0"/>
              <a:t>konsep</a:t>
            </a:r>
            <a:r>
              <a:rPr lang="en-US" sz="2400" dirty="0" smtClean="0"/>
              <a:t> </a:t>
            </a:r>
            <a:r>
              <a:rPr lang="en-US" sz="2400" dirty="0" err="1" smtClean="0"/>
              <a:t>diri</a:t>
            </a:r>
            <a:r>
              <a:rPr lang="en-US" sz="2400" dirty="0"/>
              <a:t> </a:t>
            </a:r>
            <a:r>
              <a:rPr lang="en-US" sz="2400" dirty="0" err="1" smtClean="0"/>
              <a:t>dan</a:t>
            </a:r>
            <a:r>
              <a:rPr lang="en-US" sz="2400" dirty="0" smtClean="0"/>
              <a:t> </a:t>
            </a:r>
            <a:r>
              <a:rPr lang="en-US" sz="2400" dirty="0" err="1" smtClean="0"/>
              <a:t>kompetensi</a:t>
            </a:r>
            <a:r>
              <a:rPr lang="en-US" sz="2400" dirty="0" smtClean="0"/>
              <a:t> </a:t>
            </a:r>
            <a:r>
              <a:rPr lang="en-US" sz="2400" dirty="0" err="1" smtClean="0"/>
              <a:t>sosial</a:t>
            </a:r>
            <a:r>
              <a:rPr lang="en-US" sz="2400" dirty="0" smtClean="0"/>
              <a:t> </a:t>
            </a:r>
            <a:r>
              <a:rPr lang="en-US" sz="2400" dirty="0" err="1" smtClean="0"/>
              <a:t>anak</a:t>
            </a:r>
            <a:r>
              <a:rPr lang="en-US" sz="2400" dirty="0" smtClean="0"/>
              <a:t> yang </a:t>
            </a:r>
            <a:r>
              <a:rPr lang="en-US" sz="2400" dirty="0" err="1" smtClean="0"/>
              <a:t>mengalami</a:t>
            </a:r>
            <a:r>
              <a:rPr lang="en-US" sz="2400" dirty="0" smtClean="0"/>
              <a:t> </a:t>
            </a:r>
            <a:r>
              <a:rPr lang="en-US" sz="2400" dirty="0" err="1" smtClean="0"/>
              <a:t>pelecehan</a:t>
            </a:r>
            <a:r>
              <a:rPr lang="en-US" sz="2400" dirty="0" smtClean="0"/>
              <a:t> </a:t>
            </a:r>
            <a:r>
              <a:rPr lang="en-US" sz="2400" dirty="0" err="1" smtClean="0"/>
              <a:t>seksual</a:t>
            </a:r>
            <a:r>
              <a:rPr lang="en-US" sz="2000" dirty="0" smtClean="0"/>
              <a:t>.</a:t>
            </a:r>
          </a:p>
          <a:p>
            <a:pPr algn="just"/>
            <a:endParaRPr lang="en-US" dirty="0">
              <a:effectLst/>
              <a:latin typeface="Arial" panose="020B0604020202020204" pitchFamily="34" charset="0"/>
            </a:endParaRPr>
          </a:p>
        </p:txBody>
      </p:sp>
    </p:spTree>
    <p:extLst>
      <p:ext uri="{BB962C8B-B14F-4D97-AF65-F5344CB8AC3E}">
        <p14:creationId xmlns:p14="http://schemas.microsoft.com/office/powerpoint/2010/main" val="4081862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Aktivitas </a:t>
            </a:r>
            <a:r>
              <a:rPr lang="en-US" sz="4000" dirty="0" err="1" smtClean="0"/>
              <a:t>Bermain</a:t>
            </a:r>
            <a:r>
              <a:rPr lang="en-US" sz="4000" dirty="0" smtClean="0"/>
              <a:t> </a:t>
            </a:r>
            <a:r>
              <a:rPr lang="en-US" sz="4000" dirty="0" err="1" smtClean="0"/>
              <a:t>dan</a:t>
            </a:r>
            <a:r>
              <a:rPr lang="en-US" sz="4000" dirty="0" smtClean="0"/>
              <a:t> </a:t>
            </a:r>
            <a:r>
              <a:rPr lang="en-US" sz="4000" dirty="0" err="1" smtClean="0"/>
              <a:t>Integrasi</a:t>
            </a:r>
            <a:r>
              <a:rPr lang="en-US" sz="4000" dirty="0" smtClean="0"/>
              <a:t> Sosial</a:t>
            </a:r>
            <a:endParaRPr lang="en-US" sz="4000" dirty="0"/>
          </a:p>
        </p:txBody>
      </p:sp>
      <p:sp>
        <p:nvSpPr>
          <p:cNvPr id="3" name="Content Placeholder 2"/>
          <p:cNvSpPr>
            <a:spLocks noGrp="1"/>
          </p:cNvSpPr>
          <p:nvPr>
            <p:ph idx="1"/>
          </p:nvPr>
        </p:nvSpPr>
        <p:spPr>
          <a:xfrm>
            <a:off x="1221287" y="1600200"/>
            <a:ext cx="7365305" cy="4489704"/>
          </a:xfrm>
        </p:spPr>
        <p:txBody>
          <a:bodyPr>
            <a:normAutofit fontScale="70000" lnSpcReduction="20000"/>
          </a:bodyPr>
          <a:lstStyle/>
          <a:p>
            <a:pPr marL="0" indent="0">
              <a:buNone/>
            </a:pPr>
            <a:r>
              <a:rPr lang="en-US" b="1" dirty="0" smtClean="0"/>
              <a:t>1. Aktivitas </a:t>
            </a:r>
            <a:r>
              <a:rPr lang="en-US" b="1" dirty="0" err="1" smtClean="0"/>
              <a:t>Bermain</a:t>
            </a:r>
            <a:r>
              <a:rPr lang="en-US" b="1" dirty="0" smtClean="0"/>
              <a:t> </a:t>
            </a:r>
            <a:r>
              <a:rPr lang="en-US" b="1" dirty="0" err="1" smtClean="0"/>
              <a:t>Asosiatif</a:t>
            </a:r>
            <a:r>
              <a:rPr lang="en-US" b="1" dirty="0" smtClean="0"/>
              <a:t> </a:t>
            </a:r>
          </a:p>
          <a:p>
            <a:pPr marL="463550" indent="-463550" algn="just">
              <a:buNone/>
            </a:pPr>
            <a:r>
              <a:rPr lang="en-US" dirty="0" smtClean="0"/>
              <a:t>	</a:t>
            </a:r>
            <a:r>
              <a:rPr lang="en-US" dirty="0" err="1"/>
              <a:t>Bermain</a:t>
            </a:r>
            <a:r>
              <a:rPr lang="en-US" dirty="0"/>
              <a:t> </a:t>
            </a:r>
            <a:r>
              <a:rPr lang="en-US" dirty="0" err="1"/>
              <a:t>assosiatif</a:t>
            </a:r>
            <a:r>
              <a:rPr lang="en-US" dirty="0"/>
              <a:t> </a:t>
            </a:r>
            <a:r>
              <a:rPr lang="en-US" dirty="0" err="1"/>
              <a:t>adalah</a:t>
            </a:r>
            <a:r>
              <a:rPr lang="en-US" dirty="0"/>
              <a:t> </a:t>
            </a:r>
            <a:r>
              <a:rPr lang="en-US" dirty="0" err="1"/>
              <a:t>kegiatan</a:t>
            </a:r>
            <a:r>
              <a:rPr lang="en-US" dirty="0"/>
              <a:t> </a:t>
            </a:r>
            <a:r>
              <a:rPr lang="en-US" dirty="0" err="1"/>
              <a:t>bermain</a:t>
            </a:r>
            <a:r>
              <a:rPr lang="en-US" dirty="0"/>
              <a:t> yang </a:t>
            </a:r>
            <a:r>
              <a:rPr lang="en-US" dirty="0" err="1"/>
              <a:t>ditandai</a:t>
            </a:r>
            <a:r>
              <a:rPr lang="en-US" dirty="0"/>
              <a:t> </a:t>
            </a:r>
            <a:r>
              <a:rPr lang="en-US" dirty="0" err="1"/>
              <a:t>dengan</a:t>
            </a:r>
            <a:r>
              <a:rPr lang="en-US" dirty="0"/>
              <a:t> </a:t>
            </a:r>
            <a:r>
              <a:rPr lang="en-US" dirty="0" err="1"/>
              <a:t>adanya</a:t>
            </a:r>
            <a:r>
              <a:rPr lang="en-US" dirty="0"/>
              <a:t> </a:t>
            </a:r>
            <a:r>
              <a:rPr lang="en-US" dirty="0" err="1"/>
              <a:t>komunikasi</a:t>
            </a:r>
            <a:r>
              <a:rPr lang="en-US" dirty="0"/>
              <a:t> </a:t>
            </a:r>
            <a:r>
              <a:rPr lang="en-US" dirty="0" err="1"/>
              <a:t>dan</a:t>
            </a:r>
            <a:r>
              <a:rPr lang="en-US" dirty="0"/>
              <a:t> </a:t>
            </a:r>
            <a:r>
              <a:rPr lang="en-US" dirty="0" err="1"/>
              <a:t>interaksi</a:t>
            </a:r>
            <a:r>
              <a:rPr lang="en-US" dirty="0"/>
              <a:t> yang </a:t>
            </a:r>
            <a:r>
              <a:rPr lang="en-US" dirty="0" err="1"/>
              <a:t>terjadi</a:t>
            </a:r>
            <a:r>
              <a:rPr lang="en-US" dirty="0"/>
              <a:t> </a:t>
            </a:r>
            <a:r>
              <a:rPr lang="en-US" dirty="0" err="1"/>
              <a:t>antara</a:t>
            </a:r>
            <a:r>
              <a:rPr lang="en-US" dirty="0"/>
              <a:t> </a:t>
            </a:r>
            <a:r>
              <a:rPr lang="en-US" dirty="0" err="1"/>
              <a:t>anak</a:t>
            </a:r>
            <a:r>
              <a:rPr lang="en-US" dirty="0"/>
              <a:t> yang </a:t>
            </a:r>
            <a:r>
              <a:rPr lang="en-US" dirty="0" err="1"/>
              <a:t>sedang</a:t>
            </a:r>
            <a:r>
              <a:rPr lang="en-US" dirty="0"/>
              <a:t> </a:t>
            </a:r>
            <a:r>
              <a:rPr lang="en-US" dirty="0" err="1"/>
              <a:t>bermain</a:t>
            </a:r>
            <a:r>
              <a:rPr lang="en-US" dirty="0"/>
              <a:t>. </a:t>
            </a:r>
            <a:r>
              <a:rPr lang="en-US" dirty="0" err="1"/>
              <a:t>Bentuk</a:t>
            </a:r>
            <a:r>
              <a:rPr lang="en-US" dirty="0"/>
              <a:t> </a:t>
            </a:r>
            <a:r>
              <a:rPr lang="en-US" dirty="0" err="1"/>
              <a:t>komunikasinya</a:t>
            </a:r>
            <a:r>
              <a:rPr lang="en-US" dirty="0"/>
              <a:t> </a:t>
            </a:r>
            <a:r>
              <a:rPr lang="en-US" dirty="0" err="1"/>
              <a:t>biasamya</a:t>
            </a:r>
            <a:r>
              <a:rPr lang="en-US" dirty="0"/>
              <a:t> </a:t>
            </a:r>
            <a:r>
              <a:rPr lang="en-US" dirty="0" err="1"/>
              <a:t>dilakukan</a:t>
            </a:r>
            <a:r>
              <a:rPr lang="en-US" dirty="0"/>
              <a:t> </a:t>
            </a:r>
            <a:r>
              <a:rPr lang="en-US" dirty="0" err="1"/>
              <a:t>dalam</a:t>
            </a:r>
            <a:r>
              <a:rPr lang="en-US" dirty="0"/>
              <a:t> </a:t>
            </a:r>
            <a:r>
              <a:rPr lang="en-US" dirty="0" err="1"/>
              <a:t>bentuk</a:t>
            </a:r>
            <a:r>
              <a:rPr lang="en-US" dirty="0"/>
              <a:t> </a:t>
            </a:r>
            <a:r>
              <a:rPr lang="en-US" dirty="0" err="1"/>
              <a:t>saling</a:t>
            </a:r>
            <a:r>
              <a:rPr lang="en-US" dirty="0"/>
              <a:t> </a:t>
            </a:r>
            <a:r>
              <a:rPr lang="en-US" dirty="0" err="1"/>
              <a:t>meminjami</a:t>
            </a:r>
            <a:r>
              <a:rPr lang="en-US" dirty="0"/>
              <a:t> </a:t>
            </a:r>
            <a:r>
              <a:rPr lang="en-US" dirty="0" err="1"/>
              <a:t>mainan</a:t>
            </a:r>
            <a:r>
              <a:rPr lang="en-US" dirty="0"/>
              <a:t> </a:t>
            </a:r>
            <a:r>
              <a:rPr lang="en-US" dirty="0" err="1" smtClean="0"/>
              <a:t>antar</a:t>
            </a:r>
            <a:r>
              <a:rPr lang="en-US" dirty="0" smtClean="0"/>
              <a:t> </a:t>
            </a:r>
            <a:r>
              <a:rPr lang="en-US" dirty="0" err="1"/>
              <a:t>teman</a:t>
            </a:r>
            <a:r>
              <a:rPr lang="en-US" dirty="0"/>
              <a:t> </a:t>
            </a:r>
            <a:r>
              <a:rPr lang="en-US" dirty="0" err="1"/>
              <a:t>dan</a:t>
            </a:r>
            <a:r>
              <a:rPr lang="en-US" dirty="0"/>
              <a:t> </a:t>
            </a:r>
            <a:r>
              <a:rPr lang="en-US" dirty="0" err="1"/>
              <a:t>saling</a:t>
            </a:r>
            <a:r>
              <a:rPr lang="en-US" dirty="0"/>
              <a:t> </a:t>
            </a:r>
            <a:r>
              <a:rPr lang="en-US" dirty="0" err="1"/>
              <a:t>memberi</a:t>
            </a:r>
            <a:r>
              <a:rPr lang="en-US" dirty="0"/>
              <a:t> </a:t>
            </a:r>
            <a:r>
              <a:rPr lang="en-US" dirty="0" err="1"/>
              <a:t>komentar</a:t>
            </a:r>
            <a:r>
              <a:rPr lang="en-US" dirty="0"/>
              <a:t> </a:t>
            </a:r>
            <a:r>
              <a:rPr lang="en-US" dirty="0" err="1" smtClean="0"/>
              <a:t>terhadap</a:t>
            </a:r>
            <a:r>
              <a:rPr lang="en-US" dirty="0" smtClean="0"/>
              <a:t> </a:t>
            </a:r>
            <a:r>
              <a:rPr lang="en-US" dirty="0" err="1"/>
              <a:t>aktivitas</a:t>
            </a:r>
            <a:r>
              <a:rPr lang="en-US" dirty="0"/>
              <a:t> </a:t>
            </a:r>
            <a:r>
              <a:rPr lang="en-US" dirty="0" err="1"/>
              <a:t>temannya</a:t>
            </a:r>
            <a:r>
              <a:rPr lang="en-US" dirty="0"/>
              <a:t>. </a:t>
            </a:r>
          </a:p>
          <a:p>
            <a:pPr marL="463550" indent="-463550" algn="just">
              <a:buNone/>
            </a:pPr>
            <a:r>
              <a:rPr lang="en-US" dirty="0" smtClean="0"/>
              <a:t>2.  </a:t>
            </a:r>
            <a:r>
              <a:rPr lang="en-US" b="1" dirty="0" smtClean="0"/>
              <a:t>Aktivitas </a:t>
            </a:r>
            <a:r>
              <a:rPr lang="en-US" b="1" dirty="0" err="1" smtClean="0"/>
              <a:t>Bermain</a:t>
            </a:r>
            <a:r>
              <a:rPr lang="en-US" b="1" dirty="0" smtClean="0"/>
              <a:t> Kooperatif</a:t>
            </a:r>
          </a:p>
          <a:p>
            <a:pPr marL="0" indent="0" algn="just" defTabSz="514350">
              <a:buNone/>
            </a:pPr>
            <a:r>
              <a:rPr lang="en-US" dirty="0" smtClean="0"/>
              <a:t>	</a:t>
            </a:r>
            <a:r>
              <a:rPr lang="en-US" dirty="0" err="1" smtClean="0"/>
              <a:t>Kegiatan</a:t>
            </a:r>
            <a:r>
              <a:rPr lang="en-US" dirty="0" smtClean="0"/>
              <a:t> </a:t>
            </a:r>
            <a:r>
              <a:rPr lang="en-US" dirty="0" err="1"/>
              <a:t>ini</a:t>
            </a:r>
            <a:r>
              <a:rPr lang="en-US" dirty="0"/>
              <a:t> </a:t>
            </a:r>
            <a:r>
              <a:rPr lang="en-US" dirty="0" err="1"/>
              <a:t>akan</a:t>
            </a:r>
            <a:r>
              <a:rPr lang="en-US" dirty="0"/>
              <a:t> </a:t>
            </a:r>
            <a:r>
              <a:rPr lang="en-US" dirty="0" err="1"/>
              <a:t>melibatkan</a:t>
            </a:r>
            <a:r>
              <a:rPr lang="en-US" dirty="0"/>
              <a:t> </a:t>
            </a:r>
            <a:r>
              <a:rPr lang="en-US" dirty="0" err="1"/>
              <a:t>anak</a:t>
            </a:r>
            <a:r>
              <a:rPr lang="en-US" dirty="0"/>
              <a:t> </a:t>
            </a:r>
            <a:r>
              <a:rPr lang="en-US" dirty="0" err="1"/>
              <a:t>didalam</a:t>
            </a:r>
            <a:r>
              <a:rPr lang="en-US" dirty="0"/>
              <a:t> </a:t>
            </a:r>
            <a:r>
              <a:rPr lang="en-US" dirty="0" err="1"/>
              <a:t>permainan</a:t>
            </a:r>
            <a:r>
              <a:rPr lang="en-US" dirty="0"/>
              <a:t> </a:t>
            </a:r>
            <a:r>
              <a:rPr lang="id-ID" dirty="0" smtClean="0"/>
              <a:t>	</a:t>
            </a:r>
            <a:r>
              <a:rPr lang="en-US" dirty="0" err="1" smtClean="0"/>
              <a:t>bersama</a:t>
            </a:r>
            <a:r>
              <a:rPr lang="en-US" dirty="0" smtClean="0"/>
              <a:t> </a:t>
            </a:r>
            <a:r>
              <a:rPr lang="en-US" dirty="0" err="1"/>
              <a:t>temannya</a:t>
            </a:r>
            <a:r>
              <a:rPr lang="en-US" dirty="0"/>
              <a:t> yang </a:t>
            </a:r>
            <a:r>
              <a:rPr lang="en-US" dirty="0" err="1"/>
              <a:t>ditandai</a:t>
            </a:r>
            <a:r>
              <a:rPr lang="en-US" dirty="0"/>
              <a:t> </a:t>
            </a:r>
            <a:r>
              <a:rPr lang="en-US" dirty="0" smtClean="0"/>
              <a:t>	</a:t>
            </a:r>
            <a:r>
              <a:rPr lang="en-US" dirty="0" err="1" smtClean="0"/>
              <a:t>dengan</a:t>
            </a:r>
            <a:r>
              <a:rPr lang="en-US" dirty="0" smtClean="0"/>
              <a:t> </a:t>
            </a:r>
            <a:r>
              <a:rPr lang="en-US" dirty="0" err="1" smtClean="0"/>
              <a:t>kerja</a:t>
            </a:r>
            <a:r>
              <a:rPr lang="en-US" dirty="0" smtClean="0"/>
              <a:t> </a:t>
            </a:r>
            <a:r>
              <a:rPr lang="en-US" dirty="0" err="1"/>
              <a:t>sama</a:t>
            </a:r>
            <a:r>
              <a:rPr lang="en-US" dirty="0"/>
              <a:t>. </a:t>
            </a:r>
            <a:r>
              <a:rPr lang="id-ID" dirty="0" smtClean="0"/>
              <a:t>	</a:t>
            </a:r>
            <a:r>
              <a:rPr lang="en-US" dirty="0" err="1" smtClean="0"/>
              <a:t>Terjadi</a:t>
            </a:r>
            <a:r>
              <a:rPr lang="en-US" dirty="0" smtClean="0"/>
              <a:t> </a:t>
            </a:r>
            <a:r>
              <a:rPr lang="en-US" dirty="0" err="1"/>
              <a:t>pembagian</a:t>
            </a:r>
            <a:r>
              <a:rPr lang="en-US" dirty="0"/>
              <a:t> </a:t>
            </a:r>
            <a:r>
              <a:rPr lang="en-US" dirty="0" err="1"/>
              <a:t>tugas</a:t>
            </a:r>
            <a:r>
              <a:rPr lang="en-US" dirty="0"/>
              <a:t> </a:t>
            </a:r>
            <a:r>
              <a:rPr lang="en-US" dirty="0" err="1"/>
              <a:t>atau</a:t>
            </a:r>
            <a:r>
              <a:rPr lang="en-US" dirty="0"/>
              <a:t> </a:t>
            </a:r>
            <a:r>
              <a:rPr lang="en-US" dirty="0" err="1"/>
              <a:t>pembagian</a:t>
            </a:r>
            <a:r>
              <a:rPr lang="en-US" dirty="0"/>
              <a:t> </a:t>
            </a:r>
            <a:r>
              <a:rPr lang="en-US" dirty="0" err="1"/>
              <a:t>peran</a:t>
            </a:r>
            <a:r>
              <a:rPr lang="en-US" dirty="0"/>
              <a:t> </a:t>
            </a:r>
            <a:r>
              <a:rPr lang="en-US" dirty="0" err="1"/>
              <a:t>untuk</a:t>
            </a:r>
            <a:r>
              <a:rPr lang="en-US" dirty="0"/>
              <a:t> </a:t>
            </a:r>
            <a:r>
              <a:rPr lang="id-ID" dirty="0" smtClean="0"/>
              <a:t>	</a:t>
            </a:r>
            <a:r>
              <a:rPr lang="en-US" dirty="0" err="1" smtClean="0"/>
              <a:t>mencapai</a:t>
            </a:r>
            <a:r>
              <a:rPr lang="en-US" dirty="0" smtClean="0"/>
              <a:t> </a:t>
            </a:r>
            <a:r>
              <a:rPr lang="id-ID" dirty="0"/>
              <a:t> </a:t>
            </a:r>
            <a:r>
              <a:rPr lang="en-US" dirty="0" err="1" smtClean="0"/>
              <a:t>suatu</a:t>
            </a:r>
            <a:r>
              <a:rPr lang="en-US" dirty="0" smtClean="0"/>
              <a:t> </a:t>
            </a:r>
            <a:r>
              <a:rPr lang="en-US" dirty="0" err="1" smtClean="0"/>
              <a:t>tujuan</a:t>
            </a:r>
            <a:r>
              <a:rPr lang="en-US" dirty="0" smtClean="0"/>
              <a:t> </a:t>
            </a:r>
            <a:r>
              <a:rPr lang="en-US" dirty="0" err="1"/>
              <a:t>dalam</a:t>
            </a:r>
            <a:r>
              <a:rPr lang="en-US" dirty="0"/>
              <a:t> </a:t>
            </a:r>
            <a:r>
              <a:rPr lang="en-US" dirty="0" smtClean="0"/>
              <a:t>	</a:t>
            </a:r>
            <a:r>
              <a:rPr lang="en-US" dirty="0" err="1" smtClean="0"/>
              <a:t>kegiatan</a:t>
            </a:r>
            <a:r>
              <a:rPr lang="en-US" dirty="0" smtClean="0"/>
              <a:t> </a:t>
            </a:r>
            <a:r>
              <a:rPr lang="en-US" dirty="0" err="1" smtClean="0"/>
              <a:t>bermain</a:t>
            </a:r>
            <a:endParaRPr lang="en-US" dirty="0"/>
          </a:p>
        </p:txBody>
      </p:sp>
    </p:spTree>
    <p:extLst>
      <p:ext uri="{BB962C8B-B14F-4D97-AF65-F5344CB8AC3E}">
        <p14:creationId xmlns:p14="http://schemas.microsoft.com/office/powerpoint/2010/main" val="369346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623" y="568345"/>
            <a:ext cx="7041581" cy="1560716"/>
          </a:xfrm>
        </p:spPr>
        <p:txBody>
          <a:bodyPr/>
          <a:lstStyle/>
          <a:p>
            <a:r>
              <a:rPr lang="en-US" dirty="0"/>
              <a:t>Aktivitas </a:t>
            </a:r>
            <a:r>
              <a:rPr lang="en-US" dirty="0" err="1"/>
              <a:t>Bermain</a:t>
            </a:r>
            <a:r>
              <a:rPr lang="en-US" dirty="0"/>
              <a:t> </a:t>
            </a:r>
            <a:r>
              <a:rPr lang="en-US" dirty="0" err="1"/>
              <a:t>dan</a:t>
            </a:r>
            <a:r>
              <a:rPr lang="en-US" dirty="0"/>
              <a:t> </a:t>
            </a:r>
            <a:r>
              <a:rPr lang="en-US" dirty="0" err="1"/>
              <a:t>Integrasi</a:t>
            </a:r>
            <a:r>
              <a:rPr lang="en-US" dirty="0"/>
              <a:t> Sosial</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0778" y="2330246"/>
            <a:ext cx="2057400" cy="3982065"/>
          </a:xfrm>
        </p:spPr>
      </p:pic>
      <p:sp>
        <p:nvSpPr>
          <p:cNvPr id="4" name="Content Placeholder 3"/>
          <p:cNvSpPr>
            <a:spLocks noGrp="1"/>
          </p:cNvSpPr>
          <p:nvPr>
            <p:ph sz="half" idx="2"/>
          </p:nvPr>
        </p:nvSpPr>
        <p:spPr>
          <a:xfrm>
            <a:off x="2378179" y="2129061"/>
            <a:ext cx="6400026" cy="4537210"/>
          </a:xfrm>
        </p:spPr>
        <p:txBody>
          <a:bodyPr>
            <a:normAutofit fontScale="25000" lnSpcReduction="20000"/>
          </a:bodyPr>
          <a:lstStyle/>
          <a:p>
            <a:pPr marL="280988" indent="-280988">
              <a:buAutoNum type="alphaLcPeriod"/>
            </a:pPr>
            <a:r>
              <a:rPr lang="en-US" sz="8000" b="1" dirty="0" smtClean="0"/>
              <a:t>Blocks</a:t>
            </a:r>
          </a:p>
          <a:p>
            <a:pPr marL="319088" indent="-38100" algn="just">
              <a:buFont typeface="Wingdings" panose="05000000000000000000" pitchFamily="2" charset="2"/>
              <a:buChar char="Ø"/>
            </a:pPr>
            <a:r>
              <a:rPr lang="en-US" sz="8000" dirty="0" smtClean="0"/>
              <a:t> </a:t>
            </a:r>
            <a:r>
              <a:rPr lang="en-US" sz="8000" dirty="0" err="1" smtClean="0"/>
              <a:t>Anak</a:t>
            </a:r>
            <a:r>
              <a:rPr lang="en-US" sz="8000" dirty="0" smtClean="0"/>
              <a:t> </a:t>
            </a:r>
            <a:r>
              <a:rPr lang="en-US" sz="8000" dirty="0" err="1" smtClean="0"/>
              <a:t>dapat</a:t>
            </a:r>
            <a:r>
              <a:rPr lang="en-US" sz="8000" dirty="0" smtClean="0"/>
              <a:t> </a:t>
            </a:r>
            <a:r>
              <a:rPr lang="en-US" sz="8000" dirty="0" err="1" smtClean="0"/>
              <a:t>belajar</a:t>
            </a:r>
            <a:r>
              <a:rPr lang="en-US" sz="8000" dirty="0" smtClean="0"/>
              <a:t> </a:t>
            </a:r>
            <a:r>
              <a:rPr lang="en-US" sz="8000" dirty="0" err="1" smtClean="0"/>
              <a:t>dan</a:t>
            </a:r>
            <a:r>
              <a:rPr lang="en-US" sz="8000" dirty="0" smtClean="0"/>
              <a:t> </a:t>
            </a:r>
            <a:r>
              <a:rPr lang="en-US" sz="8000" dirty="0" err="1" smtClean="0"/>
              <a:t>memiliki</a:t>
            </a:r>
            <a:r>
              <a:rPr lang="en-US" sz="8000" dirty="0" smtClean="0"/>
              <a:t> </a:t>
            </a:r>
            <a:r>
              <a:rPr lang="en-US" sz="8000" dirty="0" err="1" smtClean="0"/>
              <a:t>kemampuan</a:t>
            </a:r>
            <a:r>
              <a:rPr lang="en-US" sz="8000" dirty="0" smtClean="0"/>
              <a:t> </a:t>
            </a:r>
            <a:r>
              <a:rPr lang="en-US" sz="8000" dirty="0" err="1" smtClean="0"/>
              <a:t>untuk</a:t>
            </a:r>
            <a:r>
              <a:rPr lang="en-US" sz="8000" dirty="0" smtClean="0"/>
              <a:t> </a:t>
            </a:r>
            <a:r>
              <a:rPr lang="en-US" sz="8000" dirty="0" err="1" smtClean="0"/>
              <a:t>menyatukan</a:t>
            </a:r>
            <a:r>
              <a:rPr lang="en-US" sz="8000" dirty="0" smtClean="0"/>
              <a:t> </a:t>
            </a:r>
            <a:r>
              <a:rPr lang="en-US" sz="8000" dirty="0" err="1" smtClean="0"/>
              <a:t>sebuah</a:t>
            </a:r>
            <a:r>
              <a:rPr lang="en-US" sz="8000" dirty="0" smtClean="0"/>
              <a:t> </a:t>
            </a:r>
            <a:r>
              <a:rPr lang="en-US" sz="8000" dirty="0" err="1" smtClean="0"/>
              <a:t>perencanaan</a:t>
            </a:r>
            <a:endParaRPr lang="en-US" sz="8000" dirty="0" smtClean="0"/>
          </a:p>
          <a:p>
            <a:pPr marL="319088" indent="-38100" algn="just">
              <a:buFont typeface="Wingdings" panose="05000000000000000000" pitchFamily="2" charset="2"/>
              <a:buChar char="Ø"/>
            </a:pPr>
            <a:r>
              <a:rPr lang="en-US" sz="8000" dirty="0" err="1" smtClean="0"/>
              <a:t>Anak</a:t>
            </a:r>
            <a:r>
              <a:rPr lang="en-US" sz="8000" dirty="0" smtClean="0"/>
              <a:t> </a:t>
            </a:r>
            <a:r>
              <a:rPr lang="en-US" sz="8000" dirty="0" err="1" smtClean="0"/>
              <a:t>dapat</a:t>
            </a:r>
            <a:r>
              <a:rPr lang="en-US" sz="8000" dirty="0" smtClean="0"/>
              <a:t> </a:t>
            </a:r>
            <a:r>
              <a:rPr lang="en-US" sz="8000" dirty="0" err="1" smtClean="0"/>
              <a:t>terdorong</a:t>
            </a:r>
            <a:r>
              <a:rPr lang="en-US" sz="8000" dirty="0" smtClean="0"/>
              <a:t> </a:t>
            </a:r>
            <a:r>
              <a:rPr lang="en-US" sz="8000" dirty="0" err="1" smtClean="0"/>
              <a:t>dengan</a:t>
            </a:r>
            <a:r>
              <a:rPr lang="en-US" sz="8000" dirty="0" smtClean="0"/>
              <a:t> </a:t>
            </a:r>
            <a:r>
              <a:rPr lang="en-US" sz="8000" dirty="0" err="1" smtClean="0"/>
              <a:t>positif</a:t>
            </a:r>
            <a:r>
              <a:rPr lang="en-US" sz="8000" dirty="0" smtClean="0"/>
              <a:t> </a:t>
            </a:r>
            <a:r>
              <a:rPr lang="en-US" sz="8000" dirty="0" err="1" smtClean="0"/>
              <a:t>untuk</a:t>
            </a:r>
            <a:r>
              <a:rPr lang="en-US" sz="8000" dirty="0" smtClean="0"/>
              <a:t> </a:t>
            </a:r>
            <a:r>
              <a:rPr lang="en-US" sz="8000" dirty="0" err="1" smtClean="0"/>
              <a:t>bekerja</a:t>
            </a:r>
            <a:r>
              <a:rPr lang="en-US" sz="8000" dirty="0" smtClean="0"/>
              <a:t> </a:t>
            </a:r>
            <a:r>
              <a:rPr lang="en-US" sz="8000" dirty="0" err="1" smtClean="0"/>
              <a:t>sama</a:t>
            </a:r>
            <a:r>
              <a:rPr lang="en-US" sz="8000" dirty="0" smtClean="0"/>
              <a:t> </a:t>
            </a:r>
            <a:r>
              <a:rPr lang="en-US" sz="8000" dirty="0" err="1" smtClean="0"/>
              <a:t>dalam</a:t>
            </a:r>
            <a:r>
              <a:rPr lang="en-US" sz="8000" dirty="0" smtClean="0"/>
              <a:t> </a:t>
            </a:r>
            <a:r>
              <a:rPr lang="en-US" sz="8000" dirty="0" err="1" smtClean="0"/>
              <a:t>sebuah</a:t>
            </a:r>
            <a:r>
              <a:rPr lang="en-US" sz="8000" dirty="0" smtClean="0"/>
              <a:t> </a:t>
            </a:r>
            <a:r>
              <a:rPr lang="en-US" sz="8000" dirty="0" err="1" smtClean="0"/>
              <a:t>struktur</a:t>
            </a:r>
            <a:r>
              <a:rPr lang="en-US" sz="8000" dirty="0" smtClean="0"/>
              <a:t> </a:t>
            </a:r>
            <a:r>
              <a:rPr lang="en-US" sz="8000" dirty="0" err="1" smtClean="0"/>
              <a:t>bersama</a:t>
            </a:r>
            <a:endParaRPr lang="en-US" sz="8000" dirty="0" smtClean="0"/>
          </a:p>
          <a:p>
            <a:pPr marL="319088" indent="-38100" algn="just">
              <a:buFont typeface="Wingdings" panose="05000000000000000000" pitchFamily="2" charset="2"/>
              <a:buChar char="Ø"/>
            </a:pPr>
            <a:r>
              <a:rPr lang="en-US" sz="8000" dirty="0" err="1" smtClean="0"/>
              <a:t>Meningkatkan</a:t>
            </a:r>
            <a:r>
              <a:rPr lang="en-US" sz="8000" dirty="0" smtClean="0"/>
              <a:t> </a:t>
            </a:r>
            <a:r>
              <a:rPr lang="en-US" sz="8000" dirty="0" err="1" smtClean="0"/>
              <a:t>kemampuan</a:t>
            </a:r>
            <a:r>
              <a:rPr lang="en-US" sz="8000" dirty="0" smtClean="0"/>
              <a:t> </a:t>
            </a:r>
            <a:r>
              <a:rPr lang="en-US" sz="8000" dirty="0" err="1" smtClean="0"/>
              <a:t>anak</a:t>
            </a:r>
            <a:r>
              <a:rPr lang="en-US" sz="8000" dirty="0" smtClean="0"/>
              <a:t> </a:t>
            </a:r>
            <a:r>
              <a:rPr lang="en-US" sz="8000" dirty="0" err="1" smtClean="0"/>
              <a:t>dalam</a:t>
            </a:r>
            <a:r>
              <a:rPr lang="en-US" sz="8000" dirty="0" smtClean="0"/>
              <a:t> </a:t>
            </a:r>
            <a:r>
              <a:rPr lang="en-US" sz="8000" dirty="0" err="1" smtClean="0"/>
              <a:t>penyusunan</a:t>
            </a:r>
            <a:r>
              <a:rPr lang="en-US" sz="8000" dirty="0" smtClean="0"/>
              <a:t> </a:t>
            </a:r>
            <a:r>
              <a:rPr lang="en-US" sz="8000" dirty="0" err="1" smtClean="0"/>
              <a:t>pola</a:t>
            </a:r>
            <a:r>
              <a:rPr lang="en-US" sz="8000" dirty="0" smtClean="0"/>
              <a:t>, </a:t>
            </a:r>
            <a:r>
              <a:rPr lang="en-US" sz="8000" dirty="0" err="1" smtClean="0"/>
              <a:t>ini</a:t>
            </a:r>
            <a:r>
              <a:rPr lang="en-US" sz="8000" dirty="0" smtClean="0"/>
              <a:t> </a:t>
            </a:r>
            <a:r>
              <a:rPr lang="en-US" sz="8000" dirty="0" err="1" smtClean="0"/>
              <a:t>terjadi</a:t>
            </a:r>
            <a:r>
              <a:rPr lang="en-US" sz="8000" dirty="0" smtClean="0"/>
              <a:t> </a:t>
            </a:r>
            <a:r>
              <a:rPr lang="en-US" sz="8000" dirty="0" err="1" smtClean="0"/>
              <a:t>ketika</a:t>
            </a:r>
            <a:r>
              <a:rPr lang="en-US" sz="8000" dirty="0" smtClean="0"/>
              <a:t> </a:t>
            </a:r>
            <a:r>
              <a:rPr lang="en-US" sz="8000" dirty="0" err="1" smtClean="0"/>
              <a:t>anak</a:t>
            </a:r>
            <a:r>
              <a:rPr lang="en-US" sz="8000" dirty="0" smtClean="0"/>
              <a:t> </a:t>
            </a:r>
            <a:r>
              <a:rPr lang="en-US" sz="8000" dirty="0" err="1" smtClean="0"/>
              <a:t>dapat</a:t>
            </a:r>
            <a:r>
              <a:rPr lang="en-US" sz="8000" dirty="0" smtClean="0"/>
              <a:t> </a:t>
            </a:r>
            <a:r>
              <a:rPr lang="en-US" sz="8000" dirty="0" err="1" smtClean="0"/>
              <a:t>mengungkapkan</a:t>
            </a:r>
            <a:r>
              <a:rPr lang="en-US" sz="8000" dirty="0" smtClean="0"/>
              <a:t> </a:t>
            </a:r>
            <a:r>
              <a:rPr lang="en-US" sz="8000" dirty="0" err="1" smtClean="0"/>
              <a:t>berbagai</a:t>
            </a:r>
            <a:r>
              <a:rPr lang="en-US" sz="8000" dirty="0" smtClean="0"/>
              <a:t> </a:t>
            </a:r>
            <a:r>
              <a:rPr lang="en-US" sz="8000" dirty="0" err="1" smtClean="0"/>
              <a:t>jenis</a:t>
            </a:r>
            <a:r>
              <a:rPr lang="en-US" sz="8000" dirty="0" smtClean="0"/>
              <a:t> </a:t>
            </a:r>
            <a:r>
              <a:rPr lang="en-US" sz="8000" dirty="0" err="1" smtClean="0"/>
              <a:t>perbedaan</a:t>
            </a:r>
            <a:r>
              <a:rPr lang="en-US" sz="8000" dirty="0" smtClean="0"/>
              <a:t> </a:t>
            </a:r>
            <a:r>
              <a:rPr lang="en-US" sz="8000" dirty="0" err="1" smtClean="0"/>
              <a:t>pola-pola</a:t>
            </a:r>
            <a:r>
              <a:rPr lang="en-US" sz="8000" dirty="0" smtClean="0"/>
              <a:t> </a:t>
            </a:r>
            <a:r>
              <a:rPr lang="en-US" sz="8000" dirty="0" err="1" smtClean="0"/>
              <a:t>balok</a:t>
            </a:r>
            <a:r>
              <a:rPr lang="en-US" sz="8000" dirty="0" smtClean="0"/>
              <a:t> yang </a:t>
            </a:r>
            <a:r>
              <a:rPr lang="en-US" sz="8000" dirty="0" err="1" smtClean="0"/>
              <a:t>dibuat</a:t>
            </a:r>
            <a:endParaRPr lang="en-US" sz="8000" dirty="0"/>
          </a:p>
          <a:p>
            <a:pPr marL="319088" indent="-38100" algn="just">
              <a:buFont typeface="Wingdings" panose="05000000000000000000" pitchFamily="2" charset="2"/>
              <a:buChar char="Ø"/>
            </a:pPr>
            <a:r>
              <a:rPr lang="en-US" sz="8000" dirty="0" err="1" smtClean="0"/>
              <a:t>Meningkatkan</a:t>
            </a:r>
            <a:r>
              <a:rPr lang="en-US" sz="8000" dirty="0" smtClean="0"/>
              <a:t> </a:t>
            </a:r>
            <a:r>
              <a:rPr lang="en-US" sz="8000" dirty="0" err="1" smtClean="0"/>
              <a:t>kemampuan</a:t>
            </a:r>
            <a:r>
              <a:rPr lang="en-US" sz="8000" dirty="0" smtClean="0"/>
              <a:t> </a:t>
            </a:r>
            <a:r>
              <a:rPr lang="en-US" sz="8000" dirty="0" err="1" smtClean="0"/>
              <a:t>kerjasama</a:t>
            </a:r>
            <a:r>
              <a:rPr lang="en-US" sz="8000" dirty="0" smtClean="0"/>
              <a:t> </a:t>
            </a:r>
            <a:r>
              <a:rPr lang="en-US" sz="8000" dirty="0" err="1" smtClean="0"/>
              <a:t>dan</a:t>
            </a:r>
            <a:r>
              <a:rPr lang="en-US" sz="8000" dirty="0" smtClean="0"/>
              <a:t> proses </a:t>
            </a:r>
            <a:r>
              <a:rPr lang="en-US" sz="8000" dirty="0" err="1" smtClean="0"/>
              <a:t>sosial</a:t>
            </a:r>
            <a:r>
              <a:rPr lang="en-US" sz="8000" dirty="0" smtClean="0"/>
              <a:t> </a:t>
            </a:r>
            <a:r>
              <a:rPr lang="en-US" sz="8000" dirty="0" err="1" smtClean="0"/>
              <a:t>ketika</a:t>
            </a:r>
            <a:r>
              <a:rPr lang="en-US" sz="8000" dirty="0" smtClean="0"/>
              <a:t> </a:t>
            </a:r>
            <a:r>
              <a:rPr lang="en-US" sz="8000" dirty="0" err="1" smtClean="0"/>
              <a:t>anak</a:t>
            </a:r>
            <a:r>
              <a:rPr lang="en-US" sz="8000" dirty="0" smtClean="0"/>
              <a:t> </a:t>
            </a:r>
            <a:r>
              <a:rPr lang="en-US" sz="8000" dirty="0" err="1" smtClean="0"/>
              <a:t>bersama-sama</a:t>
            </a:r>
            <a:r>
              <a:rPr lang="en-US" sz="8000" dirty="0" smtClean="0"/>
              <a:t> </a:t>
            </a:r>
            <a:r>
              <a:rPr lang="en-US" sz="8000" dirty="0" err="1" smtClean="0"/>
              <a:t>bekerja</a:t>
            </a:r>
            <a:r>
              <a:rPr lang="en-US" sz="8000" dirty="0" smtClean="0"/>
              <a:t> </a:t>
            </a:r>
            <a:r>
              <a:rPr lang="en-US" sz="8000" dirty="0" err="1" smtClean="0"/>
              <a:t>dalam</a:t>
            </a:r>
            <a:r>
              <a:rPr lang="en-US" sz="8000" dirty="0" smtClean="0"/>
              <a:t> </a:t>
            </a:r>
            <a:r>
              <a:rPr lang="en-US" sz="8000" dirty="0" err="1" smtClean="0"/>
              <a:t>satu</a:t>
            </a:r>
            <a:r>
              <a:rPr lang="en-US" sz="8000" dirty="0" smtClean="0"/>
              <a:t> </a:t>
            </a:r>
            <a:r>
              <a:rPr lang="en-US" sz="8000" dirty="0" err="1" smtClean="0"/>
              <a:t>tim</a:t>
            </a:r>
            <a:r>
              <a:rPr lang="en-US" sz="8000" dirty="0" smtClean="0"/>
              <a:t> </a:t>
            </a:r>
            <a:r>
              <a:rPr lang="en-US" sz="8000" dirty="0" err="1" smtClean="0"/>
              <a:t>untuk</a:t>
            </a:r>
            <a:r>
              <a:rPr lang="en-US" sz="8000" dirty="0" smtClean="0"/>
              <a:t> </a:t>
            </a:r>
            <a:r>
              <a:rPr lang="en-US" sz="8000" dirty="0" err="1" smtClean="0"/>
              <a:t>menyusun</a:t>
            </a:r>
            <a:r>
              <a:rPr lang="en-US" sz="8000" dirty="0" smtClean="0"/>
              <a:t> </a:t>
            </a:r>
            <a:r>
              <a:rPr lang="en-US" sz="8000" dirty="0" err="1" smtClean="0"/>
              <a:t>balok</a:t>
            </a:r>
            <a:r>
              <a:rPr lang="en-US" sz="8000" dirty="0" smtClean="0"/>
              <a:t> </a:t>
            </a:r>
            <a:r>
              <a:rPr lang="en-US" sz="8000" dirty="0" err="1" smtClean="0"/>
              <a:t>tersebut</a:t>
            </a:r>
            <a:endParaRPr lang="en-US" sz="8000" dirty="0" smtClean="0"/>
          </a:p>
          <a:p>
            <a:pPr marL="319088" indent="-38100" algn="just">
              <a:buFont typeface="Wingdings" panose="05000000000000000000" pitchFamily="2" charset="2"/>
              <a:buChar char="Ø"/>
            </a:pPr>
            <a:r>
              <a:rPr lang="en-US" sz="8000" dirty="0" err="1" smtClean="0"/>
              <a:t>Mengembangkan</a:t>
            </a:r>
            <a:r>
              <a:rPr lang="en-US" sz="8000" dirty="0" smtClean="0"/>
              <a:t> </a:t>
            </a:r>
            <a:r>
              <a:rPr lang="en-US" sz="8000" dirty="0" err="1" smtClean="0"/>
              <a:t>kemampuan</a:t>
            </a:r>
            <a:r>
              <a:rPr lang="en-US" sz="8000" dirty="0" smtClean="0"/>
              <a:t> motoric </a:t>
            </a:r>
            <a:r>
              <a:rPr lang="en-US" sz="8000" dirty="0" err="1" smtClean="0"/>
              <a:t>halus</a:t>
            </a:r>
            <a:r>
              <a:rPr lang="en-US" sz="8000" dirty="0" smtClean="0"/>
              <a:t> </a:t>
            </a:r>
            <a:r>
              <a:rPr lang="en-US" sz="8000" dirty="0" err="1" smtClean="0"/>
              <a:t>anak</a:t>
            </a:r>
            <a:r>
              <a:rPr lang="en-US" sz="8000" dirty="0" smtClean="0"/>
              <a:t> </a:t>
            </a:r>
            <a:r>
              <a:rPr lang="en-US" sz="8000" dirty="0" err="1" smtClean="0"/>
              <a:t>pada</a:t>
            </a:r>
            <a:r>
              <a:rPr lang="en-US" sz="8000" dirty="0" smtClean="0"/>
              <a:t> </a:t>
            </a:r>
            <a:r>
              <a:rPr lang="en-US" sz="8000" dirty="0" err="1" smtClean="0"/>
              <a:t>tingkatan</a:t>
            </a:r>
            <a:r>
              <a:rPr lang="en-US" sz="8000" dirty="0" smtClean="0"/>
              <a:t> yang </a:t>
            </a:r>
            <a:r>
              <a:rPr lang="en-US" sz="8000" dirty="0" err="1" smtClean="0"/>
              <a:t>semakin</a:t>
            </a:r>
            <a:r>
              <a:rPr lang="en-US" sz="8000" dirty="0" smtClean="0"/>
              <a:t> </a:t>
            </a:r>
            <a:r>
              <a:rPr lang="en-US" sz="8000" dirty="0" err="1" smtClean="0"/>
              <a:t>baik</a:t>
            </a:r>
            <a:r>
              <a:rPr lang="en-US" sz="8000" dirty="0" smtClean="0"/>
              <a:t>, </a:t>
            </a:r>
            <a:r>
              <a:rPr lang="en-US" sz="8000" dirty="0" err="1" smtClean="0"/>
              <a:t>anak</a:t>
            </a:r>
            <a:r>
              <a:rPr lang="en-US" sz="8000" dirty="0" smtClean="0"/>
              <a:t> </a:t>
            </a:r>
            <a:r>
              <a:rPr lang="en-US" sz="8000" dirty="0" err="1" smtClean="0"/>
              <a:t>dapat</a:t>
            </a:r>
            <a:r>
              <a:rPr lang="en-US" sz="8000" dirty="0" smtClean="0"/>
              <a:t> </a:t>
            </a:r>
            <a:r>
              <a:rPr lang="en-US" sz="8000" dirty="0" err="1" smtClean="0"/>
              <a:t>menggunakan</a:t>
            </a:r>
            <a:r>
              <a:rPr lang="en-US" sz="8000" dirty="0" smtClean="0"/>
              <a:t> </a:t>
            </a:r>
            <a:r>
              <a:rPr lang="en-US" sz="8000" dirty="0" err="1" smtClean="0"/>
              <a:t>hampir</a:t>
            </a:r>
            <a:r>
              <a:rPr lang="en-US" sz="8000" dirty="0" smtClean="0"/>
              <a:t> </a:t>
            </a:r>
            <a:r>
              <a:rPr lang="en-US" sz="8000" dirty="0" err="1" smtClean="0"/>
              <a:t>semua</a:t>
            </a:r>
            <a:r>
              <a:rPr lang="en-US" sz="8000" dirty="0" smtClean="0"/>
              <a:t> Anggota </a:t>
            </a:r>
            <a:r>
              <a:rPr lang="en-US" sz="8000" dirty="0" err="1" smtClean="0"/>
              <a:t>tubuhnya</a:t>
            </a:r>
            <a:r>
              <a:rPr lang="en-US" sz="8000" dirty="0" smtClean="0"/>
              <a:t> </a:t>
            </a:r>
            <a:r>
              <a:rPr lang="en-US" sz="8000" dirty="0" err="1" smtClean="0"/>
              <a:t>ketika</a:t>
            </a:r>
            <a:r>
              <a:rPr lang="en-US" sz="8000" dirty="0" smtClean="0"/>
              <a:t> </a:t>
            </a:r>
            <a:r>
              <a:rPr lang="en-US" sz="8000" dirty="0" err="1" smtClean="0"/>
              <a:t>menyusun</a:t>
            </a:r>
            <a:r>
              <a:rPr lang="en-US" sz="8000" dirty="0" smtClean="0"/>
              <a:t> </a:t>
            </a:r>
            <a:r>
              <a:rPr lang="en-US" sz="8000" dirty="0" err="1" smtClean="0"/>
              <a:t>sebuah</a:t>
            </a:r>
            <a:r>
              <a:rPr lang="en-US" sz="8000" dirty="0" smtClean="0"/>
              <a:t> </a:t>
            </a:r>
            <a:r>
              <a:rPr lang="en-US" sz="8000" dirty="0" err="1" smtClean="0"/>
              <a:t>pola</a:t>
            </a:r>
            <a:r>
              <a:rPr lang="en-US" sz="8000" dirty="0" smtClean="0"/>
              <a:t>, </a:t>
            </a:r>
            <a:r>
              <a:rPr lang="en-US" sz="8000" dirty="0" err="1" smtClean="0"/>
              <a:t>bentuk</a:t>
            </a:r>
            <a:r>
              <a:rPr lang="en-US" sz="8000" dirty="0" smtClean="0"/>
              <a:t> </a:t>
            </a:r>
            <a:r>
              <a:rPr lang="en-US" sz="8000" dirty="0" err="1" smtClean="0"/>
              <a:t>dan</a:t>
            </a:r>
            <a:r>
              <a:rPr lang="en-US" sz="8000" dirty="0" smtClean="0"/>
              <a:t> </a:t>
            </a:r>
            <a:r>
              <a:rPr lang="en-US" sz="8000" dirty="0" err="1" smtClean="0"/>
              <a:t>ruangan</a:t>
            </a:r>
            <a:r>
              <a:rPr lang="en-US" sz="8000" dirty="0" smtClean="0"/>
              <a:t> yang </a:t>
            </a:r>
            <a:r>
              <a:rPr lang="en-US" sz="8000" dirty="0" err="1" smtClean="0"/>
              <a:t>sulit</a:t>
            </a:r>
            <a:r>
              <a:rPr lang="en-US" sz="8000" dirty="0" smtClean="0"/>
              <a:t> </a:t>
            </a:r>
            <a:r>
              <a:rPr lang="en-US" sz="8000" dirty="0" err="1" smtClean="0"/>
              <a:t>dalam</a:t>
            </a:r>
            <a:r>
              <a:rPr lang="en-US" sz="8000" dirty="0" smtClean="0"/>
              <a:t> </a:t>
            </a:r>
            <a:r>
              <a:rPr lang="en-US" sz="8000" dirty="0" err="1" smtClean="0"/>
              <a:t>rangkaian</a:t>
            </a:r>
            <a:r>
              <a:rPr lang="en-US" sz="8000" dirty="0" smtClean="0"/>
              <a:t> </a:t>
            </a:r>
            <a:r>
              <a:rPr lang="en-US" sz="8000" dirty="0" err="1" smtClean="0"/>
              <a:t>penyusunan</a:t>
            </a:r>
            <a:r>
              <a:rPr lang="en-US" sz="8000" dirty="0" smtClean="0"/>
              <a:t> </a:t>
            </a:r>
            <a:r>
              <a:rPr lang="en-US" sz="8000" dirty="0" err="1" smtClean="0"/>
              <a:t>balok</a:t>
            </a:r>
            <a:r>
              <a:rPr lang="en-US" sz="8000" dirty="0" smtClean="0"/>
              <a:t> yang </a:t>
            </a:r>
            <a:r>
              <a:rPr lang="en-US" sz="8000" dirty="0" err="1" smtClean="0"/>
              <a:t>lebih</a:t>
            </a:r>
            <a:r>
              <a:rPr lang="en-US" sz="8000" dirty="0" smtClean="0"/>
              <a:t> </a:t>
            </a:r>
            <a:r>
              <a:rPr lang="en-US" sz="8000" dirty="0" err="1" smtClean="0"/>
              <a:t>rumit</a:t>
            </a:r>
            <a:r>
              <a:rPr lang="en-US" sz="8000" dirty="0" smtClean="0"/>
              <a:t>.	</a:t>
            </a:r>
            <a:endParaRPr lang="en-US" sz="8000" dirty="0"/>
          </a:p>
        </p:txBody>
      </p:sp>
    </p:spTree>
    <p:extLst>
      <p:ext uri="{BB962C8B-B14F-4D97-AF65-F5344CB8AC3E}">
        <p14:creationId xmlns:p14="http://schemas.microsoft.com/office/powerpoint/2010/main" val="1288465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620" y="568345"/>
            <a:ext cx="7583584" cy="1560716"/>
          </a:xfrm>
        </p:spPr>
        <p:txBody>
          <a:bodyPr/>
          <a:lstStyle/>
          <a:p>
            <a:r>
              <a:rPr lang="en-US" dirty="0"/>
              <a:t>Aktivitas </a:t>
            </a:r>
            <a:r>
              <a:rPr lang="en-US" dirty="0" err="1"/>
              <a:t>Bermain</a:t>
            </a:r>
            <a:r>
              <a:rPr lang="en-US" dirty="0"/>
              <a:t> </a:t>
            </a:r>
            <a:r>
              <a:rPr lang="en-US" dirty="0" err="1"/>
              <a:t>dan</a:t>
            </a:r>
            <a:r>
              <a:rPr lang="en-US" dirty="0"/>
              <a:t> </a:t>
            </a:r>
            <a:r>
              <a:rPr lang="en-US" dirty="0" err="1"/>
              <a:t>Integrasi</a:t>
            </a:r>
            <a:r>
              <a:rPr lang="en-US" dirty="0"/>
              <a:t> Sosial</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4893" y="2438400"/>
            <a:ext cx="2333778" cy="3534698"/>
          </a:xfrm>
        </p:spPr>
      </p:pic>
      <p:sp>
        <p:nvSpPr>
          <p:cNvPr id="4" name="Content Placeholder 3"/>
          <p:cNvSpPr>
            <a:spLocks noGrp="1"/>
          </p:cNvSpPr>
          <p:nvPr>
            <p:ph sz="half" idx="2"/>
          </p:nvPr>
        </p:nvSpPr>
        <p:spPr>
          <a:xfrm>
            <a:off x="3329449" y="2438400"/>
            <a:ext cx="5448755" cy="3657601"/>
          </a:xfrm>
        </p:spPr>
        <p:txBody>
          <a:bodyPr/>
          <a:lstStyle/>
          <a:p>
            <a:pPr marL="0" indent="0">
              <a:buNone/>
            </a:pPr>
            <a:r>
              <a:rPr lang="en-US" b="1" dirty="0" smtClean="0"/>
              <a:t>b</a:t>
            </a:r>
            <a:r>
              <a:rPr lang="en-US" sz="2200" dirty="0" smtClean="0"/>
              <a:t>. </a:t>
            </a:r>
            <a:r>
              <a:rPr lang="en-US" sz="2200" b="1" dirty="0" smtClean="0"/>
              <a:t>Clay </a:t>
            </a:r>
            <a:r>
              <a:rPr lang="en-US" sz="2200" b="1" dirty="0" err="1" smtClean="0"/>
              <a:t>atau</a:t>
            </a:r>
            <a:r>
              <a:rPr lang="en-US" sz="2200" b="1" dirty="0" smtClean="0"/>
              <a:t> Tanah </a:t>
            </a:r>
            <a:r>
              <a:rPr lang="en-US" sz="2200" b="1" dirty="0" err="1" smtClean="0"/>
              <a:t>Liat</a:t>
            </a:r>
            <a:endParaRPr lang="en-US" sz="2200" b="1" dirty="0" smtClean="0"/>
          </a:p>
          <a:p>
            <a:pPr marL="579438" indent="-342900">
              <a:buFont typeface="Wingdings" panose="05000000000000000000" pitchFamily="2" charset="2"/>
              <a:buChar char="Ø"/>
            </a:pPr>
            <a:r>
              <a:rPr lang="en-US" sz="2200" dirty="0" err="1" smtClean="0"/>
              <a:t>Mengembangkan</a:t>
            </a:r>
            <a:r>
              <a:rPr lang="en-US" sz="2200" dirty="0" smtClean="0"/>
              <a:t> </a:t>
            </a:r>
            <a:r>
              <a:rPr lang="en-US" sz="2200" dirty="0" err="1" smtClean="0"/>
              <a:t>kemampuan</a:t>
            </a:r>
            <a:r>
              <a:rPr lang="en-US" sz="2200" dirty="0" smtClean="0"/>
              <a:t> </a:t>
            </a:r>
            <a:r>
              <a:rPr lang="en-US" sz="2200" dirty="0" err="1" smtClean="0"/>
              <a:t>motorik</a:t>
            </a:r>
            <a:r>
              <a:rPr lang="en-US" sz="2200" dirty="0" smtClean="0"/>
              <a:t> </a:t>
            </a:r>
            <a:r>
              <a:rPr lang="en-US" sz="2200" dirty="0" err="1" smtClean="0"/>
              <a:t>halus</a:t>
            </a:r>
            <a:r>
              <a:rPr lang="en-US" sz="2200" dirty="0" smtClean="0"/>
              <a:t> </a:t>
            </a:r>
            <a:r>
              <a:rPr lang="en-US" sz="2200" dirty="0" err="1" smtClean="0"/>
              <a:t>anak</a:t>
            </a:r>
            <a:endParaRPr lang="en-US" sz="2200" dirty="0" smtClean="0"/>
          </a:p>
          <a:p>
            <a:pPr marL="579438" indent="-342900">
              <a:buFont typeface="Wingdings" panose="05000000000000000000" pitchFamily="2" charset="2"/>
              <a:buChar char="Ø"/>
            </a:pPr>
            <a:r>
              <a:rPr lang="en-US" sz="2200" dirty="0" err="1" smtClean="0"/>
              <a:t>Mengenal</a:t>
            </a:r>
            <a:r>
              <a:rPr lang="en-US" sz="2200" dirty="0" smtClean="0"/>
              <a:t> </a:t>
            </a:r>
            <a:r>
              <a:rPr lang="en-US" sz="2200" dirty="0" err="1" smtClean="0"/>
              <a:t>Konsep</a:t>
            </a:r>
            <a:r>
              <a:rPr lang="en-US" sz="2200" dirty="0" smtClean="0"/>
              <a:t> </a:t>
            </a:r>
            <a:r>
              <a:rPr lang="en-US" sz="2200" dirty="0" err="1" smtClean="0"/>
              <a:t>Warna</a:t>
            </a:r>
            <a:endParaRPr lang="en-US" sz="2200" dirty="0" smtClean="0"/>
          </a:p>
          <a:p>
            <a:pPr marL="579438" indent="-342900">
              <a:buFont typeface="Wingdings" panose="05000000000000000000" pitchFamily="2" charset="2"/>
              <a:buChar char="Ø"/>
            </a:pPr>
            <a:r>
              <a:rPr lang="en-US" sz="2200" dirty="0" err="1" smtClean="0"/>
              <a:t>Memperluas</a:t>
            </a:r>
            <a:r>
              <a:rPr lang="en-US" sz="2200" dirty="0" smtClean="0"/>
              <a:t> </a:t>
            </a:r>
            <a:r>
              <a:rPr lang="en-US" sz="2200" dirty="0" err="1" smtClean="0"/>
              <a:t>wawasan</a:t>
            </a:r>
            <a:r>
              <a:rPr lang="en-US" sz="2200" dirty="0" smtClean="0"/>
              <a:t> </a:t>
            </a:r>
            <a:r>
              <a:rPr lang="en-US" sz="2200" dirty="0" err="1" smtClean="0"/>
              <a:t>dan</a:t>
            </a:r>
            <a:r>
              <a:rPr lang="en-US" sz="2200" dirty="0" smtClean="0"/>
              <a:t> </a:t>
            </a:r>
            <a:r>
              <a:rPr lang="en-US" sz="2200" dirty="0" err="1" smtClean="0"/>
              <a:t>pengetahuan</a:t>
            </a:r>
            <a:r>
              <a:rPr lang="en-US" sz="2200" dirty="0" smtClean="0"/>
              <a:t> </a:t>
            </a:r>
            <a:r>
              <a:rPr lang="en-US" sz="2200" dirty="0" err="1" smtClean="0"/>
              <a:t>anak</a:t>
            </a:r>
            <a:endParaRPr lang="en-US" sz="2200" dirty="0" smtClean="0"/>
          </a:p>
          <a:p>
            <a:pPr marL="579438" indent="-342900">
              <a:buFont typeface="Wingdings" panose="05000000000000000000" pitchFamily="2" charset="2"/>
              <a:buChar char="Ø"/>
            </a:pPr>
            <a:r>
              <a:rPr lang="en-US" sz="2200" dirty="0" err="1" smtClean="0"/>
              <a:t>Mengembangkan</a:t>
            </a:r>
            <a:r>
              <a:rPr lang="en-US" sz="2200" dirty="0" smtClean="0"/>
              <a:t> </a:t>
            </a:r>
            <a:r>
              <a:rPr lang="en-US" sz="2200" dirty="0" err="1" smtClean="0"/>
              <a:t>imajinasi</a:t>
            </a:r>
            <a:r>
              <a:rPr lang="en-US" sz="2200" dirty="0" smtClean="0"/>
              <a:t> </a:t>
            </a:r>
            <a:r>
              <a:rPr lang="en-US" sz="2200" dirty="0" err="1" smtClean="0"/>
              <a:t>dan</a:t>
            </a:r>
            <a:r>
              <a:rPr lang="en-US" sz="2200" dirty="0" smtClean="0"/>
              <a:t> </a:t>
            </a:r>
            <a:r>
              <a:rPr lang="en-US" sz="2200" dirty="0" err="1" smtClean="0"/>
              <a:t>fantasi</a:t>
            </a:r>
            <a:endParaRPr lang="en-US" sz="2200" dirty="0" smtClean="0"/>
          </a:p>
          <a:p>
            <a:pPr marL="579438" indent="-342900">
              <a:buFont typeface="Wingdings" panose="05000000000000000000" pitchFamily="2" charset="2"/>
              <a:buChar char="Ø"/>
            </a:pPr>
            <a:r>
              <a:rPr lang="en-US" sz="2200" dirty="0" err="1" smtClean="0"/>
              <a:t>Mendorong</a:t>
            </a:r>
            <a:r>
              <a:rPr lang="en-US" sz="2200" dirty="0" smtClean="0"/>
              <a:t> </a:t>
            </a:r>
            <a:r>
              <a:rPr lang="en-US" sz="2200" dirty="0" err="1" smtClean="0"/>
              <a:t>kepercayaan</a:t>
            </a:r>
            <a:r>
              <a:rPr lang="en-US" sz="2200" dirty="0" smtClean="0"/>
              <a:t> </a:t>
            </a:r>
            <a:r>
              <a:rPr lang="en-US" sz="2200" dirty="0" err="1" smtClean="0"/>
              <a:t>diri</a:t>
            </a:r>
            <a:r>
              <a:rPr lang="en-US" sz="2200" dirty="0" smtClean="0"/>
              <a:t> </a:t>
            </a:r>
            <a:r>
              <a:rPr lang="en-US" sz="2200" dirty="0" err="1" smtClean="0"/>
              <a:t>anak</a:t>
            </a:r>
            <a:endParaRPr lang="en-US" sz="2200" dirty="0" smtClean="0"/>
          </a:p>
          <a:p>
            <a:pPr marL="579438" indent="-342900">
              <a:buFont typeface="Wingdings" panose="05000000000000000000" pitchFamily="2" charset="2"/>
              <a:buChar char="Ø"/>
            </a:pPr>
            <a:r>
              <a:rPr lang="en-US" sz="2200" dirty="0" err="1" smtClean="0"/>
              <a:t>Menimbulkan</a:t>
            </a:r>
            <a:r>
              <a:rPr lang="en-US" sz="2200" dirty="0" smtClean="0"/>
              <a:t> rasa </a:t>
            </a:r>
            <a:r>
              <a:rPr lang="en-US" sz="2200" dirty="0" err="1" smtClean="0"/>
              <a:t>bangga</a:t>
            </a:r>
            <a:r>
              <a:rPr lang="en-US" sz="2200" dirty="0" smtClean="0"/>
              <a:t> </a:t>
            </a:r>
            <a:r>
              <a:rPr lang="en-US" sz="2200" dirty="0" err="1" smtClean="0"/>
              <a:t>atas</a:t>
            </a:r>
            <a:r>
              <a:rPr lang="en-US" sz="2200" dirty="0" smtClean="0"/>
              <a:t> </a:t>
            </a:r>
            <a:r>
              <a:rPr lang="en-US" sz="2200" dirty="0" err="1" smtClean="0"/>
              <a:t>pencapaiannya</a:t>
            </a:r>
            <a:endParaRPr lang="en-US" sz="2200" dirty="0"/>
          </a:p>
        </p:txBody>
      </p:sp>
    </p:spTree>
    <p:extLst>
      <p:ext uri="{BB962C8B-B14F-4D97-AF65-F5344CB8AC3E}">
        <p14:creationId xmlns:p14="http://schemas.microsoft.com/office/powerpoint/2010/main" val="1041359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846" y="568345"/>
            <a:ext cx="7362358" cy="1560716"/>
          </a:xfrm>
        </p:spPr>
        <p:txBody>
          <a:bodyPr/>
          <a:lstStyle/>
          <a:p>
            <a:r>
              <a:rPr lang="en-US" dirty="0"/>
              <a:t>Aktivitas </a:t>
            </a:r>
            <a:r>
              <a:rPr lang="en-US" dirty="0" err="1"/>
              <a:t>Bermain</a:t>
            </a:r>
            <a:r>
              <a:rPr lang="en-US" dirty="0"/>
              <a:t> </a:t>
            </a:r>
            <a:r>
              <a:rPr lang="en-US" dirty="0" err="1"/>
              <a:t>dan</a:t>
            </a:r>
            <a:r>
              <a:rPr lang="en-US" dirty="0"/>
              <a:t> </a:t>
            </a:r>
            <a:r>
              <a:rPr lang="en-US" dirty="0" err="1"/>
              <a:t>Integrasi</a:t>
            </a:r>
            <a:r>
              <a:rPr lang="en-US" dirty="0"/>
              <a:t> Sosial</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42003" y="2438400"/>
            <a:ext cx="2621526" cy="3657601"/>
          </a:xfrm>
        </p:spPr>
      </p:pic>
      <p:sp>
        <p:nvSpPr>
          <p:cNvPr id="4" name="Content Placeholder 3"/>
          <p:cNvSpPr>
            <a:spLocks noGrp="1"/>
          </p:cNvSpPr>
          <p:nvPr>
            <p:ph sz="half" idx="2"/>
          </p:nvPr>
        </p:nvSpPr>
        <p:spPr>
          <a:xfrm>
            <a:off x="3639164" y="2438400"/>
            <a:ext cx="5139039" cy="3657601"/>
          </a:xfrm>
        </p:spPr>
        <p:txBody>
          <a:bodyPr/>
          <a:lstStyle/>
          <a:p>
            <a:pPr marL="0" indent="0">
              <a:buNone/>
            </a:pPr>
            <a:r>
              <a:rPr lang="en-US" sz="2200" b="1" dirty="0" smtClean="0"/>
              <a:t>c</a:t>
            </a:r>
            <a:r>
              <a:rPr lang="en-US" sz="2200" dirty="0" smtClean="0"/>
              <a:t>. </a:t>
            </a:r>
            <a:r>
              <a:rPr lang="en-US" sz="2200" b="1" dirty="0" err="1" smtClean="0"/>
              <a:t>Musik</a:t>
            </a:r>
            <a:r>
              <a:rPr lang="en-US" sz="2200" b="1" dirty="0" smtClean="0"/>
              <a:t> </a:t>
            </a:r>
          </a:p>
          <a:p>
            <a:pPr marL="319088" indent="-38100">
              <a:buFont typeface="Wingdings" panose="05000000000000000000" pitchFamily="2" charset="2"/>
              <a:buChar char="Ø"/>
            </a:pPr>
            <a:r>
              <a:rPr lang="en-US" dirty="0"/>
              <a:t> </a:t>
            </a:r>
            <a:r>
              <a:rPr lang="en-US" sz="2200" dirty="0" err="1" smtClean="0"/>
              <a:t>Literasi</a:t>
            </a:r>
            <a:r>
              <a:rPr lang="en-US" sz="2200" dirty="0" smtClean="0"/>
              <a:t> </a:t>
            </a:r>
            <a:r>
              <a:rPr lang="en-US" sz="2200" dirty="0" err="1" smtClean="0"/>
              <a:t>Awal</a:t>
            </a:r>
            <a:endParaRPr lang="en-US" sz="2200" dirty="0" smtClean="0"/>
          </a:p>
          <a:p>
            <a:pPr marL="319088" indent="-38100">
              <a:buFont typeface="Wingdings" panose="05000000000000000000" pitchFamily="2" charset="2"/>
              <a:buChar char="Ø"/>
            </a:pPr>
            <a:r>
              <a:rPr lang="en-US" sz="2200" dirty="0" smtClean="0"/>
              <a:t> </a:t>
            </a:r>
            <a:r>
              <a:rPr lang="en-US" sz="2200" dirty="0" err="1" smtClean="0"/>
              <a:t>Membangun</a:t>
            </a:r>
            <a:r>
              <a:rPr lang="en-US" sz="2200" dirty="0" smtClean="0"/>
              <a:t> </a:t>
            </a:r>
            <a:r>
              <a:rPr lang="en-US" sz="2200" dirty="0" err="1" smtClean="0"/>
              <a:t>kecerdasan</a:t>
            </a:r>
            <a:r>
              <a:rPr lang="en-US" sz="2200" dirty="0" smtClean="0"/>
              <a:t> </a:t>
            </a:r>
            <a:r>
              <a:rPr lang="en-US" sz="2200" dirty="0" err="1" smtClean="0"/>
              <a:t>anak</a:t>
            </a:r>
            <a:endParaRPr lang="en-US" sz="2200" dirty="0" smtClean="0"/>
          </a:p>
          <a:p>
            <a:pPr marL="319088" indent="-38100">
              <a:buFont typeface="Wingdings" panose="05000000000000000000" pitchFamily="2" charset="2"/>
              <a:buChar char="Ø"/>
            </a:pPr>
            <a:r>
              <a:rPr lang="en-US" sz="2200" dirty="0" smtClean="0"/>
              <a:t> </a:t>
            </a:r>
            <a:r>
              <a:rPr lang="en-US" sz="2200" dirty="0" err="1" smtClean="0"/>
              <a:t>Musik</a:t>
            </a:r>
            <a:r>
              <a:rPr lang="en-US" sz="2200" dirty="0" smtClean="0"/>
              <a:t> </a:t>
            </a:r>
            <a:r>
              <a:rPr lang="en-US" sz="2200" dirty="0" err="1" smtClean="0"/>
              <a:t>dapat</a:t>
            </a:r>
            <a:r>
              <a:rPr lang="en-US" sz="2200" dirty="0" smtClean="0"/>
              <a:t> </a:t>
            </a:r>
            <a:r>
              <a:rPr lang="en-US" sz="2200" dirty="0" err="1" smtClean="0"/>
              <a:t>melatih</a:t>
            </a:r>
            <a:r>
              <a:rPr lang="en-US" sz="2200" dirty="0" smtClean="0"/>
              <a:t> </a:t>
            </a:r>
            <a:r>
              <a:rPr lang="en-US" sz="2200" dirty="0" err="1" smtClean="0"/>
              <a:t>ingatan</a:t>
            </a:r>
            <a:r>
              <a:rPr lang="en-US" sz="2200" dirty="0" smtClean="0"/>
              <a:t> </a:t>
            </a:r>
            <a:r>
              <a:rPr lang="en-US" sz="2200" dirty="0" err="1" smtClean="0"/>
              <a:t>atau</a:t>
            </a:r>
            <a:r>
              <a:rPr lang="en-US" sz="2200" dirty="0" smtClean="0"/>
              <a:t> </a:t>
            </a:r>
            <a:r>
              <a:rPr lang="en-US" sz="2200" dirty="0" err="1" smtClean="0"/>
              <a:t>daya</a:t>
            </a:r>
            <a:r>
              <a:rPr lang="en-US" sz="2200" dirty="0" smtClean="0"/>
              <a:t> </a:t>
            </a:r>
            <a:r>
              <a:rPr lang="en-US" sz="2200" dirty="0" err="1" smtClean="0"/>
              <a:t>ingat</a:t>
            </a:r>
            <a:r>
              <a:rPr lang="en-US" sz="2200" dirty="0" smtClean="0"/>
              <a:t> </a:t>
            </a:r>
            <a:r>
              <a:rPr lang="en-US" sz="2200" dirty="0" err="1" smtClean="0"/>
              <a:t>anak</a:t>
            </a:r>
            <a:endParaRPr lang="en-US" sz="2200" dirty="0" smtClean="0"/>
          </a:p>
          <a:p>
            <a:pPr marL="319088" indent="-38100">
              <a:buFont typeface="Wingdings" panose="05000000000000000000" pitchFamily="2" charset="2"/>
              <a:buChar char="Ø"/>
            </a:pPr>
            <a:r>
              <a:rPr lang="en-US" sz="2200" dirty="0" smtClean="0"/>
              <a:t> </a:t>
            </a:r>
            <a:r>
              <a:rPr lang="en-US" sz="2200" dirty="0" err="1" smtClean="0"/>
              <a:t>Meningkatkan</a:t>
            </a:r>
            <a:r>
              <a:rPr lang="en-US" sz="2200" dirty="0" smtClean="0"/>
              <a:t> </a:t>
            </a:r>
            <a:r>
              <a:rPr lang="en-US" sz="2200" dirty="0" err="1" smtClean="0"/>
              <a:t>kemampuan</a:t>
            </a:r>
            <a:r>
              <a:rPr lang="en-US" sz="2200" dirty="0" smtClean="0"/>
              <a:t> </a:t>
            </a:r>
            <a:r>
              <a:rPr lang="en-US" sz="2200" dirty="0" err="1" smtClean="0"/>
              <a:t>sosial</a:t>
            </a:r>
            <a:r>
              <a:rPr lang="en-US" sz="2200" dirty="0" smtClean="0"/>
              <a:t> </a:t>
            </a:r>
            <a:r>
              <a:rPr lang="en-US" sz="2200" dirty="0" err="1" smtClean="0"/>
              <a:t>dan</a:t>
            </a:r>
            <a:r>
              <a:rPr lang="en-US" sz="2200" dirty="0" smtClean="0"/>
              <a:t> </a:t>
            </a:r>
            <a:r>
              <a:rPr lang="en-US" sz="2200" dirty="0" err="1" smtClean="0"/>
              <a:t>emosional</a:t>
            </a:r>
            <a:endParaRPr lang="en-US" sz="2200" dirty="0" smtClean="0"/>
          </a:p>
          <a:p>
            <a:pPr marL="319088" indent="-38100">
              <a:buFont typeface="Wingdings" panose="05000000000000000000" pitchFamily="2" charset="2"/>
              <a:buChar char="Ø"/>
            </a:pPr>
            <a:r>
              <a:rPr lang="en-US" sz="2200" dirty="0" smtClean="0"/>
              <a:t> </a:t>
            </a:r>
            <a:r>
              <a:rPr lang="en-US" sz="2200" dirty="0" err="1" smtClean="0"/>
              <a:t>Meningkatkan</a:t>
            </a:r>
            <a:r>
              <a:rPr lang="en-US" sz="2200" dirty="0" smtClean="0"/>
              <a:t> </a:t>
            </a:r>
            <a:r>
              <a:rPr lang="en-US" sz="2200" dirty="0" err="1" smtClean="0"/>
              <a:t>kemampuan</a:t>
            </a:r>
            <a:r>
              <a:rPr lang="en-US" sz="2200" dirty="0" smtClean="0"/>
              <a:t> </a:t>
            </a:r>
            <a:r>
              <a:rPr lang="en-US" sz="2200" dirty="0" err="1" smtClean="0"/>
              <a:t>fisik</a:t>
            </a:r>
            <a:r>
              <a:rPr lang="en-US" sz="2200" dirty="0" smtClean="0"/>
              <a:t>’</a:t>
            </a:r>
          </a:p>
          <a:p>
            <a:pPr marL="319088" indent="-38100">
              <a:buFont typeface="Wingdings" panose="05000000000000000000" pitchFamily="2" charset="2"/>
              <a:buChar char="Ø"/>
            </a:pPr>
            <a:r>
              <a:rPr lang="en-US" sz="2200" dirty="0" smtClean="0"/>
              <a:t> </a:t>
            </a:r>
            <a:r>
              <a:rPr lang="en-US" sz="2200" dirty="0" err="1" smtClean="0"/>
              <a:t>Meningkatkan</a:t>
            </a:r>
            <a:r>
              <a:rPr lang="en-US" sz="2200" dirty="0" smtClean="0"/>
              <a:t> </a:t>
            </a:r>
            <a:r>
              <a:rPr lang="en-US" sz="2200" dirty="0" err="1" smtClean="0"/>
              <a:t>kreativitas</a:t>
            </a:r>
            <a:r>
              <a:rPr lang="en-US" sz="2200" dirty="0" smtClean="0"/>
              <a:t> </a:t>
            </a:r>
            <a:r>
              <a:rPr lang="en-US" sz="2200" dirty="0" err="1" smtClean="0"/>
              <a:t>anak</a:t>
            </a:r>
            <a:endParaRPr lang="en-US" sz="2200" dirty="0"/>
          </a:p>
        </p:txBody>
      </p:sp>
    </p:spTree>
    <p:extLst>
      <p:ext uri="{BB962C8B-B14F-4D97-AF65-F5344CB8AC3E}">
        <p14:creationId xmlns:p14="http://schemas.microsoft.com/office/powerpoint/2010/main" val="1570354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846" y="568345"/>
            <a:ext cx="7362358" cy="1560716"/>
          </a:xfrm>
        </p:spPr>
        <p:txBody>
          <a:bodyPr/>
          <a:lstStyle/>
          <a:p>
            <a:r>
              <a:rPr lang="en-US" dirty="0"/>
              <a:t>Aktivitas </a:t>
            </a:r>
            <a:r>
              <a:rPr lang="en-US" dirty="0" err="1"/>
              <a:t>Bermain</a:t>
            </a:r>
            <a:r>
              <a:rPr lang="en-US" dirty="0"/>
              <a:t> </a:t>
            </a:r>
            <a:r>
              <a:rPr lang="en-US" dirty="0" err="1"/>
              <a:t>dan</a:t>
            </a:r>
            <a:r>
              <a:rPr lang="en-US" dirty="0"/>
              <a:t> </a:t>
            </a:r>
            <a:r>
              <a:rPr lang="en-US" dirty="0" err="1"/>
              <a:t>Integrasi</a:t>
            </a:r>
            <a:r>
              <a:rPr lang="en-US" dirty="0"/>
              <a:t> Sosial</a:t>
            </a:r>
          </a:p>
        </p:txBody>
      </p:sp>
      <p:sp>
        <p:nvSpPr>
          <p:cNvPr id="4" name="Content Placeholder 3"/>
          <p:cNvSpPr>
            <a:spLocks noGrp="1"/>
          </p:cNvSpPr>
          <p:nvPr>
            <p:ph sz="half" idx="2"/>
          </p:nvPr>
        </p:nvSpPr>
        <p:spPr>
          <a:xfrm>
            <a:off x="3639164" y="2438400"/>
            <a:ext cx="5139039" cy="3657601"/>
          </a:xfrm>
        </p:spPr>
        <p:txBody>
          <a:bodyPr/>
          <a:lstStyle/>
          <a:p>
            <a:pPr marL="0" indent="0">
              <a:buNone/>
            </a:pPr>
            <a:r>
              <a:rPr lang="id-ID" sz="2200" b="1" dirty="0"/>
              <a:t>d</a:t>
            </a:r>
            <a:r>
              <a:rPr lang="en-US" sz="2200" dirty="0" smtClean="0"/>
              <a:t>. </a:t>
            </a:r>
            <a:r>
              <a:rPr lang="id-ID" sz="2200" b="1" dirty="0" smtClean="0"/>
              <a:t>Creative Movement</a:t>
            </a:r>
            <a:endParaRPr lang="en-US" sz="2400" b="1" dirty="0" smtClean="0"/>
          </a:p>
          <a:p>
            <a:pPr marL="319088" indent="-38100">
              <a:buFont typeface="Wingdings" panose="05000000000000000000" pitchFamily="2" charset="2"/>
              <a:buChar char="Ø"/>
            </a:pPr>
            <a:r>
              <a:rPr lang="id-ID" sz="2400" dirty="0" smtClean="0"/>
              <a:t>B</a:t>
            </a:r>
            <a:r>
              <a:rPr lang="id-ID" sz="2400" dirty="0" smtClean="0"/>
              <a:t>elajar mengenai dirinya</a:t>
            </a:r>
          </a:p>
          <a:p>
            <a:pPr marL="319088" indent="-38100">
              <a:buFont typeface="Wingdings" panose="05000000000000000000" pitchFamily="2" charset="2"/>
              <a:buChar char="Ø"/>
            </a:pPr>
            <a:r>
              <a:rPr lang="id-ID" sz="2400" dirty="0" smtClean="0"/>
              <a:t>Meningkatkan rasa percaya diri</a:t>
            </a:r>
          </a:p>
          <a:p>
            <a:pPr marL="319088" indent="-38100">
              <a:buFont typeface="Wingdings" panose="05000000000000000000" pitchFamily="2" charset="2"/>
              <a:buChar char="Ø"/>
            </a:pPr>
            <a:r>
              <a:rPr lang="id-ID" sz="2400" dirty="0" smtClean="0"/>
              <a:t>Menemukan nilai gerakan fisik sebagai bentuk komunikasi</a:t>
            </a:r>
          </a:p>
          <a:p>
            <a:pPr marL="319088" indent="-38100">
              <a:buFont typeface="Wingdings" panose="05000000000000000000" pitchFamily="2" charset="2"/>
              <a:buChar char="Ø"/>
            </a:pPr>
            <a:r>
              <a:rPr lang="id-ID" sz="2400" dirty="0" smtClean="0"/>
              <a:t>Menginterpretasi komunikasi orang lain</a:t>
            </a:r>
          </a:p>
          <a:p>
            <a:pPr marL="319088" indent="-38100">
              <a:buFont typeface="Wingdings" panose="05000000000000000000" pitchFamily="2" charset="2"/>
              <a:buChar char="Ø"/>
            </a:pPr>
            <a:r>
              <a:rPr lang="id-ID" sz="2400" dirty="0" smtClean="0"/>
              <a:t>Meningkatkan kompetensi sosial</a:t>
            </a:r>
            <a:endParaRPr lang="en-US" sz="2400"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92944" y="1600200"/>
            <a:ext cx="2964656" cy="4756150"/>
          </a:xfrm>
        </p:spPr>
      </p:pic>
      <p:sp>
        <p:nvSpPr>
          <p:cNvPr id="7" name="Smiley Face 6"/>
          <p:cNvSpPr/>
          <p:nvPr/>
        </p:nvSpPr>
        <p:spPr>
          <a:xfrm>
            <a:off x="1185862" y="2438400"/>
            <a:ext cx="914400" cy="685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41774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846" y="568345"/>
            <a:ext cx="7362358" cy="1560716"/>
          </a:xfrm>
        </p:spPr>
        <p:txBody>
          <a:bodyPr/>
          <a:lstStyle/>
          <a:p>
            <a:r>
              <a:rPr lang="en-US" dirty="0"/>
              <a:t>Aktivitas </a:t>
            </a:r>
            <a:r>
              <a:rPr lang="en-US" dirty="0" err="1"/>
              <a:t>Bermain</a:t>
            </a:r>
            <a:r>
              <a:rPr lang="en-US" dirty="0"/>
              <a:t> </a:t>
            </a:r>
            <a:r>
              <a:rPr lang="en-US" dirty="0" err="1"/>
              <a:t>dan</a:t>
            </a:r>
            <a:r>
              <a:rPr lang="en-US" dirty="0"/>
              <a:t> </a:t>
            </a:r>
            <a:r>
              <a:rPr lang="en-US" dirty="0" err="1"/>
              <a:t>Integrasi</a:t>
            </a:r>
            <a:r>
              <a:rPr lang="en-US" dirty="0"/>
              <a:t> Sosial</a:t>
            </a:r>
          </a:p>
        </p:txBody>
      </p:sp>
      <p:sp>
        <p:nvSpPr>
          <p:cNvPr id="4" name="Content Placeholder 3"/>
          <p:cNvSpPr>
            <a:spLocks noGrp="1"/>
          </p:cNvSpPr>
          <p:nvPr>
            <p:ph sz="half" idx="2"/>
          </p:nvPr>
        </p:nvSpPr>
        <p:spPr>
          <a:xfrm>
            <a:off x="3639164" y="2438400"/>
            <a:ext cx="5139039" cy="3657601"/>
          </a:xfrm>
        </p:spPr>
        <p:txBody>
          <a:bodyPr/>
          <a:lstStyle/>
          <a:p>
            <a:pPr marL="0" indent="0">
              <a:buNone/>
            </a:pPr>
            <a:r>
              <a:rPr lang="id-ID" sz="2200" b="1" dirty="0" smtClean="0"/>
              <a:t>e.</a:t>
            </a:r>
            <a:r>
              <a:rPr lang="en-US" sz="2200" dirty="0" smtClean="0"/>
              <a:t> </a:t>
            </a:r>
            <a:r>
              <a:rPr lang="id-ID" sz="2200" b="1" dirty="0" smtClean="0"/>
              <a:t>Sociodramatic Play</a:t>
            </a:r>
            <a:endParaRPr lang="en-US" sz="2400" b="1" dirty="0" smtClean="0"/>
          </a:p>
          <a:p>
            <a:pPr marL="319088" indent="-38100">
              <a:buFont typeface="Wingdings" panose="05000000000000000000" pitchFamily="2" charset="2"/>
              <a:buChar char="Ø"/>
            </a:pPr>
            <a:r>
              <a:rPr lang="id-ID" sz="2400" dirty="0" smtClean="0"/>
              <a:t>Meningkatkan kerjasama kelompok</a:t>
            </a:r>
          </a:p>
          <a:p>
            <a:pPr marL="319088" indent="-38100">
              <a:buFont typeface="Wingdings" panose="05000000000000000000" pitchFamily="2" charset="2"/>
              <a:buChar char="Ø"/>
            </a:pPr>
            <a:r>
              <a:rPr lang="id-ID" sz="2400" dirty="0" smtClean="0"/>
              <a:t>Meningkatkan interaksi sosial</a:t>
            </a:r>
          </a:p>
          <a:p>
            <a:pPr marL="319088" indent="-38100">
              <a:buFont typeface="Wingdings" panose="05000000000000000000" pitchFamily="2" charset="2"/>
              <a:buChar char="Ø"/>
            </a:pPr>
            <a:r>
              <a:rPr lang="id-ID" sz="2400" dirty="0" smtClean="0"/>
              <a:t>Meningkatkan produktifitas kelompok</a:t>
            </a:r>
          </a:p>
          <a:p>
            <a:pPr marL="319088" indent="-38100">
              <a:buFont typeface="Wingdings" panose="05000000000000000000" pitchFamily="2" charset="2"/>
              <a:buChar char="Ø"/>
            </a:pPr>
            <a:r>
              <a:rPr lang="id-ID" sz="2400" dirty="0" smtClean="0"/>
              <a:t>Mencoba berbagai peran sosial</a:t>
            </a:r>
          </a:p>
          <a:p>
            <a:pPr marL="319088" indent="-38100">
              <a:buFont typeface="Wingdings" panose="05000000000000000000" pitchFamily="2" charset="2"/>
              <a:buChar char="Ø"/>
            </a:pPr>
            <a:r>
              <a:rPr lang="id-ID" sz="2400" dirty="0" smtClean="0"/>
              <a:t>Melihat dari sudut pandang orang lain</a:t>
            </a:r>
            <a:endParaRPr lang="en-US" sz="2400" dirty="0"/>
          </a:p>
        </p:txBody>
      </p:sp>
      <p:sp>
        <p:nvSpPr>
          <p:cNvPr id="7" name="Smiley Face 6"/>
          <p:cNvSpPr/>
          <p:nvPr/>
        </p:nvSpPr>
        <p:spPr>
          <a:xfrm>
            <a:off x="1185862" y="2438400"/>
            <a:ext cx="914400" cy="685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26" name="Picture 2" descr="C:\Program Files (x86)\Microsoft Office\MEDIA\CAGCAT10\j0233018.wmf"/>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981201"/>
            <a:ext cx="3001601" cy="330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485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1"/>
            <a:ext cx="8473404" cy="10668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3200" dirty="0" err="1" smtClean="0"/>
              <a:t>Bermain</a:t>
            </a:r>
            <a:r>
              <a:rPr lang="en-US" sz="3200" dirty="0" smtClean="0"/>
              <a:t> </a:t>
            </a:r>
            <a:r>
              <a:rPr lang="en-US" sz="3200" dirty="0" err="1" smtClean="0"/>
              <a:t>dan</a:t>
            </a:r>
            <a:r>
              <a:rPr lang="en-US" sz="3200" dirty="0" smtClean="0"/>
              <a:t> </a:t>
            </a:r>
            <a:r>
              <a:rPr lang="en-US" sz="3200" dirty="0" err="1" smtClean="0"/>
              <a:t>Penerimaan</a:t>
            </a:r>
            <a:r>
              <a:rPr lang="en-US" sz="3200" dirty="0" smtClean="0"/>
              <a:t> </a:t>
            </a:r>
            <a:r>
              <a:rPr lang="en-US" sz="3200" dirty="0" err="1" smtClean="0"/>
              <a:t>Kelompok</a:t>
            </a:r>
            <a:r>
              <a:rPr lang="en-US" sz="3200" dirty="0" smtClean="0"/>
              <a:t> </a:t>
            </a:r>
            <a:r>
              <a:rPr lang="en-US" sz="3200" dirty="0" err="1" smtClean="0"/>
              <a:t>teman</a:t>
            </a:r>
            <a:r>
              <a:rPr lang="en-US" sz="3200" dirty="0" smtClean="0"/>
              <a:t> </a:t>
            </a:r>
            <a:r>
              <a:rPr lang="en-US" sz="3200" dirty="0" err="1" smtClean="0"/>
              <a:t>sebaya</a:t>
            </a:r>
            <a:r>
              <a:rPr lang="en-US" sz="3200" dirty="0" smtClean="0"/>
              <a:t> </a:t>
            </a:r>
            <a:r>
              <a:rPr lang="en-US" sz="3200" dirty="0" err="1" smtClean="0"/>
              <a:t>bagi</a:t>
            </a:r>
            <a:r>
              <a:rPr lang="en-US" sz="3200" dirty="0" smtClean="0"/>
              <a:t> </a:t>
            </a:r>
            <a:r>
              <a:rPr lang="en-US" sz="3200" dirty="0" err="1" smtClean="0"/>
              <a:t>anak</a:t>
            </a:r>
            <a:endParaRPr lang="en-US" sz="3200" dirty="0"/>
          </a:p>
        </p:txBody>
      </p:sp>
      <p:sp>
        <p:nvSpPr>
          <p:cNvPr id="3" name="Content Placeholder 2"/>
          <p:cNvSpPr>
            <a:spLocks noGrp="1"/>
          </p:cNvSpPr>
          <p:nvPr>
            <p:ph idx="1"/>
          </p:nvPr>
        </p:nvSpPr>
        <p:spPr>
          <a:xfrm>
            <a:off x="228600" y="1295400"/>
            <a:ext cx="8915400" cy="4913671"/>
          </a:xfrm>
        </p:spPr>
        <p:txBody>
          <a:bodyPr>
            <a:noAutofit/>
          </a:bodyPr>
          <a:lstStyle/>
          <a:p>
            <a:pPr lvl="1" algn="just">
              <a:buFont typeface="Wingdings" panose="05000000000000000000" pitchFamily="2" charset="2"/>
              <a:buChar char="ü"/>
            </a:pPr>
            <a:r>
              <a:rPr lang="en-US" sz="2400" dirty="0" err="1" smtClean="0"/>
              <a:t>Penerimaan</a:t>
            </a:r>
            <a:r>
              <a:rPr lang="en-US" sz="2400" dirty="0" smtClean="0"/>
              <a:t> </a:t>
            </a:r>
            <a:r>
              <a:rPr lang="en-US" sz="2400" dirty="0" err="1" smtClean="0"/>
              <a:t>teman</a:t>
            </a:r>
            <a:r>
              <a:rPr lang="en-US" sz="2400" dirty="0" smtClean="0"/>
              <a:t> </a:t>
            </a:r>
            <a:r>
              <a:rPr lang="en-US" sz="2400" dirty="0" err="1" smtClean="0"/>
              <a:t>sebaya</a:t>
            </a:r>
            <a:r>
              <a:rPr lang="en-US" sz="2400" dirty="0" smtClean="0"/>
              <a:t> </a:t>
            </a:r>
            <a:r>
              <a:rPr lang="en-US" sz="2400" dirty="0" err="1" smtClean="0"/>
              <a:t>dipengaruhi</a:t>
            </a:r>
            <a:r>
              <a:rPr lang="en-US" sz="2400" dirty="0" smtClean="0"/>
              <a:t> </a:t>
            </a:r>
            <a:r>
              <a:rPr lang="en-US" sz="2400" dirty="0" err="1" smtClean="0"/>
              <a:t>oleh</a:t>
            </a:r>
            <a:r>
              <a:rPr lang="en-US" sz="2400" dirty="0" smtClean="0"/>
              <a:t> </a:t>
            </a:r>
            <a:r>
              <a:rPr lang="en-US" sz="2400" dirty="0" err="1" smtClean="0"/>
              <a:t>berbagai</a:t>
            </a:r>
            <a:r>
              <a:rPr lang="en-US" sz="2400" dirty="0" smtClean="0"/>
              <a:t> </a:t>
            </a:r>
            <a:r>
              <a:rPr lang="en-US" sz="2400" dirty="0" err="1" smtClean="0"/>
              <a:t>perilaku</a:t>
            </a:r>
            <a:r>
              <a:rPr lang="en-US" sz="2400" dirty="0" smtClean="0"/>
              <a:t> yang </a:t>
            </a:r>
            <a:r>
              <a:rPr lang="en-US" sz="2400" dirty="0" err="1" smtClean="0"/>
              <a:t>menggambarkan</a:t>
            </a:r>
            <a:r>
              <a:rPr lang="en-US" sz="2400" dirty="0" smtClean="0"/>
              <a:t> </a:t>
            </a:r>
            <a:r>
              <a:rPr lang="en-US" sz="2400" dirty="0" err="1" smtClean="0"/>
              <a:t>kompetensi</a:t>
            </a:r>
            <a:r>
              <a:rPr lang="en-US" sz="2400" dirty="0" smtClean="0"/>
              <a:t> </a:t>
            </a:r>
            <a:r>
              <a:rPr lang="en-US" sz="2400" dirty="0" err="1" smtClean="0"/>
              <a:t>sosial</a:t>
            </a:r>
            <a:r>
              <a:rPr lang="en-US" sz="2400" dirty="0" smtClean="0"/>
              <a:t> </a:t>
            </a:r>
            <a:r>
              <a:rPr lang="en-US" sz="2400" dirty="0" err="1" smtClean="0"/>
              <a:t>anak</a:t>
            </a:r>
            <a:r>
              <a:rPr lang="en-US" sz="2400" dirty="0" smtClean="0"/>
              <a:t>. </a:t>
            </a:r>
            <a:r>
              <a:rPr lang="en-US" sz="2400" dirty="0" err="1" smtClean="0"/>
              <a:t>Sejumlah</a:t>
            </a:r>
            <a:r>
              <a:rPr lang="en-US" sz="2400" dirty="0" smtClean="0"/>
              <a:t> </a:t>
            </a:r>
            <a:r>
              <a:rPr lang="en-US" sz="2400" dirty="0" err="1" smtClean="0"/>
              <a:t>perilaku</a:t>
            </a:r>
            <a:r>
              <a:rPr lang="en-US" sz="2400" dirty="0" smtClean="0"/>
              <a:t> </a:t>
            </a:r>
            <a:r>
              <a:rPr lang="en-US" sz="2400" dirty="0" err="1" smtClean="0"/>
              <a:t>prososial</a:t>
            </a:r>
            <a:r>
              <a:rPr lang="en-US" sz="2400" dirty="0" smtClean="0"/>
              <a:t>, </a:t>
            </a:r>
            <a:r>
              <a:rPr lang="en-US" sz="2400" dirty="0" err="1" smtClean="0"/>
              <a:t>gemar</a:t>
            </a:r>
            <a:r>
              <a:rPr lang="en-US" sz="2400" dirty="0" smtClean="0"/>
              <a:t> </a:t>
            </a:r>
            <a:r>
              <a:rPr lang="en-US" sz="2400" dirty="0" err="1" smtClean="0"/>
              <a:t>menolong</a:t>
            </a:r>
            <a:r>
              <a:rPr lang="en-US" sz="2400" dirty="0" smtClean="0"/>
              <a:t>, </a:t>
            </a:r>
            <a:r>
              <a:rPr lang="id-ID" sz="2400" dirty="0" smtClean="0"/>
              <a:t>k</a:t>
            </a:r>
            <a:r>
              <a:rPr lang="en-US" sz="2400" dirty="0" err="1" smtClean="0"/>
              <a:t>ooperatif</a:t>
            </a:r>
            <a:r>
              <a:rPr lang="en-US" sz="2400" dirty="0" smtClean="0"/>
              <a:t>, </a:t>
            </a:r>
            <a:r>
              <a:rPr lang="en-US" sz="2400" dirty="0" err="1" smtClean="0"/>
              <a:t>memperlihatkan</a:t>
            </a:r>
            <a:r>
              <a:rPr lang="en-US" sz="2400" dirty="0" smtClean="0"/>
              <a:t> </a:t>
            </a:r>
            <a:r>
              <a:rPr lang="en-US" sz="2400" dirty="0" err="1" smtClean="0"/>
              <a:t>ketrampilan</a:t>
            </a:r>
            <a:r>
              <a:rPr lang="en-US" sz="2400" dirty="0" smtClean="0"/>
              <a:t> </a:t>
            </a:r>
            <a:r>
              <a:rPr lang="en-US" sz="2400" dirty="0" err="1" smtClean="0"/>
              <a:t>memimpin</a:t>
            </a:r>
            <a:r>
              <a:rPr lang="en-US" sz="2400" dirty="0"/>
              <a:t> </a:t>
            </a:r>
            <a:r>
              <a:rPr lang="en-US" sz="2400" dirty="0" err="1" smtClean="0"/>
              <a:t>akan</a:t>
            </a:r>
            <a:r>
              <a:rPr lang="en-US" sz="2400" dirty="0" smtClean="0"/>
              <a:t> </a:t>
            </a:r>
            <a:r>
              <a:rPr lang="en-US" sz="2400" dirty="0" err="1" smtClean="0"/>
              <a:t>berpengaruh</a:t>
            </a:r>
            <a:r>
              <a:rPr lang="en-US" sz="2400" dirty="0" smtClean="0"/>
              <a:t> </a:t>
            </a:r>
            <a:r>
              <a:rPr lang="en-US" sz="2400" dirty="0" err="1" smtClean="0"/>
              <a:t>terhadap</a:t>
            </a:r>
            <a:r>
              <a:rPr lang="en-US" sz="2400" dirty="0" smtClean="0"/>
              <a:t> </a:t>
            </a:r>
            <a:r>
              <a:rPr lang="en-US" sz="2400" dirty="0" err="1" smtClean="0"/>
              <a:t>penerimaan</a:t>
            </a:r>
            <a:r>
              <a:rPr lang="en-US" sz="2400" dirty="0" smtClean="0"/>
              <a:t> </a:t>
            </a:r>
            <a:r>
              <a:rPr lang="en-US" sz="2400" dirty="0" err="1" smtClean="0"/>
              <a:t>teman</a:t>
            </a:r>
            <a:r>
              <a:rPr lang="en-US" sz="2400" dirty="0" smtClean="0"/>
              <a:t> </a:t>
            </a:r>
            <a:r>
              <a:rPr lang="en-US" sz="2400" dirty="0" err="1" smtClean="0"/>
              <a:t>sebaya</a:t>
            </a:r>
            <a:r>
              <a:rPr lang="en-US" sz="2400" dirty="0" smtClean="0"/>
              <a:t>.</a:t>
            </a:r>
          </a:p>
          <a:p>
            <a:pPr lvl="1" algn="just">
              <a:buFont typeface="Wingdings" panose="05000000000000000000" pitchFamily="2" charset="2"/>
              <a:buChar char="ü"/>
            </a:pPr>
            <a:r>
              <a:rPr lang="en-US" sz="2400" dirty="0" err="1" smtClean="0"/>
              <a:t>Penerimaan</a:t>
            </a:r>
            <a:r>
              <a:rPr lang="en-US" sz="2400" dirty="0" smtClean="0"/>
              <a:t> </a:t>
            </a:r>
            <a:r>
              <a:rPr lang="en-US" sz="2400" dirty="0" err="1" smtClean="0"/>
              <a:t>teman</a:t>
            </a:r>
            <a:r>
              <a:rPr lang="en-US" sz="2400" dirty="0" smtClean="0"/>
              <a:t> </a:t>
            </a:r>
            <a:r>
              <a:rPr lang="en-US" sz="2400" dirty="0" err="1" smtClean="0"/>
              <a:t>sebaya</a:t>
            </a:r>
            <a:r>
              <a:rPr lang="en-US" sz="2400" dirty="0"/>
              <a:t> </a:t>
            </a:r>
            <a:r>
              <a:rPr lang="en-US" sz="2400" dirty="0" err="1" smtClean="0"/>
              <a:t>akan</a:t>
            </a:r>
            <a:r>
              <a:rPr lang="en-US" sz="2400" dirty="0" smtClean="0"/>
              <a:t> </a:t>
            </a:r>
            <a:r>
              <a:rPr lang="en-US" sz="2400" dirty="0" err="1" smtClean="0"/>
              <a:t>memberikan</a:t>
            </a:r>
            <a:r>
              <a:rPr lang="en-US" sz="2400" dirty="0" smtClean="0"/>
              <a:t> </a:t>
            </a:r>
            <a:r>
              <a:rPr lang="en-US" sz="2400" dirty="0" err="1" smtClean="0"/>
              <a:t>kesempatan</a:t>
            </a:r>
            <a:r>
              <a:rPr lang="en-US" sz="2400" dirty="0" smtClean="0"/>
              <a:t> </a:t>
            </a:r>
            <a:r>
              <a:rPr lang="en-US" sz="2400" dirty="0" err="1" smtClean="0"/>
              <a:t>untuk</a:t>
            </a:r>
            <a:r>
              <a:rPr lang="en-US" sz="2400" dirty="0" smtClean="0"/>
              <a:t> </a:t>
            </a:r>
            <a:r>
              <a:rPr lang="en-US" sz="2400" dirty="0" err="1" smtClean="0"/>
              <a:t>belajar</a:t>
            </a:r>
            <a:r>
              <a:rPr lang="en-US" sz="2400" dirty="0" smtClean="0"/>
              <a:t> </a:t>
            </a:r>
            <a:r>
              <a:rPr lang="en-US" sz="2400" dirty="0" err="1" smtClean="0"/>
              <a:t>bernegosiasi</a:t>
            </a:r>
            <a:r>
              <a:rPr lang="en-US" sz="2400" dirty="0" smtClean="0"/>
              <a:t>, </a:t>
            </a:r>
            <a:r>
              <a:rPr lang="en-US" sz="2400" dirty="0" err="1" smtClean="0"/>
              <a:t>melakukan</a:t>
            </a:r>
            <a:r>
              <a:rPr lang="en-US" sz="2400" dirty="0" smtClean="0"/>
              <a:t> </a:t>
            </a:r>
            <a:r>
              <a:rPr lang="en-US" sz="2400" dirty="0" err="1" smtClean="0"/>
              <a:t>kompromi</a:t>
            </a:r>
            <a:r>
              <a:rPr lang="en-US" sz="2400" dirty="0" smtClean="0"/>
              <a:t>, </a:t>
            </a:r>
            <a:r>
              <a:rPr lang="en-US" sz="2400" dirty="0" err="1" smtClean="0"/>
              <a:t>bekerjasama</a:t>
            </a:r>
            <a:r>
              <a:rPr lang="en-US" sz="2400" dirty="0" smtClean="0"/>
              <a:t>, </a:t>
            </a:r>
            <a:r>
              <a:rPr lang="en-US" sz="2400" dirty="0" err="1" smtClean="0"/>
              <a:t>dan</a:t>
            </a:r>
            <a:r>
              <a:rPr lang="en-US" sz="2400" dirty="0" smtClean="0"/>
              <a:t> </a:t>
            </a:r>
            <a:r>
              <a:rPr lang="en-US" sz="2400" dirty="0" err="1" smtClean="0"/>
              <a:t>melakukan</a:t>
            </a:r>
            <a:r>
              <a:rPr lang="en-US" sz="2400" dirty="0" smtClean="0"/>
              <a:t> </a:t>
            </a:r>
            <a:r>
              <a:rPr lang="en-US" sz="2400" dirty="0" err="1" smtClean="0"/>
              <a:t>eksplorasi</a:t>
            </a:r>
            <a:r>
              <a:rPr lang="en-US" sz="2400" dirty="0" smtClean="0"/>
              <a:t> ide. </a:t>
            </a:r>
            <a:r>
              <a:rPr lang="en-US" sz="2400" dirty="0" err="1" smtClean="0"/>
              <a:t>Bahkan</a:t>
            </a:r>
            <a:r>
              <a:rPr lang="en-US" sz="2400" dirty="0" smtClean="0"/>
              <a:t> </a:t>
            </a:r>
            <a:r>
              <a:rPr lang="en-US" sz="2400" dirty="0" err="1" smtClean="0"/>
              <a:t>berpengaruh</a:t>
            </a:r>
            <a:r>
              <a:rPr lang="en-US" sz="2400" dirty="0" smtClean="0"/>
              <a:t> </a:t>
            </a:r>
            <a:r>
              <a:rPr lang="en-US" sz="2400" dirty="0" err="1" smtClean="0"/>
              <a:t>bagi</a:t>
            </a:r>
            <a:r>
              <a:rPr lang="en-US" sz="2400" dirty="0" smtClean="0"/>
              <a:t> </a:t>
            </a:r>
            <a:r>
              <a:rPr lang="en-US" sz="2400" dirty="0" err="1" smtClean="0"/>
              <a:t>perkembangan</a:t>
            </a:r>
            <a:r>
              <a:rPr lang="en-US" sz="2400" dirty="0" smtClean="0"/>
              <a:t> </a:t>
            </a:r>
            <a:r>
              <a:rPr lang="en-US" sz="2400" dirty="0" err="1" smtClean="0"/>
              <a:t>fungsi</a:t>
            </a:r>
            <a:r>
              <a:rPr lang="en-US" sz="2400" dirty="0" smtClean="0"/>
              <a:t> </a:t>
            </a:r>
            <a:r>
              <a:rPr lang="en-US" sz="2400" dirty="0" err="1" smtClean="0"/>
              <a:t>akademik</a:t>
            </a:r>
            <a:r>
              <a:rPr lang="en-US" sz="2400" dirty="0" smtClean="0"/>
              <a:t>, </a:t>
            </a:r>
            <a:r>
              <a:rPr lang="en-US" sz="2400" dirty="0" err="1" smtClean="0"/>
              <a:t>kognisi</a:t>
            </a:r>
            <a:r>
              <a:rPr lang="en-US" sz="2400" dirty="0" smtClean="0"/>
              <a:t> </a:t>
            </a:r>
            <a:r>
              <a:rPr lang="en-US" sz="2400" dirty="0" err="1" smtClean="0"/>
              <a:t>dan</a:t>
            </a:r>
            <a:r>
              <a:rPr lang="en-US" sz="2400" dirty="0" smtClean="0"/>
              <a:t> </a:t>
            </a:r>
            <a:r>
              <a:rPr lang="en-US" sz="2400" dirty="0" err="1" smtClean="0"/>
              <a:t>emosi</a:t>
            </a:r>
            <a:r>
              <a:rPr lang="en-US" sz="2400" dirty="0" smtClean="0"/>
              <a:t> </a:t>
            </a:r>
            <a:r>
              <a:rPr lang="en-US" sz="2400" dirty="0" err="1" smtClean="0"/>
              <a:t>anak</a:t>
            </a:r>
            <a:r>
              <a:rPr lang="en-US" sz="2400" dirty="0" smtClean="0"/>
              <a:t>.</a:t>
            </a:r>
          </a:p>
          <a:p>
            <a:pPr lvl="1" algn="just">
              <a:buFont typeface="Wingdings" panose="05000000000000000000" pitchFamily="2" charset="2"/>
              <a:buChar char="ü"/>
            </a:pPr>
            <a:r>
              <a:rPr lang="en-US" sz="2400" dirty="0" err="1" smtClean="0"/>
              <a:t>Anak</a:t>
            </a:r>
            <a:r>
              <a:rPr lang="en-US" sz="2400" dirty="0" smtClean="0"/>
              <a:t> yang </a:t>
            </a:r>
            <a:r>
              <a:rPr lang="en-US" sz="2400" dirty="0" err="1" smtClean="0"/>
              <a:t>dalam</a:t>
            </a:r>
            <a:r>
              <a:rPr lang="en-US" sz="2400" dirty="0" smtClean="0"/>
              <a:t> </a:t>
            </a:r>
            <a:r>
              <a:rPr lang="en-US" sz="2400" dirty="0" err="1" smtClean="0"/>
              <a:t>tumbuh</a:t>
            </a:r>
            <a:r>
              <a:rPr lang="en-US" sz="2400" dirty="0" smtClean="0"/>
              <a:t> </a:t>
            </a:r>
            <a:r>
              <a:rPr lang="en-US" sz="2400" dirty="0" err="1" smtClean="0"/>
              <a:t>kembang</a:t>
            </a:r>
            <a:r>
              <a:rPr lang="en-US" sz="2400" dirty="0" smtClean="0"/>
              <a:t> </a:t>
            </a:r>
            <a:r>
              <a:rPr lang="en-US" sz="2400" dirty="0" err="1" smtClean="0"/>
              <a:t>bermainnya</a:t>
            </a:r>
            <a:r>
              <a:rPr lang="en-US" sz="2400" dirty="0" smtClean="0"/>
              <a:t> </a:t>
            </a:r>
            <a:r>
              <a:rPr lang="en-US" sz="2400" dirty="0" err="1" smtClean="0"/>
              <a:t>memperoleh</a:t>
            </a:r>
            <a:r>
              <a:rPr lang="en-US" sz="2400" dirty="0" smtClean="0"/>
              <a:t> </a:t>
            </a:r>
            <a:r>
              <a:rPr lang="en-US" sz="2400" dirty="0" err="1" smtClean="0"/>
              <a:t>penerimaan</a:t>
            </a:r>
            <a:r>
              <a:rPr lang="en-US" sz="2400" dirty="0" smtClean="0"/>
              <a:t> </a:t>
            </a:r>
            <a:r>
              <a:rPr lang="en-US" sz="2400" dirty="0" err="1" smtClean="0"/>
              <a:t>teman</a:t>
            </a:r>
            <a:r>
              <a:rPr lang="en-US" sz="2400" dirty="0" smtClean="0"/>
              <a:t> </a:t>
            </a:r>
            <a:r>
              <a:rPr lang="en-US" sz="2400" dirty="0" err="1" smtClean="0"/>
              <a:t>sebaya</a:t>
            </a:r>
            <a:r>
              <a:rPr lang="en-US" sz="2400" dirty="0" smtClean="0"/>
              <a:t> yang </a:t>
            </a:r>
            <a:r>
              <a:rPr lang="en-US" sz="2400" dirty="0" err="1" smtClean="0"/>
              <a:t>baik</a:t>
            </a:r>
            <a:r>
              <a:rPr lang="en-US" sz="2400" dirty="0" smtClean="0"/>
              <a:t> </a:t>
            </a:r>
            <a:r>
              <a:rPr lang="en-US" sz="2400" dirty="0" err="1" smtClean="0"/>
              <a:t>dari</a:t>
            </a:r>
            <a:r>
              <a:rPr lang="en-US" sz="2400" dirty="0" smtClean="0"/>
              <a:t> </a:t>
            </a:r>
            <a:r>
              <a:rPr lang="en-US" sz="2400" dirty="0" err="1" smtClean="0"/>
              <a:t>lingkungan</a:t>
            </a:r>
            <a:r>
              <a:rPr lang="en-US" sz="2400" dirty="0" smtClean="0"/>
              <a:t> </a:t>
            </a:r>
            <a:r>
              <a:rPr lang="en-US" sz="2400" dirty="0" err="1" smtClean="0"/>
              <a:t>akan</a:t>
            </a:r>
            <a:r>
              <a:rPr lang="en-US" sz="2400" dirty="0" smtClean="0"/>
              <a:t> </a:t>
            </a:r>
            <a:r>
              <a:rPr lang="en-US" sz="2400" dirty="0" err="1" smtClean="0"/>
              <a:t>lebih</a:t>
            </a:r>
            <a:r>
              <a:rPr lang="en-US" sz="2400" dirty="0" smtClean="0"/>
              <a:t> </a:t>
            </a:r>
            <a:r>
              <a:rPr lang="en-US" sz="2400" dirty="0" err="1" smtClean="0"/>
              <a:t>muda</a:t>
            </a:r>
            <a:r>
              <a:rPr lang="id-ID" sz="2400" smtClean="0"/>
              <a:t>h</a:t>
            </a:r>
            <a:r>
              <a:rPr lang="en-US" sz="2400" smtClean="0"/>
              <a:t> </a:t>
            </a:r>
            <a:r>
              <a:rPr lang="en-US" sz="2400" dirty="0" err="1" smtClean="0"/>
              <a:t>dalam</a:t>
            </a:r>
            <a:r>
              <a:rPr lang="en-US" sz="2400" dirty="0" smtClean="0"/>
              <a:t> proses </a:t>
            </a:r>
            <a:r>
              <a:rPr lang="en-US" sz="2400" dirty="0" err="1" smtClean="0"/>
              <a:t>perkembangan</a:t>
            </a:r>
            <a:r>
              <a:rPr lang="en-US" sz="2400" dirty="0" smtClean="0"/>
              <a:t> </a:t>
            </a:r>
            <a:r>
              <a:rPr lang="en-US" sz="2400" dirty="0" err="1" smtClean="0"/>
              <a:t>sosialnya</a:t>
            </a:r>
            <a:r>
              <a:rPr lang="en-US" sz="2400" dirty="0" smtClean="0"/>
              <a:t>.</a:t>
            </a:r>
            <a:endParaRPr lang="en-US" sz="2400" dirty="0"/>
          </a:p>
        </p:txBody>
      </p:sp>
    </p:spTree>
    <p:extLst>
      <p:ext uri="{BB962C8B-B14F-4D97-AF65-F5344CB8AC3E}">
        <p14:creationId xmlns:p14="http://schemas.microsoft.com/office/powerpoint/2010/main" val="379187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Kemampuan akhir yang diharapkan</a:t>
            </a:r>
            <a:endParaRPr lang="id-ID" dirty="0"/>
          </a:p>
        </p:txBody>
      </p:sp>
      <p:sp>
        <p:nvSpPr>
          <p:cNvPr id="3" name="Content Placeholder 2"/>
          <p:cNvSpPr>
            <a:spLocks noGrp="1"/>
          </p:cNvSpPr>
          <p:nvPr>
            <p:ph idx="1"/>
          </p:nvPr>
        </p:nvSpPr>
        <p:spPr/>
        <p:txBody>
          <a:bodyPr/>
          <a:lstStyle/>
          <a:p>
            <a:r>
              <a:rPr lang="id-ID" dirty="0"/>
              <a:t>Mahasiswa dapat mendefinisikan dan memberikan contoh macam-macam  permainan sosial,</a:t>
            </a:r>
          </a:p>
          <a:p>
            <a:pPr marL="0" indent="0">
              <a:buNone/>
            </a:pPr>
            <a:endParaRPr lang="id-ID" dirty="0"/>
          </a:p>
          <a:p>
            <a:r>
              <a:rPr lang="id-ID" dirty="0"/>
              <a:t>Mahasiswa memahami bagaimana permainan sosial yang dilakukan anak dapat membantu interaksi sosial anak sehari-hari.</a:t>
            </a:r>
          </a:p>
          <a:p>
            <a:pPr marL="0" indent="0">
              <a:buNone/>
            </a:pPr>
            <a:endParaRPr lang="id-ID" dirty="0"/>
          </a:p>
        </p:txBody>
      </p:sp>
    </p:spTree>
    <p:extLst>
      <p:ext uri="{BB962C8B-B14F-4D97-AF65-F5344CB8AC3E}">
        <p14:creationId xmlns:p14="http://schemas.microsoft.com/office/powerpoint/2010/main" val="168740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a:t>
            </a:r>
            <a:endParaRPr lang="id-ID" dirty="0"/>
          </a:p>
        </p:txBody>
      </p:sp>
      <p:sp>
        <p:nvSpPr>
          <p:cNvPr id="3" name="Content Placeholder 2"/>
          <p:cNvSpPr>
            <a:spLocks noGrp="1"/>
          </p:cNvSpPr>
          <p:nvPr>
            <p:ph idx="1"/>
          </p:nvPr>
        </p:nvSpPr>
        <p:spPr/>
        <p:txBody>
          <a:bodyPr/>
          <a:lstStyle/>
          <a:p>
            <a:pPr lvl="0"/>
            <a:r>
              <a:rPr lang="id-ID" dirty="0"/>
              <a:t>Beberapa orang tua gagal bermain dengan anak bayinya sama sekali, beberapa bermain dengan cara yang kurang sensitif, beberapa yang lain bermain dengan sensitif dan antusias. Apakah alasannya untuk perbedaan individual dalam parenting ini</a:t>
            </a:r>
            <a:r>
              <a:rPr lang="id-ID" dirty="0" smtClean="0"/>
              <a:t>?</a:t>
            </a:r>
            <a:endParaRPr lang="id-ID" dirty="0"/>
          </a:p>
        </p:txBody>
      </p:sp>
    </p:spTree>
    <p:extLst>
      <p:ext uri="{BB962C8B-B14F-4D97-AF65-F5344CB8AC3E}">
        <p14:creationId xmlns:p14="http://schemas.microsoft.com/office/powerpoint/2010/main" val="1324113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 (2)</a:t>
            </a:r>
            <a:endParaRPr lang="id-ID" dirty="0"/>
          </a:p>
        </p:txBody>
      </p:sp>
      <p:sp>
        <p:nvSpPr>
          <p:cNvPr id="3" name="Content Placeholder 2"/>
          <p:cNvSpPr>
            <a:spLocks noGrp="1"/>
          </p:cNvSpPr>
          <p:nvPr>
            <p:ph idx="1"/>
          </p:nvPr>
        </p:nvSpPr>
        <p:spPr/>
        <p:txBody>
          <a:bodyPr/>
          <a:lstStyle/>
          <a:p>
            <a:pPr lvl="0"/>
            <a:r>
              <a:rPr lang="id-ID" sz="2800" dirty="0"/>
              <a:t>Dalam hal “maternal playfulness” yang dapat memprediksi kelekatan (attachment) orang tua dan bayi, apakah yang dapat dikatakan mengenai kekuatan kelekatan dalam budaya-budaya yang mana ibu tidak melihat diri mereka sebagai teman main anak, contohnya dalam budaya Indonesia, Guatemala, Mexico. Apakah anak-anak dalam budaya ini lekat dengan orang tua mereka? Apakah anak-anak dalam budaya ini dapat menyesuaikan diri dengan baik? Apakah adil menilai suatu budaya dengan cara ini</a:t>
            </a:r>
            <a:r>
              <a:rPr lang="id-ID" sz="2800" dirty="0" smtClean="0"/>
              <a:t>?</a:t>
            </a:r>
            <a:endParaRPr lang="id-ID" sz="2800" dirty="0"/>
          </a:p>
        </p:txBody>
      </p:sp>
    </p:spTree>
    <p:extLst>
      <p:ext uri="{BB962C8B-B14F-4D97-AF65-F5344CB8AC3E}">
        <p14:creationId xmlns:p14="http://schemas.microsoft.com/office/powerpoint/2010/main" val="3488152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 (3)</a:t>
            </a:r>
            <a:endParaRPr lang="id-ID" dirty="0"/>
          </a:p>
        </p:txBody>
      </p:sp>
      <p:sp>
        <p:nvSpPr>
          <p:cNvPr id="3" name="Content Placeholder 2"/>
          <p:cNvSpPr>
            <a:spLocks noGrp="1"/>
          </p:cNvSpPr>
          <p:nvPr>
            <p:ph idx="1"/>
          </p:nvPr>
        </p:nvSpPr>
        <p:spPr/>
        <p:txBody>
          <a:bodyPr/>
          <a:lstStyle/>
          <a:p>
            <a:pPr lvl="0"/>
            <a:r>
              <a:rPr lang="id-ID" dirty="0"/>
              <a:t>Alat bermain yang mendukung integrasi sosial memiliki ciri yang sama: memungkinkan adanya partisipasi sosial sehingga seorang anak disemangati untuk berinteraksi dengan orang lain tetapi tidak terpaksa. Apakah aktivitas bermain yang memaksa partisipasi anak, dan bagaimana tekanan ini dapat membuat anak yang menarik diri secara sosial lebih  lagi menarik diri</a:t>
            </a:r>
            <a:r>
              <a:rPr lang="id-ID" dirty="0" smtClean="0"/>
              <a:t>?</a:t>
            </a:r>
            <a:endParaRPr lang="id-ID" dirty="0"/>
          </a:p>
        </p:txBody>
      </p:sp>
    </p:spTree>
    <p:extLst>
      <p:ext uri="{BB962C8B-B14F-4D97-AF65-F5344CB8AC3E}">
        <p14:creationId xmlns:p14="http://schemas.microsoft.com/office/powerpoint/2010/main" val="2260684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 (4)</a:t>
            </a:r>
            <a:endParaRPr lang="id-ID" dirty="0"/>
          </a:p>
        </p:txBody>
      </p:sp>
      <p:sp>
        <p:nvSpPr>
          <p:cNvPr id="3" name="Content Placeholder 2"/>
          <p:cNvSpPr>
            <a:spLocks noGrp="1"/>
          </p:cNvSpPr>
          <p:nvPr>
            <p:ph idx="1"/>
          </p:nvPr>
        </p:nvSpPr>
        <p:spPr>
          <a:xfrm>
            <a:off x="152400" y="1219200"/>
            <a:ext cx="8534400" cy="5137150"/>
          </a:xfrm>
        </p:spPr>
        <p:txBody>
          <a:bodyPr/>
          <a:lstStyle/>
          <a:p>
            <a:r>
              <a:rPr lang="id-ID" dirty="0"/>
              <a:t>Dengan mengamati anak bermain, seorang guru dapat mempelajari derajat penerimaan teman-teman sebaya terhadap satu sama lain. Satu atau dua kali pengamatan saja tidak dapat memberikan data yang akurat mengenai </a:t>
            </a:r>
            <a:r>
              <a:rPr lang="id-ID" i="1" dirty="0"/>
              <a:t>sosial network </a:t>
            </a:r>
            <a:r>
              <a:rPr lang="id-ID" dirty="0"/>
              <a:t>yang ada sehingga guru tidak boleh mengambil kesimpulan dari waktu observasi yang terbatas. Apakah kesimpulan yang dapat salah diambil dari pengamatan yang hanya dilakukan dalam waktu yang singkat?</a:t>
            </a:r>
          </a:p>
          <a:p>
            <a:endParaRPr lang="id-ID" dirty="0"/>
          </a:p>
          <a:p>
            <a:endParaRPr lang="id-ID" dirty="0"/>
          </a:p>
          <a:p>
            <a:endParaRPr lang="id-ID" dirty="0"/>
          </a:p>
        </p:txBody>
      </p:sp>
    </p:spTree>
    <p:extLst>
      <p:ext uri="{BB962C8B-B14F-4D97-AF65-F5344CB8AC3E}">
        <p14:creationId xmlns:p14="http://schemas.microsoft.com/office/powerpoint/2010/main" val="175846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Kemampuan akhir yang diharapkan</a:t>
            </a:r>
            <a:endParaRPr lang="id-ID" dirty="0"/>
          </a:p>
        </p:txBody>
      </p:sp>
      <p:sp>
        <p:nvSpPr>
          <p:cNvPr id="3" name="Content Placeholder 2"/>
          <p:cNvSpPr>
            <a:spLocks noGrp="1"/>
          </p:cNvSpPr>
          <p:nvPr>
            <p:ph idx="1"/>
          </p:nvPr>
        </p:nvSpPr>
        <p:spPr/>
        <p:txBody>
          <a:bodyPr/>
          <a:lstStyle/>
          <a:p>
            <a:r>
              <a:rPr lang="id-ID" dirty="0"/>
              <a:t>Mahasiswa mengenali nilai integrasi sosial yang terimplikasi dalam permainan dan mengenai fungsi sosial dari berbagai permainan.</a:t>
            </a:r>
          </a:p>
          <a:p>
            <a:pPr marL="0" indent="0">
              <a:buNone/>
            </a:pPr>
            <a:r>
              <a:rPr lang="id-ID" dirty="0"/>
              <a:t> </a:t>
            </a:r>
          </a:p>
          <a:p>
            <a:r>
              <a:rPr lang="id-ID" dirty="0"/>
              <a:t>Mahasiswa menganalisis bagaimana permainan sosiodrama dapat memberi pengaruh kepada kesadaran sosial anak.</a:t>
            </a:r>
          </a:p>
          <a:p>
            <a:endParaRPr lang="id-ID" dirty="0"/>
          </a:p>
        </p:txBody>
      </p:sp>
    </p:spTree>
    <p:extLst>
      <p:ext uri="{BB962C8B-B14F-4D97-AF65-F5344CB8AC3E}">
        <p14:creationId xmlns:p14="http://schemas.microsoft.com/office/powerpoint/2010/main" val="73166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Social play</a:t>
            </a:r>
            <a:endParaRPr lang="id-ID" dirty="0"/>
          </a:p>
        </p:txBody>
      </p:sp>
      <p:sp>
        <p:nvSpPr>
          <p:cNvPr id="3" name="Content Placeholder 2"/>
          <p:cNvSpPr>
            <a:spLocks noGrp="1"/>
          </p:cNvSpPr>
          <p:nvPr>
            <p:ph idx="1"/>
          </p:nvPr>
        </p:nvSpPr>
        <p:spPr/>
        <p:txBody>
          <a:bodyPr/>
          <a:lstStyle/>
          <a:p>
            <a:pPr marL="0" indent="0">
              <a:buNone/>
            </a:pPr>
            <a:r>
              <a:rPr lang="id-ID" dirty="0" smtClean="0"/>
              <a:t>Social play is characterized by engagement in nonliteral behaviors (an essential component of all forms of play) within the context of a social interaction; that is, the successive nonliteral behaviors of one child are contingent upon the nonliteral behaviors of a partner</a:t>
            </a:r>
            <a:endParaRPr lang="id-ID" dirty="0"/>
          </a:p>
        </p:txBody>
      </p:sp>
    </p:spTree>
    <p:extLst>
      <p:ext uri="{BB962C8B-B14F-4D97-AF65-F5344CB8AC3E}">
        <p14:creationId xmlns:p14="http://schemas.microsoft.com/office/powerpoint/2010/main" val="121010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313" y="274638"/>
            <a:ext cx="8218487" cy="1143000"/>
          </a:xfrm>
        </p:spPr>
        <p:style>
          <a:lnRef idx="2">
            <a:schemeClr val="accent5">
              <a:shade val="50000"/>
            </a:schemeClr>
          </a:lnRef>
          <a:fillRef idx="1">
            <a:schemeClr val="accent5"/>
          </a:fillRef>
          <a:effectRef idx="0">
            <a:schemeClr val="accent5"/>
          </a:effectRef>
          <a:fontRef idx="minor">
            <a:schemeClr val="lt1"/>
          </a:fontRef>
        </p:style>
        <p:txBody>
          <a:bodyPr/>
          <a:lstStyle/>
          <a:p>
            <a:r>
              <a:rPr lang="id-ID" altLang="id-ID" dirty="0" smtClean="0"/>
              <a:t>MANFAAT BERMAIN UNTUK PERKEMBANGAN SOSIAL </a:t>
            </a:r>
          </a:p>
        </p:txBody>
      </p:sp>
      <p:sp>
        <p:nvSpPr>
          <p:cNvPr id="7171" name="Content Placeholder 2"/>
          <p:cNvSpPr>
            <a:spLocks noGrp="1"/>
          </p:cNvSpPr>
          <p:nvPr>
            <p:ph sz="quarter" idx="1"/>
          </p:nvPr>
        </p:nvSpPr>
        <p:spPr>
          <a:xfrm>
            <a:off x="107950" y="1700213"/>
            <a:ext cx="8928100" cy="4356100"/>
          </a:xfrm>
        </p:spPr>
        <p:txBody>
          <a:bodyPr/>
          <a:lstStyle/>
          <a:p>
            <a:r>
              <a:rPr lang="id-ID" altLang="id-ID" dirty="0" smtClean="0"/>
              <a:t>Bermain merupakan salah satu aktivitas yang dapat membantu anak </a:t>
            </a:r>
          </a:p>
          <a:p>
            <a:pPr>
              <a:buFont typeface="Wingdings 2" pitchFamily="18" charset="2"/>
              <a:buNone/>
            </a:pPr>
            <a:r>
              <a:rPr lang="id-ID" altLang="id-ID" dirty="0" smtClean="0"/>
              <a:t>	kearah perkembangan social yang lebih baik</a:t>
            </a:r>
          </a:p>
          <a:p>
            <a:r>
              <a:rPr lang="id-ID" altLang="id-ID" dirty="0" smtClean="0"/>
              <a:t>Melalui bermain diharapkan anak mampu menyesuaikan diri dengan lingkungannya</a:t>
            </a:r>
          </a:p>
        </p:txBody>
      </p:sp>
    </p:spTree>
    <p:extLst>
      <p:ext uri="{BB962C8B-B14F-4D97-AF65-F5344CB8AC3E}">
        <p14:creationId xmlns:p14="http://schemas.microsoft.com/office/powerpoint/2010/main" val="1262880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1" y="274638"/>
            <a:ext cx="8991600" cy="1143000"/>
          </a:xfrm>
        </p:spPr>
        <p:style>
          <a:lnRef idx="2">
            <a:schemeClr val="accent3">
              <a:shade val="50000"/>
            </a:schemeClr>
          </a:lnRef>
          <a:fillRef idx="1">
            <a:schemeClr val="accent3"/>
          </a:fillRef>
          <a:effectRef idx="0">
            <a:schemeClr val="accent3"/>
          </a:effectRef>
          <a:fontRef idx="minor">
            <a:schemeClr val="lt1"/>
          </a:fontRef>
        </p:style>
        <p:txBody>
          <a:bodyPr/>
          <a:lstStyle/>
          <a:p>
            <a:r>
              <a:rPr lang="id-ID" altLang="id-ID" dirty="0" smtClean="0"/>
              <a:t>MANFAAT ASPEK SOSIAL UNTUK PERKEMBANGAN ANAK</a:t>
            </a:r>
          </a:p>
        </p:txBody>
      </p:sp>
      <p:sp>
        <p:nvSpPr>
          <p:cNvPr id="8195" name="Content Placeholder 2"/>
          <p:cNvSpPr>
            <a:spLocks noGrp="1"/>
          </p:cNvSpPr>
          <p:nvPr>
            <p:ph sz="quarter" idx="1"/>
          </p:nvPr>
        </p:nvSpPr>
        <p:spPr>
          <a:xfrm>
            <a:off x="107950" y="1524000"/>
            <a:ext cx="9036050" cy="5334000"/>
          </a:xfrm>
        </p:spPr>
        <p:style>
          <a:lnRef idx="1">
            <a:schemeClr val="accent5"/>
          </a:lnRef>
          <a:fillRef idx="2">
            <a:schemeClr val="accent5"/>
          </a:fillRef>
          <a:effectRef idx="1">
            <a:schemeClr val="accent5"/>
          </a:effectRef>
          <a:fontRef idx="minor">
            <a:schemeClr val="dk1"/>
          </a:fontRef>
        </p:style>
        <p:txBody>
          <a:bodyPr/>
          <a:lstStyle/>
          <a:p>
            <a:pPr>
              <a:buFont typeface="Wingdings 2" pitchFamily="18" charset="2"/>
              <a:buNone/>
            </a:pPr>
            <a:r>
              <a:rPr lang="id-ID" altLang="id-ID" dirty="0" smtClean="0"/>
              <a:t>	Aspek sosial melalui bermain anak akan mampu mengembangkan:</a:t>
            </a:r>
          </a:p>
          <a:p>
            <a:pPr lvl="1"/>
            <a:r>
              <a:rPr lang="id-ID" altLang="id-ID" dirty="0" smtClean="0"/>
              <a:t>kerjasama, </a:t>
            </a:r>
          </a:p>
          <a:p>
            <a:pPr lvl="1"/>
            <a:r>
              <a:rPr lang="id-ID" altLang="id-ID" dirty="0" smtClean="0"/>
              <a:t>rasa menghargai, </a:t>
            </a:r>
          </a:p>
          <a:p>
            <a:pPr lvl="1"/>
            <a:r>
              <a:rPr lang="id-ID" altLang="id-ID" dirty="0" smtClean="0"/>
              <a:t>menghormati, </a:t>
            </a:r>
          </a:p>
          <a:p>
            <a:pPr lvl="1"/>
            <a:r>
              <a:rPr lang="id-ID" altLang="id-ID" dirty="0" smtClean="0"/>
              <a:t>mempercayai, </a:t>
            </a:r>
          </a:p>
          <a:p>
            <a:pPr lvl="1"/>
            <a:r>
              <a:rPr lang="id-ID" altLang="id-ID" dirty="0" smtClean="0"/>
              <a:t>taat aturan, </a:t>
            </a:r>
          </a:p>
          <a:p>
            <a:pPr lvl="1"/>
            <a:r>
              <a:rPr lang="id-ID" altLang="id-ID" dirty="0" smtClean="0"/>
              <a:t>toleran, </a:t>
            </a:r>
          </a:p>
          <a:p>
            <a:pPr lvl="1"/>
            <a:r>
              <a:rPr lang="id-ID" altLang="id-ID" dirty="0" smtClean="0"/>
              <a:t>sportif, </a:t>
            </a:r>
          </a:p>
          <a:p>
            <a:pPr lvl="1"/>
            <a:r>
              <a:rPr lang="id-ID" altLang="id-ID" dirty="0" smtClean="0"/>
              <a:t>fair play, dll</a:t>
            </a:r>
          </a:p>
        </p:txBody>
      </p:sp>
    </p:spTree>
    <p:extLst>
      <p:ext uri="{BB962C8B-B14F-4D97-AF65-F5344CB8AC3E}">
        <p14:creationId xmlns:p14="http://schemas.microsoft.com/office/powerpoint/2010/main" val="2480232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295400"/>
          </a:xfrm>
        </p:spPr>
        <p:style>
          <a:lnRef idx="1">
            <a:schemeClr val="dk1"/>
          </a:lnRef>
          <a:fillRef idx="2">
            <a:schemeClr val="dk1"/>
          </a:fillRef>
          <a:effectRef idx="1">
            <a:schemeClr val="dk1"/>
          </a:effectRef>
          <a:fontRef idx="minor">
            <a:schemeClr val="dk1"/>
          </a:fontRef>
        </p:style>
        <p:txBody>
          <a:bodyPr/>
          <a:lstStyle/>
          <a:p>
            <a:pPr algn="ctr"/>
            <a:r>
              <a:rPr lang="en-US" b="1" dirty="0" smtClean="0"/>
              <a:t>3 </a:t>
            </a:r>
            <a:r>
              <a:rPr lang="en-US" b="1" dirty="0" err="1" smtClean="0"/>
              <a:t>Kemampuan</a:t>
            </a:r>
            <a:r>
              <a:rPr lang="en-US" b="1" dirty="0" smtClean="0"/>
              <a:t> </a:t>
            </a:r>
            <a:r>
              <a:rPr lang="en-US" b="1" dirty="0" err="1" smtClean="0"/>
              <a:t>dalam</a:t>
            </a:r>
            <a:r>
              <a:rPr lang="en-US" b="1" dirty="0" smtClean="0"/>
              <a:t> </a:t>
            </a:r>
            <a:r>
              <a:rPr lang="en-US" b="1" dirty="0" err="1" smtClean="0"/>
              <a:t>Bermain</a:t>
            </a:r>
            <a:r>
              <a:rPr lang="en-US" b="1" dirty="0" smtClean="0"/>
              <a:t> </a:t>
            </a:r>
            <a:r>
              <a:rPr lang="en-US" b="1" dirty="0" err="1" smtClean="0"/>
              <a:t>Secara</a:t>
            </a:r>
            <a:r>
              <a:rPr lang="en-US" b="1" dirty="0" smtClean="0"/>
              <a:t> Sosial</a:t>
            </a:r>
            <a:endParaRPr lang="en-US" b="1" dirty="0"/>
          </a:p>
        </p:txBody>
      </p:sp>
      <p:sp>
        <p:nvSpPr>
          <p:cNvPr id="3" name="Content Placeholder 2"/>
          <p:cNvSpPr>
            <a:spLocks noGrp="1"/>
          </p:cNvSpPr>
          <p:nvPr>
            <p:ph idx="1"/>
          </p:nvPr>
        </p:nvSpPr>
        <p:spPr>
          <a:xfrm>
            <a:off x="968829" y="2394857"/>
            <a:ext cx="7546521" cy="3782106"/>
          </a:xfrm>
        </p:spPr>
        <p:txBody>
          <a:bodyPr>
            <a:normAutofit/>
          </a:bodyPr>
          <a:lstStyle/>
          <a:p>
            <a:pPr marL="514350" indent="-514350">
              <a:buAutoNum type="arabicPeriod"/>
            </a:pPr>
            <a:r>
              <a:rPr lang="en-US" sz="2400" dirty="0" err="1" smtClean="0"/>
              <a:t>Anak</a:t>
            </a:r>
            <a:r>
              <a:rPr lang="en-US" sz="2400" dirty="0" smtClean="0"/>
              <a:t> </a:t>
            </a:r>
            <a:r>
              <a:rPr lang="en-US" sz="2400" dirty="0" err="1" smtClean="0"/>
              <a:t>harus</a:t>
            </a:r>
            <a:r>
              <a:rPr lang="en-US" sz="2400" dirty="0" smtClean="0"/>
              <a:t> </a:t>
            </a:r>
            <a:r>
              <a:rPr lang="en-US" sz="2400" dirty="0" err="1" smtClean="0"/>
              <a:t>memiliki</a:t>
            </a:r>
            <a:r>
              <a:rPr lang="en-US" sz="2400" dirty="0" smtClean="0"/>
              <a:t> </a:t>
            </a:r>
            <a:r>
              <a:rPr lang="en-US" sz="2400" dirty="0" err="1" smtClean="0"/>
              <a:t>pemahaman</a:t>
            </a:r>
            <a:r>
              <a:rPr lang="en-US" sz="2400" dirty="0" smtClean="0"/>
              <a:t> yang </a:t>
            </a:r>
            <a:r>
              <a:rPr lang="en-US" sz="2400" dirty="0" err="1" smtClean="0"/>
              <a:t>kuat</a:t>
            </a:r>
            <a:r>
              <a:rPr lang="en-US" sz="2400" dirty="0" smtClean="0"/>
              <a:t> </a:t>
            </a:r>
            <a:r>
              <a:rPr lang="en-US" sz="2400" dirty="0" err="1" smtClean="0"/>
              <a:t>terhadap</a:t>
            </a:r>
            <a:r>
              <a:rPr lang="en-US" sz="2400" dirty="0" smtClean="0"/>
              <a:t> </a:t>
            </a:r>
            <a:r>
              <a:rPr lang="en-US" sz="2400" dirty="0" err="1" smtClean="0"/>
              <a:t>kenyataan</a:t>
            </a:r>
            <a:r>
              <a:rPr lang="en-US" sz="2400" dirty="0" smtClean="0"/>
              <a:t> </a:t>
            </a:r>
            <a:r>
              <a:rPr lang="en-US" sz="2400" dirty="0" err="1" smtClean="0"/>
              <a:t>karena</a:t>
            </a:r>
            <a:r>
              <a:rPr lang="en-US" sz="2400" dirty="0" smtClean="0"/>
              <a:t> </a:t>
            </a:r>
            <a:r>
              <a:rPr lang="en-US" sz="2400" dirty="0" err="1" smtClean="0"/>
              <a:t>dia</a:t>
            </a:r>
            <a:r>
              <a:rPr lang="en-US" sz="2400" dirty="0" smtClean="0"/>
              <a:t> </a:t>
            </a:r>
            <a:r>
              <a:rPr lang="en-US" sz="2400" dirty="0" err="1" smtClean="0"/>
              <a:t>harus</a:t>
            </a:r>
            <a:r>
              <a:rPr lang="en-US" sz="2400" dirty="0" smtClean="0"/>
              <a:t> </a:t>
            </a:r>
            <a:r>
              <a:rPr lang="en-US" sz="2400" dirty="0" err="1" smtClean="0"/>
              <a:t>membuat</a:t>
            </a:r>
            <a:r>
              <a:rPr lang="en-US" sz="2400" dirty="0" smtClean="0"/>
              <a:t> </a:t>
            </a:r>
            <a:r>
              <a:rPr lang="en-US" sz="2400" dirty="0" err="1" smtClean="0"/>
              <a:t>perbedaan</a:t>
            </a:r>
            <a:r>
              <a:rPr lang="en-US" sz="2400" dirty="0" smtClean="0"/>
              <a:t> yang </a:t>
            </a:r>
            <a:r>
              <a:rPr lang="en-US" sz="2400" dirty="0" err="1" smtClean="0"/>
              <a:t>jelas</a:t>
            </a:r>
            <a:r>
              <a:rPr lang="en-US" sz="2400" dirty="0" smtClean="0"/>
              <a:t> </a:t>
            </a:r>
            <a:r>
              <a:rPr lang="en-US" sz="2400" dirty="0" err="1" smtClean="0"/>
              <a:t>antara</a:t>
            </a:r>
            <a:r>
              <a:rPr lang="en-US" sz="2400" dirty="0" smtClean="0"/>
              <a:t> </a:t>
            </a:r>
            <a:r>
              <a:rPr lang="en-US" sz="2400" dirty="0" err="1" smtClean="0"/>
              <a:t>apa</a:t>
            </a:r>
            <a:r>
              <a:rPr lang="en-US" sz="2400" dirty="0" smtClean="0"/>
              <a:t> yang </a:t>
            </a:r>
            <a:r>
              <a:rPr lang="en-US" sz="2400" dirty="0" err="1" smtClean="0"/>
              <a:t>nyata</a:t>
            </a:r>
            <a:r>
              <a:rPr lang="en-US" sz="2400" dirty="0" smtClean="0"/>
              <a:t> </a:t>
            </a:r>
            <a:r>
              <a:rPr lang="en-US" sz="2400" dirty="0" err="1" smtClean="0"/>
              <a:t>dan</a:t>
            </a:r>
            <a:r>
              <a:rPr lang="en-US" sz="2400" dirty="0" smtClean="0"/>
              <a:t> </a:t>
            </a:r>
            <a:r>
              <a:rPr lang="en-US" sz="2400" dirty="0" err="1" smtClean="0"/>
              <a:t>apa</a:t>
            </a:r>
            <a:r>
              <a:rPr lang="en-US" sz="2400" dirty="0" smtClean="0"/>
              <a:t> yang </a:t>
            </a:r>
            <a:r>
              <a:rPr lang="en-US" sz="2400" dirty="0" err="1" smtClean="0"/>
              <a:t>membuat</a:t>
            </a:r>
            <a:r>
              <a:rPr lang="en-US" sz="2400" dirty="0" smtClean="0"/>
              <a:t> </a:t>
            </a:r>
            <a:r>
              <a:rPr lang="en-US" sz="2400" dirty="0" err="1" smtClean="0"/>
              <a:t>percaya</a:t>
            </a:r>
            <a:r>
              <a:rPr lang="en-US" sz="2400" dirty="0" smtClean="0"/>
              <a:t>.</a:t>
            </a:r>
          </a:p>
          <a:p>
            <a:pPr marL="514350" indent="-514350">
              <a:buAutoNum type="arabicPeriod"/>
            </a:pPr>
            <a:r>
              <a:rPr lang="en-US" sz="2400" dirty="0" err="1" smtClean="0"/>
              <a:t>Anak</a:t>
            </a:r>
            <a:r>
              <a:rPr lang="en-US" sz="2400" dirty="0" smtClean="0"/>
              <a:t> </a:t>
            </a:r>
            <a:r>
              <a:rPr lang="en-US" sz="2400" dirty="0" err="1" smtClean="0"/>
              <a:t>harus</a:t>
            </a:r>
            <a:r>
              <a:rPr lang="en-US" sz="2400" dirty="0" smtClean="0"/>
              <a:t> </a:t>
            </a:r>
            <a:r>
              <a:rPr lang="en-US" sz="2400" dirty="0" err="1" smtClean="0"/>
              <a:t>bisa</a:t>
            </a:r>
            <a:r>
              <a:rPr lang="en-US" sz="2400" dirty="0" smtClean="0"/>
              <a:t> </a:t>
            </a:r>
            <a:r>
              <a:rPr lang="en-US" sz="2400" dirty="0" err="1" smtClean="0"/>
              <a:t>mengenali</a:t>
            </a:r>
            <a:r>
              <a:rPr lang="en-US" sz="2400" dirty="0" smtClean="0"/>
              <a:t> </a:t>
            </a:r>
            <a:r>
              <a:rPr lang="en-US" sz="2400" dirty="0" err="1" smtClean="0"/>
              <a:t>keberadaan</a:t>
            </a:r>
            <a:r>
              <a:rPr lang="en-US" sz="2400" dirty="0" smtClean="0"/>
              <a:t> </a:t>
            </a:r>
            <a:r>
              <a:rPr lang="en-US" sz="2400" dirty="0" err="1" smtClean="0"/>
              <a:t>dan</a:t>
            </a:r>
            <a:r>
              <a:rPr lang="en-US" sz="2400" dirty="0" smtClean="0"/>
              <a:t> </a:t>
            </a:r>
            <a:r>
              <a:rPr lang="en-US" sz="2400" dirty="0" err="1" smtClean="0"/>
              <a:t>mematuhi</a:t>
            </a:r>
            <a:r>
              <a:rPr lang="en-US" sz="2400" dirty="0" smtClean="0"/>
              <a:t> </a:t>
            </a:r>
            <a:r>
              <a:rPr lang="en-US" sz="2400" dirty="0" err="1" smtClean="0"/>
              <a:t>peraturan</a:t>
            </a:r>
            <a:r>
              <a:rPr lang="en-US" sz="2400" dirty="0" smtClean="0"/>
              <a:t> agar </a:t>
            </a:r>
            <a:r>
              <a:rPr lang="en-US" sz="2400" dirty="0" err="1" smtClean="0"/>
              <a:t>bergiliran</a:t>
            </a:r>
            <a:r>
              <a:rPr lang="en-US" sz="2400" dirty="0" smtClean="0"/>
              <a:t>, </a:t>
            </a:r>
            <a:r>
              <a:rPr lang="en-US" sz="2400" dirty="0" err="1" smtClean="0"/>
              <a:t>bahkan</a:t>
            </a:r>
            <a:r>
              <a:rPr lang="en-US" sz="2400" dirty="0" smtClean="0"/>
              <a:t> </a:t>
            </a:r>
            <a:r>
              <a:rPr lang="en-US" sz="2400" dirty="0" err="1" smtClean="0"/>
              <a:t>saat</a:t>
            </a:r>
            <a:r>
              <a:rPr lang="en-US" sz="2400" dirty="0" smtClean="0"/>
              <a:t> </a:t>
            </a:r>
            <a:r>
              <a:rPr lang="en-US" sz="2400" dirty="0" err="1" smtClean="0"/>
              <a:t>tidak</a:t>
            </a:r>
            <a:r>
              <a:rPr lang="en-US" sz="2400" dirty="0" smtClean="0"/>
              <a:t> </a:t>
            </a:r>
            <a:r>
              <a:rPr lang="en-US" sz="2400" dirty="0" err="1" smtClean="0"/>
              <a:t>secara</a:t>
            </a:r>
            <a:r>
              <a:rPr lang="en-US" sz="2400" dirty="0" smtClean="0"/>
              <a:t> </a:t>
            </a:r>
            <a:r>
              <a:rPr lang="en-US" sz="2400" dirty="0" err="1" smtClean="0"/>
              <a:t>spesifik</a:t>
            </a:r>
            <a:r>
              <a:rPr lang="en-US" sz="2400" dirty="0" smtClean="0"/>
              <a:t> </a:t>
            </a:r>
            <a:r>
              <a:rPr lang="en-US" sz="2400" dirty="0" err="1" smtClean="0"/>
              <a:t>diletakkan</a:t>
            </a:r>
            <a:r>
              <a:rPr lang="en-US" sz="2400" dirty="0" smtClean="0"/>
              <a:t> di </a:t>
            </a:r>
            <a:r>
              <a:rPr lang="en-US" sz="2400" dirty="0" err="1" smtClean="0"/>
              <a:t>awal</a:t>
            </a:r>
            <a:r>
              <a:rPr lang="en-US" sz="2400" dirty="0" smtClean="0"/>
              <a:t> </a:t>
            </a:r>
            <a:r>
              <a:rPr lang="en-US" sz="2400" dirty="0" err="1" smtClean="0"/>
              <a:t>permainan</a:t>
            </a:r>
            <a:r>
              <a:rPr lang="en-US" sz="2400" dirty="0" smtClean="0"/>
              <a:t>.</a:t>
            </a:r>
          </a:p>
          <a:p>
            <a:pPr marL="514350" indent="-514350">
              <a:buAutoNum type="arabicPeriod"/>
            </a:pPr>
            <a:r>
              <a:rPr lang="en-US" sz="2400" dirty="0" smtClean="0"/>
              <a:t>Para </a:t>
            </a:r>
            <a:r>
              <a:rPr lang="en-US" sz="2400" dirty="0" err="1" smtClean="0"/>
              <a:t>pemain</a:t>
            </a:r>
            <a:r>
              <a:rPr lang="en-US" sz="2400" dirty="0" smtClean="0"/>
              <a:t> </a:t>
            </a:r>
            <a:r>
              <a:rPr lang="en-US" sz="2400" dirty="0" err="1" smtClean="0"/>
              <a:t>harus</a:t>
            </a:r>
            <a:r>
              <a:rPr lang="en-US" sz="2400" dirty="0" smtClean="0"/>
              <a:t> </a:t>
            </a:r>
            <a:r>
              <a:rPr lang="en-US" sz="2400" dirty="0" err="1" smtClean="0"/>
              <a:t>berbagi</a:t>
            </a:r>
            <a:r>
              <a:rPr lang="en-US" sz="2400" dirty="0" smtClean="0"/>
              <a:t> </a:t>
            </a:r>
            <a:r>
              <a:rPr lang="en-US" sz="2400" dirty="0" err="1" smtClean="0"/>
              <a:t>imajinasi</a:t>
            </a:r>
            <a:r>
              <a:rPr lang="en-US" sz="2400" dirty="0" smtClean="0"/>
              <a:t> </a:t>
            </a:r>
            <a:r>
              <a:rPr lang="en-US" sz="2400" dirty="0" err="1" smtClean="0"/>
              <a:t>mereka</a:t>
            </a:r>
            <a:r>
              <a:rPr lang="en-US" sz="2400" dirty="0" smtClean="0"/>
              <a:t> </a:t>
            </a:r>
            <a:r>
              <a:rPr lang="en-US" sz="2400" dirty="0" err="1" smtClean="0"/>
              <a:t>saat</a:t>
            </a:r>
            <a:r>
              <a:rPr lang="en-US" sz="2400" dirty="0" smtClean="0"/>
              <a:t> </a:t>
            </a:r>
            <a:r>
              <a:rPr lang="en-US" sz="2400" dirty="0" err="1" smtClean="0"/>
              <a:t>mengembangkan</a:t>
            </a:r>
            <a:r>
              <a:rPr lang="en-US" sz="2400" dirty="0" smtClean="0"/>
              <a:t> </a:t>
            </a:r>
            <a:r>
              <a:rPr lang="en-US" sz="2400" dirty="0" err="1" smtClean="0"/>
              <a:t>tema</a:t>
            </a:r>
            <a:r>
              <a:rPr lang="en-US" sz="2400" dirty="0" smtClean="0"/>
              <a:t> </a:t>
            </a:r>
            <a:r>
              <a:rPr lang="en-US" sz="2400" dirty="0" err="1" smtClean="0"/>
              <a:t>setiap</a:t>
            </a:r>
            <a:r>
              <a:rPr lang="en-US" sz="2400" dirty="0" smtClean="0"/>
              <a:t> episode </a:t>
            </a:r>
            <a:r>
              <a:rPr lang="en-US" sz="2400" dirty="0" err="1" smtClean="0"/>
              <a:t>permainan</a:t>
            </a:r>
            <a:r>
              <a:rPr lang="en-US" sz="2400" dirty="0" smtClean="0"/>
              <a:t>.</a:t>
            </a:r>
            <a:endParaRPr lang="en-US" sz="2400" dirty="0"/>
          </a:p>
        </p:txBody>
      </p:sp>
    </p:spTree>
    <p:extLst>
      <p:ext uri="{BB962C8B-B14F-4D97-AF65-F5344CB8AC3E}">
        <p14:creationId xmlns:p14="http://schemas.microsoft.com/office/powerpoint/2010/main" val="2623976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Manfaat</a:t>
            </a:r>
            <a:r>
              <a:rPr lang="en-US" dirty="0" smtClean="0"/>
              <a:t> </a:t>
            </a:r>
            <a:r>
              <a:rPr lang="en-US" dirty="0" err="1" smtClean="0"/>
              <a:t>Permainan</a:t>
            </a:r>
            <a:r>
              <a:rPr lang="en-US" dirty="0" smtClean="0"/>
              <a:t> Sosial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118765" y="2440446"/>
            <a:ext cx="1935956" cy="1771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919" y="4244906"/>
            <a:ext cx="1971675" cy="174307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044" y="2335672"/>
            <a:ext cx="1821656" cy="1876425"/>
          </a:xfrm>
          <a:prstGeom prst="rect">
            <a:avLst/>
          </a:prstGeom>
        </p:spPr>
      </p:pic>
      <p:sp>
        <p:nvSpPr>
          <p:cNvPr id="11" name="Down Arrow Callout 10"/>
          <p:cNvSpPr/>
          <p:nvPr/>
        </p:nvSpPr>
        <p:spPr>
          <a:xfrm>
            <a:off x="3820919" y="2440447"/>
            <a:ext cx="1881556" cy="151777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Sosial – </a:t>
            </a:r>
            <a:r>
              <a:rPr lang="en-US" sz="2000" dirty="0" err="1" smtClean="0"/>
              <a:t>Emosional</a:t>
            </a:r>
            <a:r>
              <a:rPr lang="en-US" sz="2000" dirty="0" smtClean="0"/>
              <a:t> </a:t>
            </a:r>
            <a:endParaRPr lang="en-US" sz="2000" dirty="0"/>
          </a:p>
        </p:txBody>
      </p:sp>
      <p:sp>
        <p:nvSpPr>
          <p:cNvPr id="12" name="Up Arrow Callout 11"/>
          <p:cNvSpPr/>
          <p:nvPr/>
        </p:nvSpPr>
        <p:spPr>
          <a:xfrm>
            <a:off x="6585559" y="4434215"/>
            <a:ext cx="1728140" cy="142796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t>Kognitif</a:t>
            </a:r>
            <a:endParaRPr lang="en-US" sz="2200" dirty="0"/>
          </a:p>
        </p:txBody>
      </p:sp>
      <p:sp>
        <p:nvSpPr>
          <p:cNvPr id="13" name="Up Arrow Callout 12"/>
          <p:cNvSpPr/>
          <p:nvPr/>
        </p:nvSpPr>
        <p:spPr>
          <a:xfrm>
            <a:off x="1237561" y="4434215"/>
            <a:ext cx="1698362" cy="142796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Fisik</a:t>
            </a:r>
            <a:r>
              <a:rPr lang="en-US" sz="2000" dirty="0" smtClean="0"/>
              <a:t> - </a:t>
            </a:r>
            <a:r>
              <a:rPr lang="en-US" sz="2000" dirty="0" err="1" smtClean="0"/>
              <a:t>Motorik</a:t>
            </a:r>
            <a:endParaRPr lang="en-US" sz="2000" dirty="0"/>
          </a:p>
        </p:txBody>
      </p:sp>
    </p:spTree>
    <p:extLst>
      <p:ext uri="{BB962C8B-B14F-4D97-AF65-F5344CB8AC3E}">
        <p14:creationId xmlns:p14="http://schemas.microsoft.com/office/powerpoint/2010/main" val="1782279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1219200"/>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dirty="0" smtClean="0"/>
              <a:t>Pola Kelekatan </a:t>
            </a:r>
            <a:r>
              <a:rPr lang="en-US" dirty="0" err="1" smtClean="0"/>
              <a:t>terhadap</a:t>
            </a:r>
            <a:r>
              <a:rPr lang="en-US" dirty="0" smtClean="0"/>
              <a:t> </a:t>
            </a:r>
            <a:r>
              <a:rPr lang="en-US" dirty="0" err="1" smtClean="0"/>
              <a:t>Permainan</a:t>
            </a:r>
            <a:r>
              <a:rPr lang="en-US" dirty="0" smtClean="0"/>
              <a:t> Sosial </a:t>
            </a:r>
            <a:r>
              <a:rPr lang="en-US" dirty="0" err="1" smtClean="0"/>
              <a:t>Anak</a:t>
            </a:r>
            <a:endParaRPr lang="en-US" dirty="0"/>
          </a:p>
        </p:txBody>
      </p:sp>
      <p:sp>
        <p:nvSpPr>
          <p:cNvPr id="3" name="Content Placeholder 2"/>
          <p:cNvSpPr>
            <a:spLocks noGrp="1"/>
          </p:cNvSpPr>
          <p:nvPr>
            <p:ph idx="1"/>
          </p:nvPr>
        </p:nvSpPr>
        <p:spPr>
          <a:xfrm>
            <a:off x="609600" y="1905000"/>
            <a:ext cx="7905750" cy="3971338"/>
          </a:xfrm>
        </p:spPr>
        <p:txBody>
          <a:bodyPr/>
          <a:lstStyle/>
          <a:p>
            <a:pPr marL="747713" indent="-457200" algn="just">
              <a:buAutoNum type="arabicPeriod"/>
            </a:pPr>
            <a:r>
              <a:rPr lang="en-US" sz="2200" b="1" dirty="0" smtClean="0"/>
              <a:t>Pola </a:t>
            </a:r>
            <a:r>
              <a:rPr lang="en-US" sz="2200" b="1" dirty="0" err="1"/>
              <a:t>kelekatan</a:t>
            </a:r>
            <a:r>
              <a:rPr lang="en-US" sz="2200" b="1" dirty="0"/>
              <a:t> </a:t>
            </a:r>
            <a:r>
              <a:rPr lang="en-US" sz="2200" b="1" dirty="0" err="1"/>
              <a:t>aman</a:t>
            </a:r>
            <a:r>
              <a:rPr lang="en-US" sz="2200" b="1" dirty="0"/>
              <a:t> (</a:t>
            </a:r>
            <a:r>
              <a:rPr lang="en-US" sz="2200" b="1" i="1" dirty="0"/>
              <a:t>secure attachment) </a:t>
            </a:r>
            <a:endParaRPr lang="en-US" sz="2200" b="1" i="1" dirty="0" smtClean="0"/>
          </a:p>
          <a:p>
            <a:pPr marL="290513" indent="0" algn="just">
              <a:buNone/>
            </a:pPr>
            <a:r>
              <a:rPr lang="en-US" dirty="0" err="1" smtClean="0"/>
              <a:t>Anak</a:t>
            </a:r>
            <a:r>
              <a:rPr lang="en-US" dirty="0" smtClean="0"/>
              <a:t> </a:t>
            </a:r>
            <a:r>
              <a:rPr lang="en-US" dirty="0" err="1"/>
              <a:t>merasa</a:t>
            </a:r>
            <a:r>
              <a:rPr lang="en-US" dirty="0"/>
              <a:t> </a:t>
            </a:r>
            <a:r>
              <a:rPr lang="en-US" dirty="0" err="1"/>
              <a:t>percaya</a:t>
            </a:r>
            <a:r>
              <a:rPr lang="en-US" dirty="0"/>
              <a:t> </a:t>
            </a:r>
            <a:r>
              <a:rPr lang="en-US" dirty="0" smtClean="0"/>
              <a:t>	</a:t>
            </a:r>
            <a:r>
              <a:rPr lang="en-US" dirty="0" err="1" smtClean="0"/>
              <a:t>terhadap</a:t>
            </a:r>
            <a:r>
              <a:rPr lang="en-US" dirty="0" smtClean="0"/>
              <a:t> </a:t>
            </a:r>
            <a:r>
              <a:rPr lang="en-US" dirty="0"/>
              <a:t>orang </a:t>
            </a:r>
            <a:r>
              <a:rPr lang="en-US" dirty="0" err="1"/>
              <a:t>tua</a:t>
            </a:r>
            <a:r>
              <a:rPr lang="en-US" dirty="0"/>
              <a:t> </a:t>
            </a:r>
            <a:r>
              <a:rPr lang="en-US" dirty="0" err="1"/>
              <a:t>sebagai</a:t>
            </a:r>
            <a:r>
              <a:rPr lang="en-US" dirty="0"/>
              <a:t> </a:t>
            </a:r>
            <a:r>
              <a:rPr lang="en-US" dirty="0" err="1"/>
              <a:t>figur</a:t>
            </a:r>
            <a:r>
              <a:rPr lang="en-US" dirty="0"/>
              <a:t> yang </a:t>
            </a:r>
            <a:r>
              <a:rPr lang="en-US" dirty="0" err="1"/>
              <a:t>selalu</a:t>
            </a:r>
            <a:r>
              <a:rPr lang="en-US" dirty="0"/>
              <a:t> </a:t>
            </a:r>
            <a:r>
              <a:rPr lang="en-US" dirty="0" err="1"/>
              <a:t>mendampingi</a:t>
            </a:r>
            <a:r>
              <a:rPr lang="en-US" dirty="0"/>
              <a:t>, </a:t>
            </a:r>
            <a:r>
              <a:rPr lang="en-US" dirty="0" err="1"/>
              <a:t>sensitif</a:t>
            </a:r>
            <a:r>
              <a:rPr lang="en-US" dirty="0"/>
              <a:t>, </a:t>
            </a:r>
            <a:r>
              <a:rPr lang="en-US" dirty="0" err="1"/>
              <a:t>dan</a:t>
            </a:r>
            <a:r>
              <a:rPr lang="en-US" dirty="0"/>
              <a:t> </a:t>
            </a:r>
            <a:r>
              <a:rPr lang="en-US" dirty="0" err="1"/>
              <a:t>responsif</a:t>
            </a:r>
            <a:r>
              <a:rPr lang="en-US" dirty="0"/>
              <a:t>, </a:t>
            </a:r>
            <a:r>
              <a:rPr lang="en-US" dirty="0" smtClean="0"/>
              <a:t>	</a:t>
            </a:r>
            <a:r>
              <a:rPr lang="en-US" dirty="0" err="1" smtClean="0"/>
              <a:t>penuh</a:t>
            </a:r>
            <a:r>
              <a:rPr lang="en-US" dirty="0" smtClean="0"/>
              <a:t> </a:t>
            </a:r>
            <a:r>
              <a:rPr lang="en-US" dirty="0" err="1"/>
              <a:t>cinta</a:t>
            </a:r>
            <a:r>
              <a:rPr lang="en-US" dirty="0"/>
              <a:t> </a:t>
            </a:r>
            <a:r>
              <a:rPr lang="en-US" dirty="0" err="1"/>
              <a:t>serta</a:t>
            </a:r>
            <a:r>
              <a:rPr lang="en-US" dirty="0"/>
              <a:t> </a:t>
            </a:r>
            <a:r>
              <a:rPr lang="en-US" dirty="0" err="1"/>
              <a:t>kasih</a:t>
            </a:r>
            <a:r>
              <a:rPr lang="en-US" dirty="0"/>
              <a:t> </a:t>
            </a:r>
            <a:r>
              <a:rPr lang="en-US" dirty="0" err="1"/>
              <a:t>sayang</a:t>
            </a:r>
            <a:r>
              <a:rPr lang="en-US" dirty="0"/>
              <a:t> </a:t>
            </a:r>
            <a:r>
              <a:rPr lang="en-US" dirty="0" err="1"/>
              <a:t>saat</a:t>
            </a:r>
            <a:r>
              <a:rPr lang="en-US" dirty="0"/>
              <a:t> </a:t>
            </a:r>
            <a:r>
              <a:rPr lang="en-US" dirty="0" err="1"/>
              <a:t>mereka</a:t>
            </a:r>
            <a:r>
              <a:rPr lang="en-US" dirty="0"/>
              <a:t> </a:t>
            </a:r>
            <a:r>
              <a:rPr lang="en-US" dirty="0" err="1"/>
              <a:t>mencari</a:t>
            </a:r>
            <a:r>
              <a:rPr lang="en-US" dirty="0"/>
              <a:t> </a:t>
            </a:r>
            <a:r>
              <a:rPr lang="en-US" dirty="0" err="1"/>
              <a:t>perlindungan</a:t>
            </a:r>
            <a:r>
              <a:rPr lang="en-US" dirty="0"/>
              <a:t> </a:t>
            </a:r>
            <a:r>
              <a:rPr lang="en-US" dirty="0" err="1"/>
              <a:t>dan</a:t>
            </a:r>
            <a:r>
              <a:rPr lang="en-US" dirty="0"/>
              <a:t> </a:t>
            </a:r>
            <a:r>
              <a:rPr lang="en-US" dirty="0" err="1"/>
              <a:t>kenyamanan</a:t>
            </a:r>
            <a:r>
              <a:rPr lang="en-US" dirty="0"/>
              <a:t>, </a:t>
            </a:r>
            <a:r>
              <a:rPr lang="en-US" dirty="0" smtClean="0"/>
              <a:t>	</a:t>
            </a:r>
            <a:r>
              <a:rPr lang="en-US" dirty="0" err="1" smtClean="0"/>
              <a:t>dan</a:t>
            </a:r>
            <a:r>
              <a:rPr lang="en-US" dirty="0" smtClean="0"/>
              <a:t> </a:t>
            </a:r>
            <a:r>
              <a:rPr lang="en-US" dirty="0" err="1"/>
              <a:t>selalu</a:t>
            </a:r>
            <a:r>
              <a:rPr lang="en-US" dirty="0"/>
              <a:t> </a:t>
            </a:r>
            <a:r>
              <a:rPr lang="en-US" dirty="0" err="1"/>
              <a:t>membantu</a:t>
            </a:r>
            <a:r>
              <a:rPr lang="en-US" dirty="0"/>
              <a:t> </a:t>
            </a:r>
            <a:r>
              <a:rPr lang="en-US" dirty="0" err="1"/>
              <a:t>atau</a:t>
            </a:r>
            <a:r>
              <a:rPr lang="en-US" dirty="0"/>
              <a:t> </a:t>
            </a:r>
            <a:r>
              <a:rPr lang="en-US" dirty="0" err="1" smtClean="0"/>
              <a:t>menolongnya</a:t>
            </a:r>
            <a:endParaRPr lang="en-US" dirty="0"/>
          </a:p>
        </p:txBody>
      </p:sp>
    </p:spTree>
    <p:extLst>
      <p:ext uri="{BB962C8B-B14F-4D97-AF65-F5344CB8AC3E}">
        <p14:creationId xmlns:p14="http://schemas.microsoft.com/office/powerpoint/2010/main" val="3413041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ck of book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ete esa unggul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3005C949-B08C-442A-B2D6-75A98AB780EB}" vid="{19280BA6-BB49-410A-AD56-9D9793306A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Stack of books design template</Template>
  <TotalTime>409</TotalTime>
  <Words>943</Words>
  <Application>Microsoft Office PowerPoint</Application>
  <PresentationFormat>On-screen Show (4:3)</PresentationFormat>
  <Paragraphs>103</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Stack of books design template</vt:lpstr>
      <vt:lpstr>templete esa unggul 2017</vt:lpstr>
      <vt:lpstr>MANFAAT BERMAIN SECARA SOSIAL</vt:lpstr>
      <vt:lpstr>Kemampuan akhir yang diharapkan</vt:lpstr>
      <vt:lpstr>Kemampuan akhir yang diharapkan</vt:lpstr>
      <vt:lpstr>Social play</vt:lpstr>
      <vt:lpstr>MANFAAT BERMAIN UNTUK PERKEMBANGAN SOSIAL </vt:lpstr>
      <vt:lpstr>MANFAAT ASPEK SOSIAL UNTUK PERKEMBANGAN ANAK</vt:lpstr>
      <vt:lpstr>3 Kemampuan dalam Bermain Secara Sosial</vt:lpstr>
      <vt:lpstr>Manfaat Permainan Sosial</vt:lpstr>
      <vt:lpstr>Pola Kelekatan terhadap Permainan Sosial Anak</vt:lpstr>
      <vt:lpstr>Pola Kelekatan terhadap Permainan Sosial Anak</vt:lpstr>
      <vt:lpstr>Pola Kelekatan terhadap Permainan Sosial Anak</vt:lpstr>
      <vt:lpstr>Permainan fisik dan kompetensi sosial anak</vt:lpstr>
      <vt:lpstr>Aktivitas Bermain dan Integrasi Sosial</vt:lpstr>
      <vt:lpstr>Aktivitas Bermain dan Integrasi Sosial</vt:lpstr>
      <vt:lpstr>Aktivitas Bermain dan Integrasi Sosial</vt:lpstr>
      <vt:lpstr>Aktivitas Bermain dan Integrasi Sosial</vt:lpstr>
      <vt:lpstr>Aktivitas Bermain dan Integrasi Sosial</vt:lpstr>
      <vt:lpstr>Aktivitas Bermain dan Integrasi Sosial</vt:lpstr>
      <vt:lpstr>Bermain dan Penerimaan Kelompok teman sebaya bagi anak</vt:lpstr>
      <vt:lpstr>Diskusi</vt:lpstr>
      <vt:lpstr>Diskusi (2)</vt:lpstr>
      <vt:lpstr>Diskusi (3)</vt:lpstr>
      <vt:lpstr>Diskusi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MODIFICATION</dc:title>
  <dc:creator>Administrator</dc:creator>
  <cp:lastModifiedBy>Administrator</cp:lastModifiedBy>
  <cp:revision>48</cp:revision>
  <dcterms:created xsi:type="dcterms:W3CDTF">2006-08-16T00:00:00Z</dcterms:created>
  <dcterms:modified xsi:type="dcterms:W3CDTF">2018-04-11T07:10:03Z</dcterms:modified>
</cp:coreProperties>
</file>