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335" r:id="rId3"/>
    <p:sldId id="365" r:id="rId4"/>
    <p:sldId id="366" r:id="rId5"/>
    <p:sldId id="367" r:id="rId6"/>
    <p:sldId id="368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84" r:id="rId16"/>
    <p:sldId id="385" r:id="rId17"/>
    <p:sldId id="382" r:id="rId18"/>
    <p:sldId id="391" r:id="rId19"/>
    <p:sldId id="386" r:id="rId20"/>
    <p:sldId id="387" r:id="rId21"/>
    <p:sldId id="369" r:id="rId22"/>
    <p:sldId id="388" r:id="rId23"/>
    <p:sldId id="379" r:id="rId24"/>
    <p:sldId id="383" r:id="rId25"/>
    <p:sldId id="389" r:id="rId26"/>
    <p:sldId id="390" r:id="rId27"/>
    <p:sldId id="380" r:id="rId28"/>
    <p:sldId id="38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3190" autoAdjust="0"/>
  </p:normalViewPr>
  <p:slideViewPr>
    <p:cSldViewPr>
      <p:cViewPr>
        <p:scale>
          <a:sx n="70" d="100"/>
          <a:sy n="70" d="100"/>
        </p:scale>
        <p:origin x="-132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E7E59-4E0F-41C4-90F9-CF6100FFF3D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2C2B104-6400-4841-94EF-AE9B760983D2}">
      <dgm:prSet phldrT="[Text]" custT="1"/>
      <dgm:spPr/>
      <dgm:t>
        <a:bodyPr/>
        <a:lstStyle/>
        <a:p>
          <a:r>
            <a:rPr lang="id-ID" sz="2400" dirty="0" smtClean="0"/>
            <a:t>Merangkum</a:t>
          </a:r>
        </a:p>
        <a:p>
          <a:r>
            <a:rPr lang="id-ID" sz="1800" dirty="0" smtClean="0"/>
            <a:t>sejarah tindakan yg berbeda-beda</a:t>
          </a:r>
          <a:r>
            <a:rPr lang="id-ID" sz="2000" dirty="0" smtClean="0"/>
            <a:t>.</a:t>
          </a:r>
          <a:endParaRPr lang="id-ID" sz="2000" dirty="0"/>
        </a:p>
      </dgm:t>
    </dgm:pt>
    <dgm:pt modelId="{A6EE1BAE-C77A-4371-B2CD-335F7456B380}" type="parTrans" cxnId="{3019CB7F-2F73-40E4-9067-07883A766779}">
      <dgm:prSet/>
      <dgm:spPr/>
      <dgm:t>
        <a:bodyPr/>
        <a:lstStyle/>
        <a:p>
          <a:endParaRPr lang="id-ID"/>
        </a:p>
      </dgm:t>
    </dgm:pt>
    <dgm:pt modelId="{9B698532-8F7B-445E-9D6E-C71BE6BCB555}" type="sibTrans" cxnId="{3019CB7F-2F73-40E4-9067-07883A766779}">
      <dgm:prSet/>
      <dgm:spPr/>
      <dgm:t>
        <a:bodyPr/>
        <a:lstStyle/>
        <a:p>
          <a:endParaRPr lang="id-ID"/>
        </a:p>
      </dgm:t>
    </dgm:pt>
    <dgm:pt modelId="{F50968D2-7D95-4703-971F-50FB6D238D57}">
      <dgm:prSet phldrT="[Text]" custT="1"/>
      <dgm:spPr/>
      <dgm:t>
        <a:bodyPr/>
        <a:lstStyle/>
        <a:p>
          <a:r>
            <a:rPr lang="id-ID" sz="2400" dirty="0" smtClean="0"/>
            <a:t>Memprediksi</a:t>
          </a:r>
        </a:p>
        <a:p>
          <a:r>
            <a:rPr lang="id-ID" sz="1800" dirty="0" smtClean="0"/>
            <a:t>perilaku di masa depan.</a:t>
          </a:r>
          <a:endParaRPr lang="id-ID" sz="1800" dirty="0"/>
        </a:p>
      </dgm:t>
    </dgm:pt>
    <dgm:pt modelId="{725B87EE-BE90-4A7F-BFF6-96D945E38B16}" type="parTrans" cxnId="{194D1C7B-DA24-4320-8A17-1EEB6DB413AF}">
      <dgm:prSet/>
      <dgm:spPr/>
      <dgm:t>
        <a:bodyPr/>
        <a:lstStyle/>
        <a:p>
          <a:endParaRPr lang="id-ID"/>
        </a:p>
      </dgm:t>
    </dgm:pt>
    <dgm:pt modelId="{DB118196-4B31-441C-8086-0C2911805774}" type="sibTrans" cxnId="{194D1C7B-DA24-4320-8A17-1EEB6DB413AF}">
      <dgm:prSet/>
      <dgm:spPr/>
      <dgm:t>
        <a:bodyPr/>
        <a:lstStyle/>
        <a:p>
          <a:endParaRPr lang="id-ID"/>
        </a:p>
      </dgm:t>
    </dgm:pt>
    <dgm:pt modelId="{EDE5C304-C1AA-48D3-9EA3-ABAE5814CC86}">
      <dgm:prSet phldrT="[Text]" custT="1"/>
      <dgm:spPr/>
      <dgm:t>
        <a:bodyPr/>
        <a:lstStyle/>
        <a:p>
          <a:r>
            <a:rPr lang="id-ID" sz="2400" dirty="0" smtClean="0"/>
            <a:t>Menjelaskan</a:t>
          </a:r>
        </a:p>
        <a:p>
          <a:r>
            <a:rPr lang="id-ID" sz="1800" dirty="0" smtClean="0"/>
            <a:t>perilaku seseorang ditemukan dlm diri individu (ada proses/mekanisme internal), bukan dlm situasi.</a:t>
          </a:r>
          <a:endParaRPr lang="id-ID" sz="1800" dirty="0"/>
        </a:p>
      </dgm:t>
    </dgm:pt>
    <dgm:pt modelId="{87D93733-8285-44A2-9AA0-057A79003A57}" type="parTrans" cxnId="{2A5826DD-21BC-4E99-8A0B-628BEF11969F}">
      <dgm:prSet/>
      <dgm:spPr/>
      <dgm:t>
        <a:bodyPr/>
        <a:lstStyle/>
        <a:p>
          <a:endParaRPr lang="id-ID"/>
        </a:p>
      </dgm:t>
    </dgm:pt>
    <dgm:pt modelId="{C1773269-C653-4E37-B89B-15062CE07213}" type="sibTrans" cxnId="{2A5826DD-21BC-4E99-8A0B-628BEF11969F}">
      <dgm:prSet/>
      <dgm:spPr/>
      <dgm:t>
        <a:bodyPr/>
        <a:lstStyle/>
        <a:p>
          <a:endParaRPr lang="id-ID"/>
        </a:p>
      </dgm:t>
    </dgm:pt>
    <dgm:pt modelId="{33016E22-D082-404A-AC42-548FCC29B17D}" type="pres">
      <dgm:prSet presAssocID="{ED8E7E59-4E0F-41C4-90F9-CF6100FFF3D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7A64F80-8BBA-48D7-90CD-A00098BA3EA3}" type="pres">
      <dgm:prSet presAssocID="{ED8E7E59-4E0F-41C4-90F9-CF6100FFF3D7}" presName="cycle" presStyleCnt="0"/>
      <dgm:spPr/>
    </dgm:pt>
    <dgm:pt modelId="{C9D63930-A7C0-49BF-B823-0501AAAE1701}" type="pres">
      <dgm:prSet presAssocID="{ED8E7E59-4E0F-41C4-90F9-CF6100FFF3D7}" presName="centerShape" presStyleCnt="0"/>
      <dgm:spPr/>
    </dgm:pt>
    <dgm:pt modelId="{9E7F3CD5-12B5-4FCD-B72B-39965551B0A1}" type="pres">
      <dgm:prSet presAssocID="{ED8E7E59-4E0F-41C4-90F9-CF6100FFF3D7}" presName="connSite" presStyleLbl="node1" presStyleIdx="0" presStyleCnt="4"/>
      <dgm:spPr/>
    </dgm:pt>
    <dgm:pt modelId="{9D7C8992-B3A0-4BFD-BBAD-A9EAC015F09A}" type="pres">
      <dgm:prSet presAssocID="{ED8E7E59-4E0F-41C4-90F9-CF6100FFF3D7}" presName="visible" presStyleLbl="node1" presStyleIdx="0" presStyleCnt="4" custScaleX="398856" custScaleY="546174" custLinFactX="69622" custLinFactNeighborX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7565310-A506-4262-9595-DC7974335827}" type="pres">
      <dgm:prSet presAssocID="{A6EE1BAE-C77A-4371-B2CD-335F7456B380}" presName="Name25" presStyleLbl="parChTrans1D1" presStyleIdx="0" presStyleCnt="3"/>
      <dgm:spPr/>
      <dgm:t>
        <a:bodyPr/>
        <a:lstStyle/>
        <a:p>
          <a:endParaRPr lang="id-ID"/>
        </a:p>
      </dgm:t>
    </dgm:pt>
    <dgm:pt modelId="{929C7C0C-EA66-4117-8513-03DD2176F000}" type="pres">
      <dgm:prSet presAssocID="{B2C2B104-6400-4841-94EF-AE9B760983D2}" presName="node" presStyleCnt="0"/>
      <dgm:spPr/>
    </dgm:pt>
    <dgm:pt modelId="{44FB61C8-F378-4EB8-BA2C-FA1CDE7F3A21}" type="pres">
      <dgm:prSet presAssocID="{B2C2B104-6400-4841-94EF-AE9B760983D2}" presName="parentNode" presStyleLbl="node1" presStyleIdx="1" presStyleCnt="4" custScaleX="2000000" custScaleY="453538" custLinFactX="70094" custLinFactY="100000" custLinFactNeighborX="100000" custLinFactNeighborY="15990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C8A7BC-267E-4C1D-BEFC-87F77E13E86D}" type="pres">
      <dgm:prSet presAssocID="{B2C2B104-6400-4841-94EF-AE9B760983D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C218B8-7E95-444E-992D-AEE0F62E7A41}" type="pres">
      <dgm:prSet presAssocID="{725B87EE-BE90-4A7F-BFF6-96D945E38B16}" presName="Name25" presStyleLbl="parChTrans1D1" presStyleIdx="1" presStyleCnt="3"/>
      <dgm:spPr/>
      <dgm:t>
        <a:bodyPr/>
        <a:lstStyle/>
        <a:p>
          <a:endParaRPr lang="id-ID"/>
        </a:p>
      </dgm:t>
    </dgm:pt>
    <dgm:pt modelId="{9A4C98CB-E58B-4E2B-9479-F98F15FD5D86}" type="pres">
      <dgm:prSet presAssocID="{F50968D2-7D95-4703-971F-50FB6D238D57}" presName="node" presStyleCnt="0"/>
      <dgm:spPr/>
    </dgm:pt>
    <dgm:pt modelId="{62A0E165-0B8B-4757-B1A8-AEB2F0CD4699}" type="pres">
      <dgm:prSet presAssocID="{F50968D2-7D95-4703-971F-50FB6D238D57}" presName="parentNode" presStyleLbl="node1" presStyleIdx="2" presStyleCnt="4" custScaleX="2000000" custScaleY="432350" custLinFactX="79037" custLinFactNeighborX="100000" custLinFactNeighborY="-7512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A84DE8-B42C-44EA-9452-5C568E47731A}" type="pres">
      <dgm:prSet presAssocID="{F50968D2-7D95-4703-971F-50FB6D238D5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5B4235-B76D-469D-854C-98A171162121}" type="pres">
      <dgm:prSet presAssocID="{87D93733-8285-44A2-9AA0-057A79003A57}" presName="Name25" presStyleLbl="parChTrans1D1" presStyleIdx="2" presStyleCnt="3"/>
      <dgm:spPr/>
      <dgm:t>
        <a:bodyPr/>
        <a:lstStyle/>
        <a:p>
          <a:endParaRPr lang="id-ID"/>
        </a:p>
      </dgm:t>
    </dgm:pt>
    <dgm:pt modelId="{99CC1A7A-1A38-477F-9EDF-1B19962025E2}" type="pres">
      <dgm:prSet presAssocID="{EDE5C304-C1AA-48D3-9EA3-ABAE5814CC86}" presName="node" presStyleCnt="0"/>
      <dgm:spPr/>
    </dgm:pt>
    <dgm:pt modelId="{229C6304-5C27-4E0D-A375-88203CD270B5}" type="pres">
      <dgm:prSet presAssocID="{EDE5C304-C1AA-48D3-9EA3-ABAE5814CC86}" presName="parentNode" presStyleLbl="node1" presStyleIdx="3" presStyleCnt="4" custScaleX="2000000" custScaleY="794402" custLinFactX="142550" custLinFactY="-100000" custLinFactNeighborX="200000" custLinFactNeighborY="-16155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CDD886-375C-4284-8382-A7EA45FF2AA1}" type="pres">
      <dgm:prSet presAssocID="{EDE5C304-C1AA-48D3-9EA3-ABAE5814CC8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019CB7F-2F73-40E4-9067-07883A766779}" srcId="{ED8E7E59-4E0F-41C4-90F9-CF6100FFF3D7}" destId="{B2C2B104-6400-4841-94EF-AE9B760983D2}" srcOrd="0" destOrd="0" parTransId="{A6EE1BAE-C77A-4371-B2CD-335F7456B380}" sibTransId="{9B698532-8F7B-445E-9D6E-C71BE6BCB555}"/>
    <dgm:cxn modelId="{1E404BE8-79A9-4970-B986-9D1491DB7B9A}" type="presOf" srcId="{A6EE1BAE-C77A-4371-B2CD-335F7456B380}" destId="{97565310-A506-4262-9595-DC7974335827}" srcOrd="0" destOrd="0" presId="urn:microsoft.com/office/officeart/2005/8/layout/radial2"/>
    <dgm:cxn modelId="{2A5826DD-21BC-4E99-8A0B-628BEF11969F}" srcId="{ED8E7E59-4E0F-41C4-90F9-CF6100FFF3D7}" destId="{EDE5C304-C1AA-48D3-9EA3-ABAE5814CC86}" srcOrd="2" destOrd="0" parTransId="{87D93733-8285-44A2-9AA0-057A79003A57}" sibTransId="{C1773269-C653-4E37-B89B-15062CE07213}"/>
    <dgm:cxn modelId="{C0D174B9-7C61-445E-BB50-1C6AEB27A957}" type="presOf" srcId="{725B87EE-BE90-4A7F-BFF6-96D945E38B16}" destId="{B1C218B8-7E95-444E-992D-AEE0F62E7A41}" srcOrd="0" destOrd="0" presId="urn:microsoft.com/office/officeart/2005/8/layout/radial2"/>
    <dgm:cxn modelId="{D32581EF-E7CB-4BDA-958F-EBD9CCD84349}" type="presOf" srcId="{B2C2B104-6400-4841-94EF-AE9B760983D2}" destId="{44FB61C8-F378-4EB8-BA2C-FA1CDE7F3A21}" srcOrd="0" destOrd="0" presId="urn:microsoft.com/office/officeart/2005/8/layout/radial2"/>
    <dgm:cxn modelId="{A1396572-A0F1-4B8A-A8FC-1F2392B93270}" type="presOf" srcId="{ED8E7E59-4E0F-41C4-90F9-CF6100FFF3D7}" destId="{33016E22-D082-404A-AC42-548FCC29B17D}" srcOrd="0" destOrd="0" presId="urn:microsoft.com/office/officeart/2005/8/layout/radial2"/>
    <dgm:cxn modelId="{194D1C7B-DA24-4320-8A17-1EEB6DB413AF}" srcId="{ED8E7E59-4E0F-41C4-90F9-CF6100FFF3D7}" destId="{F50968D2-7D95-4703-971F-50FB6D238D57}" srcOrd="1" destOrd="0" parTransId="{725B87EE-BE90-4A7F-BFF6-96D945E38B16}" sibTransId="{DB118196-4B31-441C-8086-0C2911805774}"/>
    <dgm:cxn modelId="{4687AA92-35F0-4C21-AC69-98F6E16AB09A}" type="presOf" srcId="{87D93733-8285-44A2-9AA0-057A79003A57}" destId="{6D5B4235-B76D-469D-854C-98A171162121}" srcOrd="0" destOrd="0" presId="urn:microsoft.com/office/officeart/2005/8/layout/radial2"/>
    <dgm:cxn modelId="{E0F8F66D-517A-4C1F-81D5-C08F13576B3B}" type="presOf" srcId="{EDE5C304-C1AA-48D3-9EA3-ABAE5814CC86}" destId="{229C6304-5C27-4E0D-A375-88203CD270B5}" srcOrd="0" destOrd="0" presId="urn:microsoft.com/office/officeart/2005/8/layout/radial2"/>
    <dgm:cxn modelId="{58174034-0923-45E5-86E4-CCFC47403B51}" type="presOf" srcId="{F50968D2-7D95-4703-971F-50FB6D238D57}" destId="{62A0E165-0B8B-4757-B1A8-AEB2F0CD4699}" srcOrd="0" destOrd="0" presId="urn:microsoft.com/office/officeart/2005/8/layout/radial2"/>
    <dgm:cxn modelId="{2B3B804E-7D24-4499-B63C-8331C25736AD}" type="presParOf" srcId="{33016E22-D082-404A-AC42-548FCC29B17D}" destId="{47A64F80-8BBA-48D7-90CD-A00098BA3EA3}" srcOrd="0" destOrd="0" presId="urn:microsoft.com/office/officeart/2005/8/layout/radial2"/>
    <dgm:cxn modelId="{ACE15681-88F4-4F4E-BECE-DA72DF6CC973}" type="presParOf" srcId="{47A64F80-8BBA-48D7-90CD-A00098BA3EA3}" destId="{C9D63930-A7C0-49BF-B823-0501AAAE1701}" srcOrd="0" destOrd="0" presId="urn:microsoft.com/office/officeart/2005/8/layout/radial2"/>
    <dgm:cxn modelId="{2E2565F1-FA04-4B64-827B-1F63DE781D61}" type="presParOf" srcId="{C9D63930-A7C0-49BF-B823-0501AAAE1701}" destId="{9E7F3CD5-12B5-4FCD-B72B-39965551B0A1}" srcOrd="0" destOrd="0" presId="urn:microsoft.com/office/officeart/2005/8/layout/radial2"/>
    <dgm:cxn modelId="{25383E01-9000-4AF7-83A2-91FB4430A47D}" type="presParOf" srcId="{C9D63930-A7C0-49BF-B823-0501AAAE1701}" destId="{9D7C8992-B3A0-4BFD-BBAD-A9EAC015F09A}" srcOrd="1" destOrd="0" presId="urn:microsoft.com/office/officeart/2005/8/layout/radial2"/>
    <dgm:cxn modelId="{993AD3F4-4442-4EBF-97C8-88F034DED691}" type="presParOf" srcId="{47A64F80-8BBA-48D7-90CD-A00098BA3EA3}" destId="{97565310-A506-4262-9595-DC7974335827}" srcOrd="1" destOrd="0" presId="urn:microsoft.com/office/officeart/2005/8/layout/radial2"/>
    <dgm:cxn modelId="{A1A222A5-F242-4D26-A5BC-D5D4B2BC78E1}" type="presParOf" srcId="{47A64F80-8BBA-48D7-90CD-A00098BA3EA3}" destId="{929C7C0C-EA66-4117-8513-03DD2176F000}" srcOrd="2" destOrd="0" presId="urn:microsoft.com/office/officeart/2005/8/layout/radial2"/>
    <dgm:cxn modelId="{82055F2E-351F-40D4-8850-CBD88846829F}" type="presParOf" srcId="{929C7C0C-EA66-4117-8513-03DD2176F000}" destId="{44FB61C8-F378-4EB8-BA2C-FA1CDE7F3A21}" srcOrd="0" destOrd="0" presId="urn:microsoft.com/office/officeart/2005/8/layout/radial2"/>
    <dgm:cxn modelId="{B755C98A-6684-4815-9AFC-12E65AD2A64F}" type="presParOf" srcId="{929C7C0C-EA66-4117-8513-03DD2176F000}" destId="{B1C8A7BC-267E-4C1D-BEFC-87F77E13E86D}" srcOrd="1" destOrd="0" presId="urn:microsoft.com/office/officeart/2005/8/layout/radial2"/>
    <dgm:cxn modelId="{F4B609B3-6BD1-47E1-BF69-76EAC3433F4B}" type="presParOf" srcId="{47A64F80-8BBA-48D7-90CD-A00098BA3EA3}" destId="{B1C218B8-7E95-444E-992D-AEE0F62E7A41}" srcOrd="3" destOrd="0" presId="urn:microsoft.com/office/officeart/2005/8/layout/radial2"/>
    <dgm:cxn modelId="{F043E010-5002-4B9D-AACE-99FE7DB451B7}" type="presParOf" srcId="{47A64F80-8BBA-48D7-90CD-A00098BA3EA3}" destId="{9A4C98CB-E58B-4E2B-9479-F98F15FD5D86}" srcOrd="4" destOrd="0" presId="urn:microsoft.com/office/officeart/2005/8/layout/radial2"/>
    <dgm:cxn modelId="{7787B8F8-0F92-4A8D-9C90-D4CFF6665371}" type="presParOf" srcId="{9A4C98CB-E58B-4E2B-9479-F98F15FD5D86}" destId="{62A0E165-0B8B-4757-B1A8-AEB2F0CD4699}" srcOrd="0" destOrd="0" presId="urn:microsoft.com/office/officeart/2005/8/layout/radial2"/>
    <dgm:cxn modelId="{5600447E-0567-4B95-8EDF-85DD39F7AB01}" type="presParOf" srcId="{9A4C98CB-E58B-4E2B-9479-F98F15FD5D86}" destId="{89A84DE8-B42C-44EA-9452-5C568E47731A}" srcOrd="1" destOrd="0" presId="urn:microsoft.com/office/officeart/2005/8/layout/radial2"/>
    <dgm:cxn modelId="{EA0D3E48-A070-4EDC-A1E4-C8055F653C7D}" type="presParOf" srcId="{47A64F80-8BBA-48D7-90CD-A00098BA3EA3}" destId="{6D5B4235-B76D-469D-854C-98A171162121}" srcOrd="5" destOrd="0" presId="urn:microsoft.com/office/officeart/2005/8/layout/radial2"/>
    <dgm:cxn modelId="{B9120DB6-BA25-4492-8930-314B01C6EFBA}" type="presParOf" srcId="{47A64F80-8BBA-48D7-90CD-A00098BA3EA3}" destId="{99CC1A7A-1A38-477F-9EDF-1B19962025E2}" srcOrd="6" destOrd="0" presId="urn:microsoft.com/office/officeart/2005/8/layout/radial2"/>
    <dgm:cxn modelId="{C791DD51-CF63-4C9A-8C1E-7D38612DE24E}" type="presParOf" srcId="{99CC1A7A-1A38-477F-9EDF-1B19962025E2}" destId="{229C6304-5C27-4E0D-A375-88203CD270B5}" srcOrd="0" destOrd="0" presId="urn:microsoft.com/office/officeart/2005/8/layout/radial2"/>
    <dgm:cxn modelId="{17C9B502-B5FA-4EC7-8806-F6AD3FCB423D}" type="presParOf" srcId="{99CC1A7A-1A38-477F-9EDF-1B19962025E2}" destId="{67CDD886-375C-4284-8382-A7EA45FF2AA1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8A6A9-C282-4F71-A600-5B450A02DD7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AE04D-5E82-45AE-8486-D54F700D4C64}">
      <dgm:prSet phldrT="[Text]" custT="1"/>
      <dgm:spPr/>
      <dgm:t>
        <a:bodyPr/>
        <a:lstStyle/>
        <a:p>
          <a:r>
            <a:rPr lang="id-ID" sz="1600" noProof="0" dirty="0" smtClean="0"/>
            <a:t>Ekstraversio-Introversion  </a:t>
          </a:r>
          <a:endParaRPr lang="id-ID" sz="1600" noProof="0" dirty="0"/>
        </a:p>
      </dgm:t>
    </dgm:pt>
    <dgm:pt modelId="{F1FF62F0-D640-46EE-9E06-4E903D5DBA91}" type="parTrans" cxnId="{1BA7EE6E-10A0-4B13-A694-034084F3C668}">
      <dgm:prSet/>
      <dgm:spPr/>
      <dgm:t>
        <a:bodyPr/>
        <a:lstStyle/>
        <a:p>
          <a:endParaRPr lang="en-US"/>
        </a:p>
      </dgm:t>
    </dgm:pt>
    <dgm:pt modelId="{41B44066-47CF-4931-A34E-10A7555DC960}" type="sibTrans" cxnId="{1BA7EE6E-10A0-4B13-A694-034084F3C668}">
      <dgm:prSet/>
      <dgm:spPr/>
      <dgm:t>
        <a:bodyPr/>
        <a:lstStyle/>
        <a:p>
          <a:endParaRPr lang="en-US"/>
        </a:p>
      </dgm:t>
    </dgm:pt>
    <dgm:pt modelId="{34FF6A03-A690-4E7E-B9FF-41E258FD1A8E}">
      <dgm:prSet phldrT="[Text]" custT="1"/>
      <dgm:spPr/>
      <dgm:t>
        <a:bodyPr/>
        <a:lstStyle/>
        <a:p>
          <a:r>
            <a:rPr lang="id-ID" sz="1400" noProof="0" dirty="0" smtClean="0"/>
            <a:t>Aktif, asertif, dominan, ramah, semangat, cari sensasi, riang, berani, berpetualang.</a:t>
          </a:r>
          <a:endParaRPr lang="id-ID" sz="1400" noProof="0" dirty="0"/>
        </a:p>
      </dgm:t>
    </dgm:pt>
    <dgm:pt modelId="{1E01854D-5B88-403D-B1D2-61D7139FF185}" type="parTrans" cxnId="{B9093177-B7A2-4631-B61B-07E9D4D6BA29}">
      <dgm:prSet/>
      <dgm:spPr/>
      <dgm:t>
        <a:bodyPr/>
        <a:lstStyle/>
        <a:p>
          <a:endParaRPr lang="en-US"/>
        </a:p>
      </dgm:t>
    </dgm:pt>
    <dgm:pt modelId="{700DD6F0-B3CA-44D2-A5DA-CAB69A21C7D9}" type="sibTrans" cxnId="{B9093177-B7A2-4631-B61B-07E9D4D6BA29}">
      <dgm:prSet/>
      <dgm:spPr/>
      <dgm:t>
        <a:bodyPr/>
        <a:lstStyle/>
        <a:p>
          <a:endParaRPr lang="en-US"/>
        </a:p>
      </dgm:t>
    </dgm:pt>
    <dgm:pt modelId="{4E5BFC72-80D3-4730-8287-DB438F10DF49}">
      <dgm:prSet phldrT="[Text]" custT="1"/>
      <dgm:spPr/>
      <dgm:t>
        <a:bodyPr/>
        <a:lstStyle/>
        <a:p>
          <a:r>
            <a:rPr lang="id-ID" sz="1400" noProof="0" dirty="0" smtClean="0"/>
            <a:t>Menyukai aktivitas memanjat, mengendarai kendaraan dengan cepat</a:t>
          </a:r>
          <a:endParaRPr lang="id-ID" sz="1400" noProof="0" dirty="0"/>
        </a:p>
      </dgm:t>
    </dgm:pt>
    <dgm:pt modelId="{08A10188-3390-4A74-9B6C-803BCD7D4E26}" type="parTrans" cxnId="{860B3CE1-2ECD-4F7E-BF5D-DB625FB806BF}">
      <dgm:prSet/>
      <dgm:spPr/>
      <dgm:t>
        <a:bodyPr/>
        <a:lstStyle/>
        <a:p>
          <a:endParaRPr lang="en-US"/>
        </a:p>
      </dgm:t>
    </dgm:pt>
    <dgm:pt modelId="{5E207440-BC41-4C24-AF3E-B0BF443ED673}" type="sibTrans" cxnId="{860B3CE1-2ECD-4F7E-BF5D-DB625FB806BF}">
      <dgm:prSet/>
      <dgm:spPr/>
      <dgm:t>
        <a:bodyPr/>
        <a:lstStyle/>
        <a:p>
          <a:endParaRPr lang="en-US"/>
        </a:p>
      </dgm:t>
    </dgm:pt>
    <dgm:pt modelId="{446815AB-E893-4A89-ACE3-802B41EB7B12}">
      <dgm:prSet phldrT="[Text]" custT="1"/>
      <dgm:spPr/>
      <dgm:t>
        <a:bodyPr/>
        <a:lstStyle/>
        <a:p>
          <a:r>
            <a:rPr lang="en-US" sz="1600" dirty="0" smtClean="0"/>
            <a:t>Neuroticism</a:t>
          </a:r>
          <a:r>
            <a:rPr lang="id-ID" sz="1600" dirty="0" smtClean="0"/>
            <a:t>-</a:t>
          </a:r>
        </a:p>
        <a:p>
          <a:r>
            <a:rPr lang="en-US" sz="1600" dirty="0" smtClean="0"/>
            <a:t>Stability  </a:t>
          </a:r>
          <a:endParaRPr lang="en-US" sz="1600" dirty="0"/>
        </a:p>
      </dgm:t>
    </dgm:pt>
    <dgm:pt modelId="{4C0EEFE7-A98B-4FB1-81AF-82409EB16847}" type="parTrans" cxnId="{B888CC00-EA27-43A8-8686-E17E924E06D1}">
      <dgm:prSet/>
      <dgm:spPr/>
      <dgm:t>
        <a:bodyPr/>
        <a:lstStyle/>
        <a:p>
          <a:endParaRPr lang="en-US"/>
        </a:p>
      </dgm:t>
    </dgm:pt>
    <dgm:pt modelId="{81688157-0AFE-4FA1-8616-2C0E6C0ACEBE}" type="sibTrans" cxnId="{B888CC00-EA27-43A8-8686-E17E924E06D1}">
      <dgm:prSet/>
      <dgm:spPr/>
      <dgm:t>
        <a:bodyPr/>
        <a:lstStyle/>
        <a:p>
          <a:endParaRPr lang="en-US"/>
        </a:p>
      </dgm:t>
    </dgm:pt>
    <dgm:pt modelId="{F1696A96-EAFF-4149-9592-8669221C3F26}">
      <dgm:prSet phldrT="[Text]" custT="1"/>
      <dgm:spPr/>
      <dgm:t>
        <a:bodyPr/>
        <a:lstStyle/>
        <a:p>
          <a:r>
            <a:rPr lang="id-ID" sz="1400" noProof="0" dirty="0" smtClean="0"/>
            <a:t>Ketakutan, mudah tersinggung, mudah terluka, merasa rendah diri, sulit tidur, depresi, tegang.</a:t>
          </a:r>
          <a:endParaRPr lang="id-ID" sz="1400" noProof="0" dirty="0"/>
        </a:p>
      </dgm:t>
    </dgm:pt>
    <dgm:pt modelId="{6A6C2DBE-8D83-4D1F-B9F5-3A6D82169DCE}" type="parTrans" cxnId="{EEAFACA2-DE52-44E9-AE8B-3D3E011EB052}">
      <dgm:prSet/>
      <dgm:spPr/>
      <dgm:t>
        <a:bodyPr/>
        <a:lstStyle/>
        <a:p>
          <a:endParaRPr lang="en-US"/>
        </a:p>
      </dgm:t>
    </dgm:pt>
    <dgm:pt modelId="{A9E92A95-97C2-4A8E-8BF5-34B9F8F08882}" type="sibTrans" cxnId="{EEAFACA2-DE52-44E9-AE8B-3D3E011EB052}">
      <dgm:prSet/>
      <dgm:spPr/>
      <dgm:t>
        <a:bodyPr/>
        <a:lstStyle/>
        <a:p>
          <a:endParaRPr lang="en-US"/>
        </a:p>
      </dgm:t>
    </dgm:pt>
    <dgm:pt modelId="{A904B324-653E-46F7-B8B2-7409A85A2968}">
      <dgm:prSet phldrT="[Text]" custT="1"/>
      <dgm:spPr/>
      <dgm:t>
        <a:bodyPr/>
        <a:lstStyle/>
        <a:p>
          <a:r>
            <a:rPr lang="id-ID" sz="1400" noProof="0" dirty="0" smtClean="0"/>
            <a:t>Sakit kepala, sakit punggung, mudah melamun, inteligensi tinggi, perbendaharaan kata baik, cenderung keras kepala, teliti tapi lambat, cenderung kaku (tegar), kurang suka lelucon. </a:t>
          </a:r>
          <a:endParaRPr lang="id-ID" sz="1400" noProof="0" dirty="0"/>
        </a:p>
      </dgm:t>
    </dgm:pt>
    <dgm:pt modelId="{308E1EC2-CEA1-48DA-971A-0A1C81FFEBFB}" type="parTrans" cxnId="{3AC0760B-4F3F-4DF4-9B0C-92CEBF91AB2F}">
      <dgm:prSet/>
      <dgm:spPr/>
      <dgm:t>
        <a:bodyPr/>
        <a:lstStyle/>
        <a:p>
          <a:endParaRPr lang="en-US"/>
        </a:p>
      </dgm:t>
    </dgm:pt>
    <dgm:pt modelId="{09930D77-5BF4-4C87-94A0-6E9847121DDE}" type="sibTrans" cxnId="{3AC0760B-4F3F-4DF4-9B0C-92CEBF91AB2F}">
      <dgm:prSet/>
      <dgm:spPr/>
      <dgm:t>
        <a:bodyPr/>
        <a:lstStyle/>
        <a:p>
          <a:endParaRPr lang="en-US"/>
        </a:p>
      </dgm:t>
    </dgm:pt>
    <dgm:pt modelId="{8DB03E79-5EBA-44DD-B9F7-2857B54411A5}">
      <dgm:prSet phldrT="[Text]" custT="1"/>
      <dgm:spPr/>
      <dgm:t>
        <a:bodyPr/>
        <a:lstStyle/>
        <a:p>
          <a:r>
            <a:rPr lang="id-ID" sz="1600" noProof="0" dirty="0" smtClean="0"/>
            <a:t>Psychoticism-</a:t>
          </a:r>
        </a:p>
        <a:p>
          <a:r>
            <a:rPr lang="en-US" sz="1600" dirty="0" smtClean="0"/>
            <a:t>Superego  </a:t>
          </a:r>
          <a:endParaRPr lang="en-US" sz="1600" dirty="0"/>
        </a:p>
      </dgm:t>
    </dgm:pt>
    <dgm:pt modelId="{B1B597DD-BD3B-43FE-8AE6-C917CB94EE68}" type="parTrans" cxnId="{F39E49F3-779C-48EC-864E-FBCAB4E8A5C7}">
      <dgm:prSet/>
      <dgm:spPr/>
      <dgm:t>
        <a:bodyPr/>
        <a:lstStyle/>
        <a:p>
          <a:endParaRPr lang="en-US"/>
        </a:p>
      </dgm:t>
    </dgm:pt>
    <dgm:pt modelId="{100AB3B9-4666-4E41-B005-8E9AC348766F}" type="sibTrans" cxnId="{F39E49F3-779C-48EC-864E-FBCAB4E8A5C7}">
      <dgm:prSet/>
      <dgm:spPr/>
      <dgm:t>
        <a:bodyPr/>
        <a:lstStyle/>
        <a:p>
          <a:endParaRPr lang="en-US"/>
        </a:p>
      </dgm:t>
    </dgm:pt>
    <dgm:pt modelId="{F23DBFC9-0D81-4CCC-8471-563F2CAC7838}">
      <dgm:prSet phldrT="[Text]" custT="1"/>
      <dgm:spPr/>
      <dgm:t>
        <a:bodyPr/>
        <a:lstStyle/>
        <a:p>
          <a:endParaRPr lang="id-ID" sz="1400" noProof="0" dirty="0"/>
        </a:p>
      </dgm:t>
    </dgm:pt>
    <dgm:pt modelId="{FE281BC8-0B71-41E0-9BC7-48EF80EEAEF9}" type="parTrans" cxnId="{E407F956-7BC3-4523-866A-EEE4ACA47346}">
      <dgm:prSet/>
      <dgm:spPr/>
      <dgm:t>
        <a:bodyPr/>
        <a:lstStyle/>
        <a:p>
          <a:endParaRPr lang="en-US"/>
        </a:p>
      </dgm:t>
    </dgm:pt>
    <dgm:pt modelId="{3E3CCD0B-EC8D-4929-8594-85C86CEF7685}" type="sibTrans" cxnId="{E407F956-7BC3-4523-866A-EEE4ACA47346}">
      <dgm:prSet/>
      <dgm:spPr/>
      <dgm:t>
        <a:bodyPr/>
        <a:lstStyle/>
        <a:p>
          <a:endParaRPr lang="en-US"/>
        </a:p>
      </dgm:t>
    </dgm:pt>
    <dgm:pt modelId="{0C9ADF4F-4FAC-4D31-ACAF-D174D7BDC888}">
      <dgm:prSet phldrT="[Text]" custT="1"/>
      <dgm:spPr/>
      <dgm:t>
        <a:bodyPr/>
        <a:lstStyle/>
        <a:p>
          <a:r>
            <a:rPr lang="id-ID" sz="1400" i="1" noProof="0" dirty="0" smtClean="0"/>
            <a:t>Lower level of cortical arousal, higher sensory threshold, greater reactions to sensory stimulation</a:t>
          </a:r>
          <a:r>
            <a:rPr lang="id-ID" sz="1400" noProof="0" dirty="0" smtClean="0"/>
            <a:t>.</a:t>
          </a:r>
          <a:endParaRPr lang="id-ID" sz="1400" noProof="0" dirty="0"/>
        </a:p>
      </dgm:t>
    </dgm:pt>
    <dgm:pt modelId="{7D0BBDB4-5DD3-41A9-B3F4-DB8821539530}" type="parTrans" cxnId="{64425ACD-FB57-401D-BBA5-0BDDCFB58205}">
      <dgm:prSet/>
      <dgm:spPr/>
      <dgm:t>
        <a:bodyPr/>
        <a:lstStyle/>
        <a:p>
          <a:endParaRPr lang="en-US"/>
        </a:p>
      </dgm:t>
    </dgm:pt>
    <dgm:pt modelId="{631AE580-6E2C-4DEA-A88F-9C517A0F9FFB}" type="sibTrans" cxnId="{64425ACD-FB57-401D-BBA5-0BDDCFB58205}">
      <dgm:prSet/>
      <dgm:spPr/>
      <dgm:t>
        <a:bodyPr/>
        <a:lstStyle/>
        <a:p>
          <a:endParaRPr lang="en-US"/>
        </a:p>
      </dgm:t>
    </dgm:pt>
    <dgm:pt modelId="{99F236C2-678B-4AA1-BE4D-68C37A366C39}">
      <dgm:prSet phldrT="[Text]" custT="1"/>
      <dgm:spPr/>
      <dgm:t>
        <a:bodyPr/>
        <a:lstStyle/>
        <a:p>
          <a:r>
            <a:rPr lang="id-ID" sz="1400" i="1" noProof="0" dirty="0" smtClean="0"/>
            <a:t>High psychotisism</a:t>
          </a:r>
          <a:r>
            <a:rPr lang="id-ID" sz="1400" noProof="0" dirty="0" smtClean="0"/>
            <a:t>: Agresif, dingin, egosentris, impersonal, impulsif, antisosial, tidak berempati, keras hati</a:t>
          </a:r>
          <a:endParaRPr lang="id-ID" sz="1400" noProof="0" dirty="0"/>
        </a:p>
      </dgm:t>
    </dgm:pt>
    <dgm:pt modelId="{9E437ACE-BEF5-480E-9D2B-44AFACD9FD70}" type="parTrans" cxnId="{C75DC699-96CE-48ED-9849-385E877EC621}">
      <dgm:prSet/>
      <dgm:spPr/>
      <dgm:t>
        <a:bodyPr/>
        <a:lstStyle/>
        <a:p>
          <a:endParaRPr lang="en-US"/>
        </a:p>
      </dgm:t>
    </dgm:pt>
    <dgm:pt modelId="{31DD2EA2-C82B-4595-8304-FD80C80F21AB}" type="sibTrans" cxnId="{C75DC699-96CE-48ED-9849-385E877EC621}">
      <dgm:prSet/>
      <dgm:spPr/>
      <dgm:t>
        <a:bodyPr/>
        <a:lstStyle/>
        <a:p>
          <a:endParaRPr lang="en-US"/>
        </a:p>
      </dgm:t>
    </dgm:pt>
    <dgm:pt modelId="{FBA79A87-E064-43A7-A038-531A7A82C6E6}">
      <dgm:prSet phldrT="[Text]" custT="1"/>
      <dgm:spPr/>
      <dgm:t>
        <a:bodyPr/>
        <a:lstStyle/>
        <a:p>
          <a:r>
            <a:rPr lang="id-ID" sz="1400" i="1" noProof="0" dirty="0" smtClean="0"/>
            <a:t>Low psychoticism</a:t>
          </a:r>
          <a:r>
            <a:rPr lang="id-ID" sz="1400" noProof="0" dirty="0" smtClean="0"/>
            <a:t>: altruistic, empati, peduli, kooperatif, konformitas, konvensional. </a:t>
          </a:r>
          <a:endParaRPr lang="id-ID" sz="1400" noProof="0" dirty="0"/>
        </a:p>
      </dgm:t>
    </dgm:pt>
    <dgm:pt modelId="{3B11D92A-135E-424E-BD31-B04F368CF78B}" type="parTrans" cxnId="{5D36A541-7C7A-4A5A-A3DE-ADECF47F85B4}">
      <dgm:prSet/>
      <dgm:spPr/>
      <dgm:t>
        <a:bodyPr/>
        <a:lstStyle/>
        <a:p>
          <a:endParaRPr lang="en-US"/>
        </a:p>
      </dgm:t>
    </dgm:pt>
    <dgm:pt modelId="{7165C6E1-5D3F-4066-A4EC-A95BD346E161}" type="sibTrans" cxnId="{5D36A541-7C7A-4A5A-A3DE-ADECF47F85B4}">
      <dgm:prSet/>
      <dgm:spPr/>
      <dgm:t>
        <a:bodyPr/>
        <a:lstStyle/>
        <a:p>
          <a:endParaRPr lang="en-US"/>
        </a:p>
      </dgm:t>
    </dgm:pt>
    <dgm:pt modelId="{73699B1F-4F6A-4568-8A7D-3464EEAE9066}">
      <dgm:prSet phldrT="[Text]" custT="1"/>
      <dgm:spPr/>
      <dgm:t>
        <a:bodyPr/>
        <a:lstStyle/>
        <a:p>
          <a:r>
            <a:rPr lang="id-ID" sz="1400" noProof="0" dirty="0" smtClean="0"/>
            <a:t>Hipotesis: genius, kreatif, </a:t>
          </a:r>
          <a:endParaRPr lang="id-ID" sz="1400" noProof="0" dirty="0"/>
        </a:p>
      </dgm:t>
    </dgm:pt>
    <dgm:pt modelId="{18274E70-D4EB-4DE0-B9E8-32EC83BD0C13}" type="parTrans" cxnId="{1AFC51D1-A6BF-4C8F-8333-6B98129A5249}">
      <dgm:prSet/>
      <dgm:spPr/>
      <dgm:t>
        <a:bodyPr/>
        <a:lstStyle/>
        <a:p>
          <a:endParaRPr lang="en-US"/>
        </a:p>
      </dgm:t>
    </dgm:pt>
    <dgm:pt modelId="{231CE793-9F2C-4C6B-BD5A-42B20437CA93}" type="sibTrans" cxnId="{1AFC51D1-A6BF-4C8F-8333-6B98129A5249}">
      <dgm:prSet/>
      <dgm:spPr/>
      <dgm:t>
        <a:bodyPr/>
        <a:lstStyle/>
        <a:p>
          <a:endParaRPr lang="en-US"/>
        </a:p>
      </dgm:t>
    </dgm:pt>
    <dgm:pt modelId="{35F950B4-1E9A-4FE1-87F1-D7C7A618B52D}" type="pres">
      <dgm:prSet presAssocID="{D468A6A9-C282-4F71-A600-5B450A02DD7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7BE748-7268-4B72-AA02-9C45387B0DBB}" type="pres">
      <dgm:prSet presAssocID="{D55AE04D-5E82-45AE-8486-D54F700D4C64}" presName="composite" presStyleCnt="0"/>
      <dgm:spPr/>
    </dgm:pt>
    <dgm:pt modelId="{5E5AC50B-3AB1-41BF-A962-580E88B56F97}" type="pres">
      <dgm:prSet presAssocID="{D55AE04D-5E82-45AE-8486-D54F700D4C64}" presName="parentText" presStyleLbl="alignNode1" presStyleIdx="0" presStyleCnt="3" custScaleX="1227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3E55F-AA0F-4CFA-9E3B-83553144F51E}" type="pres">
      <dgm:prSet presAssocID="{D55AE04D-5E82-45AE-8486-D54F700D4C6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69723-3517-4B39-89FA-F624B6865FFC}" type="pres">
      <dgm:prSet presAssocID="{41B44066-47CF-4931-A34E-10A7555DC960}" presName="sp" presStyleCnt="0"/>
      <dgm:spPr/>
    </dgm:pt>
    <dgm:pt modelId="{AEE01703-FBDC-491F-B841-C9ACB9EFAF60}" type="pres">
      <dgm:prSet presAssocID="{446815AB-E893-4A89-ACE3-802B41EB7B12}" presName="composite" presStyleCnt="0"/>
      <dgm:spPr/>
    </dgm:pt>
    <dgm:pt modelId="{2AD029EA-A512-4B16-B078-1BA501224446}" type="pres">
      <dgm:prSet presAssocID="{446815AB-E893-4A89-ACE3-802B41EB7B12}" presName="parentText" presStyleLbl="alignNode1" presStyleIdx="1" presStyleCnt="3" custScaleX="1210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EC1D8-58BB-409D-91C5-C8B71C4CADA5}" type="pres">
      <dgm:prSet presAssocID="{446815AB-E893-4A89-ACE3-802B41EB7B1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4042B-2D90-495A-AD42-0079560344FC}" type="pres">
      <dgm:prSet presAssocID="{81688157-0AFE-4FA1-8616-2C0E6C0ACEBE}" presName="sp" presStyleCnt="0"/>
      <dgm:spPr/>
    </dgm:pt>
    <dgm:pt modelId="{D2E38FA9-7E98-4ED1-9AFB-4905E0A7C39C}" type="pres">
      <dgm:prSet presAssocID="{8DB03E79-5EBA-44DD-B9F7-2857B54411A5}" presName="composite" presStyleCnt="0"/>
      <dgm:spPr/>
    </dgm:pt>
    <dgm:pt modelId="{A3245BA9-A6EA-417F-BFD4-A5251E82AAE6}" type="pres">
      <dgm:prSet presAssocID="{8DB03E79-5EBA-44DD-B9F7-2857B54411A5}" presName="parentText" presStyleLbl="alignNode1" presStyleIdx="2" presStyleCnt="3" custScaleX="1210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D2478-72B3-42BF-BA9F-AE6647DB779F}" type="pres">
      <dgm:prSet presAssocID="{8DB03E79-5EBA-44DD-B9F7-2857B54411A5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093177-B7A2-4631-B61B-07E9D4D6BA29}" srcId="{D55AE04D-5E82-45AE-8486-D54F700D4C64}" destId="{34FF6A03-A690-4E7E-B9FF-41E258FD1A8E}" srcOrd="0" destOrd="0" parTransId="{1E01854D-5B88-403D-B1D2-61D7139FF185}" sibTransId="{700DD6F0-B3CA-44D2-A5DA-CAB69A21C7D9}"/>
    <dgm:cxn modelId="{2910AC05-8793-4B4F-933D-2E21A8A190AF}" type="presOf" srcId="{F1696A96-EAFF-4149-9592-8669221C3F26}" destId="{22BEC1D8-58BB-409D-91C5-C8B71C4CADA5}" srcOrd="0" destOrd="0" presId="urn:microsoft.com/office/officeart/2005/8/layout/chevron2"/>
    <dgm:cxn modelId="{612741DA-E2D2-447D-9A1D-3E73D5FB0673}" type="presOf" srcId="{99F236C2-678B-4AA1-BE4D-68C37A366C39}" destId="{396D2478-72B3-42BF-BA9F-AE6647DB779F}" srcOrd="0" destOrd="0" presId="urn:microsoft.com/office/officeart/2005/8/layout/chevron2"/>
    <dgm:cxn modelId="{2A37D478-A83F-4F56-B9C7-AFCDCD87FDDD}" type="presOf" srcId="{D55AE04D-5E82-45AE-8486-D54F700D4C64}" destId="{5E5AC50B-3AB1-41BF-A962-580E88B56F97}" srcOrd="0" destOrd="0" presId="urn:microsoft.com/office/officeart/2005/8/layout/chevron2"/>
    <dgm:cxn modelId="{46994E1C-3966-4541-A5EF-E691B6A801CA}" type="presOf" srcId="{FBA79A87-E064-43A7-A038-531A7A82C6E6}" destId="{396D2478-72B3-42BF-BA9F-AE6647DB779F}" srcOrd="0" destOrd="1" presId="urn:microsoft.com/office/officeart/2005/8/layout/chevron2"/>
    <dgm:cxn modelId="{551BE98A-6D6C-4580-968F-F406E6A43F44}" type="presOf" srcId="{8DB03E79-5EBA-44DD-B9F7-2857B54411A5}" destId="{A3245BA9-A6EA-417F-BFD4-A5251E82AAE6}" srcOrd="0" destOrd="0" presId="urn:microsoft.com/office/officeart/2005/8/layout/chevron2"/>
    <dgm:cxn modelId="{860B3CE1-2ECD-4F7E-BF5D-DB625FB806BF}" srcId="{D55AE04D-5E82-45AE-8486-D54F700D4C64}" destId="{4E5BFC72-80D3-4730-8287-DB438F10DF49}" srcOrd="1" destOrd="0" parTransId="{08A10188-3390-4A74-9B6C-803BCD7D4E26}" sibTransId="{5E207440-BC41-4C24-AF3E-B0BF443ED673}"/>
    <dgm:cxn modelId="{70B6B53D-616F-4F50-8440-D441C502A2C6}" type="presOf" srcId="{446815AB-E893-4A89-ACE3-802B41EB7B12}" destId="{2AD029EA-A512-4B16-B078-1BA501224446}" srcOrd="0" destOrd="0" presId="urn:microsoft.com/office/officeart/2005/8/layout/chevron2"/>
    <dgm:cxn modelId="{250474C3-D23E-49DF-9F80-7D319E798028}" type="presOf" srcId="{F23DBFC9-0D81-4CCC-8471-563F2CAC7838}" destId="{2C73E55F-AA0F-4CFA-9E3B-83553144F51E}" srcOrd="0" destOrd="3" presId="urn:microsoft.com/office/officeart/2005/8/layout/chevron2"/>
    <dgm:cxn modelId="{B888CC00-EA27-43A8-8686-E17E924E06D1}" srcId="{D468A6A9-C282-4F71-A600-5B450A02DD7F}" destId="{446815AB-E893-4A89-ACE3-802B41EB7B12}" srcOrd="1" destOrd="0" parTransId="{4C0EEFE7-A98B-4FB1-81AF-82409EB16847}" sibTransId="{81688157-0AFE-4FA1-8616-2C0E6C0ACEBE}"/>
    <dgm:cxn modelId="{403DE213-695A-4BF4-8BE7-A6CB5F98523D}" type="presOf" srcId="{D468A6A9-C282-4F71-A600-5B450A02DD7F}" destId="{35F950B4-1E9A-4FE1-87F1-D7C7A618B52D}" srcOrd="0" destOrd="0" presId="urn:microsoft.com/office/officeart/2005/8/layout/chevron2"/>
    <dgm:cxn modelId="{DD47F3C2-3568-48AA-921A-A717FCB2A8CA}" type="presOf" srcId="{0C9ADF4F-4FAC-4D31-ACAF-D174D7BDC888}" destId="{2C73E55F-AA0F-4CFA-9E3B-83553144F51E}" srcOrd="0" destOrd="2" presId="urn:microsoft.com/office/officeart/2005/8/layout/chevron2"/>
    <dgm:cxn modelId="{422BBD97-73C2-4EC1-923D-7F2A49073063}" type="presOf" srcId="{A904B324-653E-46F7-B8B2-7409A85A2968}" destId="{22BEC1D8-58BB-409D-91C5-C8B71C4CADA5}" srcOrd="0" destOrd="1" presId="urn:microsoft.com/office/officeart/2005/8/layout/chevron2"/>
    <dgm:cxn modelId="{FDBD5E9F-D49D-4827-9406-A55EC1E53743}" type="presOf" srcId="{73699B1F-4F6A-4568-8A7D-3464EEAE9066}" destId="{396D2478-72B3-42BF-BA9F-AE6647DB779F}" srcOrd="0" destOrd="2" presId="urn:microsoft.com/office/officeart/2005/8/layout/chevron2"/>
    <dgm:cxn modelId="{C75DC699-96CE-48ED-9849-385E877EC621}" srcId="{8DB03E79-5EBA-44DD-B9F7-2857B54411A5}" destId="{99F236C2-678B-4AA1-BE4D-68C37A366C39}" srcOrd="0" destOrd="0" parTransId="{9E437ACE-BEF5-480E-9D2B-44AFACD9FD70}" sibTransId="{31DD2EA2-C82B-4595-8304-FD80C80F21AB}"/>
    <dgm:cxn modelId="{481D23D6-B24E-4B70-AD39-781D77040816}" type="presOf" srcId="{34FF6A03-A690-4E7E-B9FF-41E258FD1A8E}" destId="{2C73E55F-AA0F-4CFA-9E3B-83553144F51E}" srcOrd="0" destOrd="0" presId="urn:microsoft.com/office/officeart/2005/8/layout/chevron2"/>
    <dgm:cxn modelId="{1BA7EE6E-10A0-4B13-A694-034084F3C668}" srcId="{D468A6A9-C282-4F71-A600-5B450A02DD7F}" destId="{D55AE04D-5E82-45AE-8486-D54F700D4C64}" srcOrd="0" destOrd="0" parTransId="{F1FF62F0-D640-46EE-9E06-4E903D5DBA91}" sibTransId="{41B44066-47CF-4931-A34E-10A7555DC960}"/>
    <dgm:cxn modelId="{EEAFACA2-DE52-44E9-AE8B-3D3E011EB052}" srcId="{446815AB-E893-4A89-ACE3-802B41EB7B12}" destId="{F1696A96-EAFF-4149-9592-8669221C3F26}" srcOrd="0" destOrd="0" parTransId="{6A6C2DBE-8D83-4D1F-B9F5-3A6D82169DCE}" sibTransId="{A9E92A95-97C2-4A8E-8BF5-34B9F8F08882}"/>
    <dgm:cxn modelId="{1AFC51D1-A6BF-4C8F-8333-6B98129A5249}" srcId="{8DB03E79-5EBA-44DD-B9F7-2857B54411A5}" destId="{73699B1F-4F6A-4568-8A7D-3464EEAE9066}" srcOrd="2" destOrd="0" parTransId="{18274E70-D4EB-4DE0-B9E8-32EC83BD0C13}" sibTransId="{231CE793-9F2C-4C6B-BD5A-42B20437CA93}"/>
    <dgm:cxn modelId="{AF3E9976-071C-4FDD-8CFF-A7279B31AE34}" type="presOf" srcId="{4E5BFC72-80D3-4730-8287-DB438F10DF49}" destId="{2C73E55F-AA0F-4CFA-9E3B-83553144F51E}" srcOrd="0" destOrd="1" presId="urn:microsoft.com/office/officeart/2005/8/layout/chevron2"/>
    <dgm:cxn modelId="{5D36A541-7C7A-4A5A-A3DE-ADECF47F85B4}" srcId="{8DB03E79-5EBA-44DD-B9F7-2857B54411A5}" destId="{FBA79A87-E064-43A7-A038-531A7A82C6E6}" srcOrd="1" destOrd="0" parTransId="{3B11D92A-135E-424E-BD31-B04F368CF78B}" sibTransId="{7165C6E1-5D3F-4066-A4EC-A95BD346E161}"/>
    <dgm:cxn modelId="{E407F956-7BC3-4523-866A-EEE4ACA47346}" srcId="{D55AE04D-5E82-45AE-8486-D54F700D4C64}" destId="{F23DBFC9-0D81-4CCC-8471-563F2CAC7838}" srcOrd="3" destOrd="0" parTransId="{FE281BC8-0B71-41E0-9BC7-48EF80EEAEF9}" sibTransId="{3E3CCD0B-EC8D-4929-8594-85C86CEF7685}"/>
    <dgm:cxn modelId="{F39E49F3-779C-48EC-864E-FBCAB4E8A5C7}" srcId="{D468A6A9-C282-4F71-A600-5B450A02DD7F}" destId="{8DB03E79-5EBA-44DD-B9F7-2857B54411A5}" srcOrd="2" destOrd="0" parTransId="{B1B597DD-BD3B-43FE-8AE6-C917CB94EE68}" sibTransId="{100AB3B9-4666-4E41-B005-8E9AC348766F}"/>
    <dgm:cxn modelId="{64425ACD-FB57-401D-BBA5-0BDDCFB58205}" srcId="{D55AE04D-5E82-45AE-8486-D54F700D4C64}" destId="{0C9ADF4F-4FAC-4D31-ACAF-D174D7BDC888}" srcOrd="2" destOrd="0" parTransId="{7D0BBDB4-5DD3-41A9-B3F4-DB8821539530}" sibTransId="{631AE580-6E2C-4DEA-A88F-9C517A0F9FFB}"/>
    <dgm:cxn modelId="{3AC0760B-4F3F-4DF4-9B0C-92CEBF91AB2F}" srcId="{446815AB-E893-4A89-ACE3-802B41EB7B12}" destId="{A904B324-653E-46F7-B8B2-7409A85A2968}" srcOrd="1" destOrd="0" parTransId="{308E1EC2-CEA1-48DA-971A-0A1C81FFEBFB}" sibTransId="{09930D77-5BF4-4C87-94A0-6E9847121DDE}"/>
    <dgm:cxn modelId="{769A186C-A294-494A-B1A6-36CF3F5BF561}" type="presParOf" srcId="{35F950B4-1E9A-4FE1-87F1-D7C7A618B52D}" destId="{4A7BE748-7268-4B72-AA02-9C45387B0DBB}" srcOrd="0" destOrd="0" presId="urn:microsoft.com/office/officeart/2005/8/layout/chevron2"/>
    <dgm:cxn modelId="{CCE86FA3-4ED2-41AD-8474-3AACCBA2F9F1}" type="presParOf" srcId="{4A7BE748-7268-4B72-AA02-9C45387B0DBB}" destId="{5E5AC50B-3AB1-41BF-A962-580E88B56F97}" srcOrd="0" destOrd="0" presId="urn:microsoft.com/office/officeart/2005/8/layout/chevron2"/>
    <dgm:cxn modelId="{27F21D83-DA57-4C15-AB94-A461376BD46A}" type="presParOf" srcId="{4A7BE748-7268-4B72-AA02-9C45387B0DBB}" destId="{2C73E55F-AA0F-4CFA-9E3B-83553144F51E}" srcOrd="1" destOrd="0" presId="urn:microsoft.com/office/officeart/2005/8/layout/chevron2"/>
    <dgm:cxn modelId="{47FD01A8-C168-4F4D-B728-F021018B920E}" type="presParOf" srcId="{35F950B4-1E9A-4FE1-87F1-D7C7A618B52D}" destId="{FD969723-3517-4B39-89FA-F624B6865FFC}" srcOrd="1" destOrd="0" presId="urn:microsoft.com/office/officeart/2005/8/layout/chevron2"/>
    <dgm:cxn modelId="{73A03A06-4430-4B97-A65B-37C2B5473E48}" type="presParOf" srcId="{35F950B4-1E9A-4FE1-87F1-D7C7A618B52D}" destId="{AEE01703-FBDC-491F-B841-C9ACB9EFAF60}" srcOrd="2" destOrd="0" presId="urn:microsoft.com/office/officeart/2005/8/layout/chevron2"/>
    <dgm:cxn modelId="{53D53C9A-9EB4-4282-8C47-915D6ADF79C4}" type="presParOf" srcId="{AEE01703-FBDC-491F-B841-C9ACB9EFAF60}" destId="{2AD029EA-A512-4B16-B078-1BA501224446}" srcOrd="0" destOrd="0" presId="urn:microsoft.com/office/officeart/2005/8/layout/chevron2"/>
    <dgm:cxn modelId="{A09B52A4-A0D4-4015-8D8B-C07F1FAF9F01}" type="presParOf" srcId="{AEE01703-FBDC-491F-B841-C9ACB9EFAF60}" destId="{22BEC1D8-58BB-409D-91C5-C8B71C4CADA5}" srcOrd="1" destOrd="0" presId="urn:microsoft.com/office/officeart/2005/8/layout/chevron2"/>
    <dgm:cxn modelId="{E0065C53-9A50-477E-8F5A-271662AF35F1}" type="presParOf" srcId="{35F950B4-1E9A-4FE1-87F1-D7C7A618B52D}" destId="{61F4042B-2D90-495A-AD42-0079560344FC}" srcOrd="3" destOrd="0" presId="urn:microsoft.com/office/officeart/2005/8/layout/chevron2"/>
    <dgm:cxn modelId="{0E8A2C60-DF17-4BE8-A72F-B0A56CC71662}" type="presParOf" srcId="{35F950B4-1E9A-4FE1-87F1-D7C7A618B52D}" destId="{D2E38FA9-7E98-4ED1-9AFB-4905E0A7C39C}" srcOrd="4" destOrd="0" presId="urn:microsoft.com/office/officeart/2005/8/layout/chevron2"/>
    <dgm:cxn modelId="{C8061718-85C1-41EA-8D17-DA0F7F1EDD5A}" type="presParOf" srcId="{D2E38FA9-7E98-4ED1-9AFB-4905E0A7C39C}" destId="{A3245BA9-A6EA-417F-BFD4-A5251E82AAE6}" srcOrd="0" destOrd="0" presId="urn:microsoft.com/office/officeart/2005/8/layout/chevron2"/>
    <dgm:cxn modelId="{4CFE8C5D-04A3-4578-B610-37D8A6342BC9}" type="presParOf" srcId="{D2E38FA9-7E98-4ED1-9AFB-4905E0A7C39C}" destId="{396D2478-72B3-42BF-BA9F-AE6647DB779F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248ACE-BB2A-4118-A408-4070B78D908D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7ACE083-3BC5-4900-9FEF-6FC182F2534F}">
      <dgm:prSet phldrT="[Text]" custT="1"/>
      <dgm:spPr/>
      <dgm:t>
        <a:bodyPr/>
        <a:lstStyle/>
        <a:p>
          <a:r>
            <a:rPr lang="id-ID" sz="2400" dirty="0" smtClean="0"/>
            <a:t>Ekstraversi</a:t>
          </a:r>
          <a:endParaRPr lang="id-ID" sz="2400" dirty="0"/>
        </a:p>
      </dgm:t>
    </dgm:pt>
    <dgm:pt modelId="{1B4768A8-A2CD-4C3D-A3FA-C802E3B87A00}" type="parTrans" cxnId="{9A7E0EE7-2132-4A52-9C50-28B4D28BDC43}">
      <dgm:prSet/>
      <dgm:spPr/>
      <dgm:t>
        <a:bodyPr/>
        <a:lstStyle/>
        <a:p>
          <a:endParaRPr lang="id-ID"/>
        </a:p>
      </dgm:t>
    </dgm:pt>
    <dgm:pt modelId="{E75AF658-E73F-4A94-A97B-0BFAA209A8A0}" type="sibTrans" cxnId="{9A7E0EE7-2132-4A52-9C50-28B4D28BDC43}">
      <dgm:prSet/>
      <dgm:spPr/>
      <dgm:t>
        <a:bodyPr/>
        <a:lstStyle/>
        <a:p>
          <a:endParaRPr lang="id-ID"/>
        </a:p>
      </dgm:t>
    </dgm:pt>
    <dgm:pt modelId="{61672405-3B7D-41A6-A917-FA9927FD7011}">
      <dgm:prSet phldrT="[Text]" custT="1"/>
      <dgm:spPr/>
      <dgm:t>
        <a:bodyPr/>
        <a:lstStyle/>
        <a:p>
          <a:r>
            <a:rPr lang="id-ID" sz="1800" dirty="0" smtClean="0"/>
            <a:t>Bergaul</a:t>
          </a:r>
          <a:endParaRPr lang="id-ID" sz="1800" dirty="0"/>
        </a:p>
      </dgm:t>
    </dgm:pt>
    <dgm:pt modelId="{04F3E585-1CED-49F2-A745-1EBA8B0EB52F}" type="parTrans" cxnId="{CDA7AAD5-8BDE-4107-80E9-DC8A8F81E274}">
      <dgm:prSet/>
      <dgm:spPr/>
      <dgm:t>
        <a:bodyPr/>
        <a:lstStyle/>
        <a:p>
          <a:endParaRPr lang="id-ID"/>
        </a:p>
      </dgm:t>
    </dgm:pt>
    <dgm:pt modelId="{DD368EB8-EA5E-4ECE-8F01-83BA82A5C0FA}" type="sibTrans" cxnId="{CDA7AAD5-8BDE-4107-80E9-DC8A8F81E274}">
      <dgm:prSet/>
      <dgm:spPr/>
      <dgm:t>
        <a:bodyPr/>
        <a:lstStyle/>
        <a:p>
          <a:endParaRPr lang="id-ID"/>
        </a:p>
      </dgm:t>
    </dgm:pt>
    <dgm:pt modelId="{3390AB21-722D-496D-9219-8A8FAF50574E}">
      <dgm:prSet phldrT="[Text]"/>
      <dgm:spPr/>
      <dgm:t>
        <a:bodyPr/>
        <a:lstStyle/>
        <a:p>
          <a:r>
            <a:rPr lang="id-ID" dirty="0" smtClean="0"/>
            <a:t>..</a:t>
          </a:r>
          <a:endParaRPr lang="id-ID" dirty="0"/>
        </a:p>
      </dgm:t>
    </dgm:pt>
    <dgm:pt modelId="{67C428FC-6656-41E2-B6F5-2DE22B5CC5D8}" type="parTrans" cxnId="{5BDBE26D-7665-4326-BE26-16CB57F8DC05}">
      <dgm:prSet/>
      <dgm:spPr/>
      <dgm:t>
        <a:bodyPr/>
        <a:lstStyle/>
        <a:p>
          <a:endParaRPr lang="id-ID"/>
        </a:p>
      </dgm:t>
    </dgm:pt>
    <dgm:pt modelId="{BD9524FF-58F2-4F6A-B5A7-F5A077F69EBD}" type="sibTrans" cxnId="{5BDBE26D-7665-4326-BE26-16CB57F8DC05}">
      <dgm:prSet/>
      <dgm:spPr/>
      <dgm:t>
        <a:bodyPr/>
        <a:lstStyle/>
        <a:p>
          <a:endParaRPr lang="id-ID"/>
        </a:p>
      </dgm:t>
    </dgm:pt>
    <dgm:pt modelId="{27525B8F-D463-4872-8750-63AC7E683020}">
      <dgm:prSet phldrT="[Text]"/>
      <dgm:spPr/>
      <dgm:t>
        <a:bodyPr/>
        <a:lstStyle/>
        <a:p>
          <a:r>
            <a:rPr lang="id-ID" dirty="0" smtClean="0"/>
            <a:t>...</a:t>
          </a:r>
          <a:endParaRPr lang="id-ID" dirty="0"/>
        </a:p>
      </dgm:t>
    </dgm:pt>
    <dgm:pt modelId="{97D6AB76-5E86-47A4-A4F3-061283CD1FF1}" type="parTrans" cxnId="{5F3D891F-72FA-4000-81EB-0989050AC0C6}">
      <dgm:prSet/>
      <dgm:spPr/>
      <dgm:t>
        <a:bodyPr/>
        <a:lstStyle/>
        <a:p>
          <a:endParaRPr lang="id-ID"/>
        </a:p>
      </dgm:t>
    </dgm:pt>
    <dgm:pt modelId="{45885538-DAAD-4CE5-B000-01F4584D6587}" type="sibTrans" cxnId="{5F3D891F-72FA-4000-81EB-0989050AC0C6}">
      <dgm:prSet/>
      <dgm:spPr/>
      <dgm:t>
        <a:bodyPr/>
        <a:lstStyle/>
        <a:p>
          <a:endParaRPr lang="id-ID"/>
        </a:p>
      </dgm:t>
    </dgm:pt>
    <dgm:pt modelId="{26B5E83F-AEF9-4A50-86DC-72B582D00ABD}">
      <dgm:prSet phldrT="[Text]" custT="1"/>
      <dgm:spPr/>
      <dgm:t>
        <a:bodyPr/>
        <a:lstStyle/>
        <a:p>
          <a:r>
            <a:rPr lang="id-ID" sz="1800" dirty="0" smtClean="0"/>
            <a:t>Bersemangat</a:t>
          </a:r>
          <a:endParaRPr lang="id-ID" sz="1800" dirty="0"/>
        </a:p>
      </dgm:t>
    </dgm:pt>
    <dgm:pt modelId="{3245893B-652B-44D2-990C-2389A1676F61}" type="parTrans" cxnId="{85156B9D-8D10-4C82-916D-6B28F55D7BF8}">
      <dgm:prSet/>
      <dgm:spPr/>
      <dgm:t>
        <a:bodyPr/>
        <a:lstStyle/>
        <a:p>
          <a:endParaRPr lang="id-ID"/>
        </a:p>
      </dgm:t>
    </dgm:pt>
    <dgm:pt modelId="{80BA0111-DF64-4F75-B572-21D33B756D25}" type="sibTrans" cxnId="{85156B9D-8D10-4C82-916D-6B28F55D7BF8}">
      <dgm:prSet/>
      <dgm:spPr/>
      <dgm:t>
        <a:bodyPr/>
        <a:lstStyle/>
        <a:p>
          <a:endParaRPr lang="id-ID"/>
        </a:p>
      </dgm:t>
    </dgm:pt>
    <dgm:pt modelId="{422487EC-F716-4B88-AD11-373568AABA1F}">
      <dgm:prSet phldrT="[Text]"/>
      <dgm:spPr/>
      <dgm:t>
        <a:bodyPr/>
        <a:lstStyle/>
        <a:p>
          <a:r>
            <a:rPr lang="id-ID" dirty="0" smtClean="0"/>
            <a:t>....</a:t>
          </a:r>
          <a:endParaRPr lang="id-ID" dirty="0"/>
        </a:p>
      </dgm:t>
    </dgm:pt>
    <dgm:pt modelId="{055F1484-C94B-47CA-8D6A-88F159478BBE}" type="parTrans" cxnId="{B2C6DCF9-9F18-4016-8691-58EA15FF03D3}">
      <dgm:prSet/>
      <dgm:spPr/>
      <dgm:t>
        <a:bodyPr/>
        <a:lstStyle/>
        <a:p>
          <a:endParaRPr lang="id-ID"/>
        </a:p>
      </dgm:t>
    </dgm:pt>
    <dgm:pt modelId="{B3769B56-9283-4CAB-BF9C-228C21405A68}" type="sibTrans" cxnId="{B2C6DCF9-9F18-4016-8691-58EA15FF03D3}">
      <dgm:prSet/>
      <dgm:spPr/>
      <dgm:t>
        <a:bodyPr/>
        <a:lstStyle/>
        <a:p>
          <a:endParaRPr lang="id-ID"/>
        </a:p>
      </dgm:t>
    </dgm:pt>
    <dgm:pt modelId="{DCC2F883-C1DE-474D-9D3C-807CBEC3D491}">
      <dgm:prSet phldrT="[Text]" custT="1"/>
      <dgm:spPr/>
      <dgm:t>
        <a:bodyPr/>
        <a:lstStyle/>
        <a:p>
          <a:r>
            <a:rPr lang="id-ID" sz="2000" dirty="0" smtClean="0"/>
            <a:t>Tipe</a:t>
          </a:r>
          <a:endParaRPr lang="id-ID" sz="2000" dirty="0"/>
        </a:p>
      </dgm:t>
    </dgm:pt>
    <dgm:pt modelId="{81D16187-681B-46F5-88F3-7FD73FA7E1D1}" type="parTrans" cxnId="{DCDCDB1A-292B-4481-9C44-9F6C1F258999}">
      <dgm:prSet/>
      <dgm:spPr/>
      <dgm:t>
        <a:bodyPr/>
        <a:lstStyle/>
        <a:p>
          <a:endParaRPr lang="id-ID"/>
        </a:p>
      </dgm:t>
    </dgm:pt>
    <dgm:pt modelId="{B44499D1-85A2-4328-B0E8-EF6E9414C2FF}" type="sibTrans" cxnId="{DCDCDB1A-292B-4481-9C44-9F6C1F258999}">
      <dgm:prSet/>
      <dgm:spPr/>
      <dgm:t>
        <a:bodyPr/>
        <a:lstStyle/>
        <a:p>
          <a:endParaRPr lang="id-ID"/>
        </a:p>
      </dgm:t>
    </dgm:pt>
    <dgm:pt modelId="{114B5BBE-C72B-4821-A39D-E6E539B4CEC2}">
      <dgm:prSet phldrT="[Text]" custT="1"/>
      <dgm:spPr/>
      <dgm:t>
        <a:bodyPr/>
        <a:lstStyle/>
        <a:p>
          <a:r>
            <a:rPr lang="id-ID" sz="2000" dirty="0" smtClean="0"/>
            <a:t>Level Sifat</a:t>
          </a:r>
          <a:endParaRPr lang="id-ID" sz="2000" dirty="0"/>
        </a:p>
      </dgm:t>
    </dgm:pt>
    <dgm:pt modelId="{7274965E-9A9B-4303-B67D-534B5D7CB9EB}" type="parTrans" cxnId="{7A11DC9D-2854-47C8-9E2B-95DC48A25246}">
      <dgm:prSet/>
      <dgm:spPr/>
      <dgm:t>
        <a:bodyPr/>
        <a:lstStyle/>
        <a:p>
          <a:endParaRPr lang="id-ID"/>
        </a:p>
      </dgm:t>
    </dgm:pt>
    <dgm:pt modelId="{AF5BD6DF-6C60-4454-9DB9-2CA95B808CBC}" type="sibTrans" cxnId="{7A11DC9D-2854-47C8-9E2B-95DC48A25246}">
      <dgm:prSet/>
      <dgm:spPr/>
      <dgm:t>
        <a:bodyPr/>
        <a:lstStyle/>
        <a:p>
          <a:endParaRPr lang="id-ID"/>
        </a:p>
      </dgm:t>
    </dgm:pt>
    <dgm:pt modelId="{4FC8A6D9-6DE6-43A8-ACB3-811101BA0CCF}">
      <dgm:prSet phldrT="[Text]" custT="1"/>
      <dgm:spPr/>
      <dgm:t>
        <a:bodyPr/>
        <a:lstStyle/>
        <a:p>
          <a:r>
            <a:rPr lang="id-ID" sz="1800" dirty="0" smtClean="0"/>
            <a:t>Level respons habitual</a:t>
          </a:r>
          <a:endParaRPr lang="id-ID" sz="1800" dirty="0"/>
        </a:p>
      </dgm:t>
    </dgm:pt>
    <dgm:pt modelId="{E1AAAD1F-924B-47FA-8711-C58655CF702F}" type="parTrans" cxnId="{6880E9F7-5554-49CD-87D5-0CFE14960F89}">
      <dgm:prSet/>
      <dgm:spPr/>
      <dgm:t>
        <a:bodyPr/>
        <a:lstStyle/>
        <a:p>
          <a:endParaRPr lang="id-ID"/>
        </a:p>
      </dgm:t>
    </dgm:pt>
    <dgm:pt modelId="{D8CA9A7E-E2F7-4747-ADF1-087CF50E8440}" type="sibTrans" cxnId="{6880E9F7-5554-49CD-87D5-0CFE14960F89}">
      <dgm:prSet/>
      <dgm:spPr/>
      <dgm:t>
        <a:bodyPr/>
        <a:lstStyle/>
        <a:p>
          <a:endParaRPr lang="id-ID"/>
        </a:p>
      </dgm:t>
    </dgm:pt>
    <dgm:pt modelId="{EF111D80-78B2-4974-8F97-AF94CC6F5BEE}">
      <dgm:prSet custT="1"/>
      <dgm:spPr/>
      <dgm:t>
        <a:bodyPr/>
        <a:lstStyle/>
        <a:p>
          <a:r>
            <a:rPr lang="id-ID" sz="1800" dirty="0" smtClean="0"/>
            <a:t>Aktif</a:t>
          </a:r>
          <a:endParaRPr lang="id-ID" sz="1800" dirty="0"/>
        </a:p>
      </dgm:t>
    </dgm:pt>
    <dgm:pt modelId="{74A992D8-06D3-487C-B5D4-30FA78E5D3E6}" type="parTrans" cxnId="{DEA20AC0-C1B2-488A-8A73-4FD3220C9E32}">
      <dgm:prSet/>
      <dgm:spPr/>
      <dgm:t>
        <a:bodyPr/>
        <a:lstStyle/>
        <a:p>
          <a:endParaRPr lang="id-ID"/>
        </a:p>
      </dgm:t>
    </dgm:pt>
    <dgm:pt modelId="{95C84B8B-139B-4C22-88BC-E9AFCEDDBD6F}" type="sibTrans" cxnId="{DEA20AC0-C1B2-488A-8A73-4FD3220C9E32}">
      <dgm:prSet/>
      <dgm:spPr/>
      <dgm:t>
        <a:bodyPr/>
        <a:lstStyle/>
        <a:p>
          <a:endParaRPr lang="id-ID"/>
        </a:p>
      </dgm:t>
    </dgm:pt>
    <dgm:pt modelId="{AB0F0B4C-0069-4805-90ED-DEC2AF6A009D}">
      <dgm:prSet custT="1"/>
      <dgm:spPr/>
      <dgm:t>
        <a:bodyPr/>
        <a:lstStyle/>
        <a:p>
          <a:r>
            <a:rPr lang="id-ID" sz="1800" dirty="0" smtClean="0"/>
            <a:t>Tegas</a:t>
          </a:r>
          <a:endParaRPr lang="id-ID" sz="1800" dirty="0"/>
        </a:p>
      </dgm:t>
    </dgm:pt>
    <dgm:pt modelId="{A15E6B66-D65E-4BEA-85BC-63CD1B397F07}" type="parTrans" cxnId="{9F6C4F1F-2626-4FD1-864E-F1597770D842}">
      <dgm:prSet/>
      <dgm:spPr/>
      <dgm:t>
        <a:bodyPr/>
        <a:lstStyle/>
        <a:p>
          <a:endParaRPr lang="id-ID"/>
        </a:p>
      </dgm:t>
    </dgm:pt>
    <dgm:pt modelId="{A11A9171-C0AA-4754-A23C-17EF1171B693}" type="sibTrans" cxnId="{9F6C4F1F-2626-4FD1-864E-F1597770D842}">
      <dgm:prSet/>
      <dgm:spPr/>
      <dgm:t>
        <a:bodyPr/>
        <a:lstStyle/>
        <a:p>
          <a:endParaRPr lang="id-ID"/>
        </a:p>
      </dgm:t>
    </dgm:pt>
    <dgm:pt modelId="{27ECBD0B-3565-4A94-8644-6C10A88C3289}">
      <dgm:prSet custT="1"/>
      <dgm:spPr/>
      <dgm:t>
        <a:bodyPr/>
        <a:lstStyle/>
        <a:p>
          <a:r>
            <a:rPr lang="id-ID" sz="1800" dirty="0" smtClean="0"/>
            <a:t>Mencari Sensasi</a:t>
          </a:r>
          <a:endParaRPr lang="id-ID" sz="1800" dirty="0"/>
        </a:p>
      </dgm:t>
    </dgm:pt>
    <dgm:pt modelId="{70A749DB-70A3-4B57-BA3D-674D648049BA}" type="parTrans" cxnId="{2C0C4E7A-7988-4704-9A82-746F18515D85}">
      <dgm:prSet/>
      <dgm:spPr/>
      <dgm:t>
        <a:bodyPr/>
        <a:lstStyle/>
        <a:p>
          <a:endParaRPr lang="id-ID"/>
        </a:p>
      </dgm:t>
    </dgm:pt>
    <dgm:pt modelId="{ACFAF1E0-412F-444A-9F0D-6154F9569638}" type="sibTrans" cxnId="{2C0C4E7A-7988-4704-9A82-746F18515D85}">
      <dgm:prSet/>
      <dgm:spPr/>
      <dgm:t>
        <a:bodyPr/>
        <a:lstStyle/>
        <a:p>
          <a:endParaRPr lang="id-ID"/>
        </a:p>
      </dgm:t>
    </dgm:pt>
    <dgm:pt modelId="{1B489F3C-169D-4B83-978A-76D7D05E029F}">
      <dgm:prSet phldrT="[Text]" custT="1"/>
      <dgm:spPr/>
      <dgm:t>
        <a:bodyPr/>
        <a:lstStyle/>
        <a:p>
          <a:r>
            <a:rPr lang="id-ID" sz="1800" dirty="0" smtClean="0"/>
            <a:t>Level respons spesifik</a:t>
          </a:r>
          <a:endParaRPr lang="id-ID" sz="1800" dirty="0"/>
        </a:p>
      </dgm:t>
    </dgm:pt>
    <dgm:pt modelId="{30A05D62-E168-4A7B-85F8-1CE785E1CCF4}" type="parTrans" cxnId="{1595197F-D3C1-4F43-9185-4DCEA6816E3C}">
      <dgm:prSet/>
      <dgm:spPr/>
      <dgm:t>
        <a:bodyPr/>
        <a:lstStyle/>
        <a:p>
          <a:endParaRPr lang="id-ID"/>
        </a:p>
      </dgm:t>
    </dgm:pt>
    <dgm:pt modelId="{FC6D7832-58CF-4D96-BF84-D9C74EDFCF38}" type="sibTrans" cxnId="{1595197F-D3C1-4F43-9185-4DCEA6816E3C}">
      <dgm:prSet/>
      <dgm:spPr/>
      <dgm:t>
        <a:bodyPr/>
        <a:lstStyle/>
        <a:p>
          <a:endParaRPr lang="id-ID"/>
        </a:p>
      </dgm:t>
    </dgm:pt>
    <dgm:pt modelId="{3D973D95-85BD-4807-8720-B38448E8037A}">
      <dgm:prSet/>
      <dgm:spPr/>
      <dgm:t>
        <a:bodyPr/>
        <a:lstStyle/>
        <a:p>
          <a:endParaRPr lang="id-ID"/>
        </a:p>
      </dgm:t>
    </dgm:pt>
    <dgm:pt modelId="{76281145-DB43-4BDD-99D1-F52C2890572B}" type="parTrans" cxnId="{9F4B9B48-CB98-4540-AB99-B560103C726B}">
      <dgm:prSet/>
      <dgm:spPr/>
      <dgm:t>
        <a:bodyPr/>
        <a:lstStyle/>
        <a:p>
          <a:endParaRPr lang="id-ID"/>
        </a:p>
      </dgm:t>
    </dgm:pt>
    <dgm:pt modelId="{583C4FEA-43D3-40AD-AD7A-55A857C281E1}" type="sibTrans" cxnId="{9F4B9B48-CB98-4540-AB99-B560103C726B}">
      <dgm:prSet/>
      <dgm:spPr/>
      <dgm:t>
        <a:bodyPr/>
        <a:lstStyle/>
        <a:p>
          <a:endParaRPr lang="id-ID"/>
        </a:p>
      </dgm:t>
    </dgm:pt>
    <dgm:pt modelId="{155E876B-20BF-47C8-AE06-E0B147E016D9}">
      <dgm:prSet/>
      <dgm:spPr/>
      <dgm:t>
        <a:bodyPr/>
        <a:lstStyle/>
        <a:p>
          <a:endParaRPr lang="id-ID"/>
        </a:p>
      </dgm:t>
    </dgm:pt>
    <dgm:pt modelId="{8AEC6328-9CE3-402F-8EF3-3A0F70CD405E}" type="parTrans" cxnId="{A5F6C030-3454-47F7-AD54-A883DFC9F9CD}">
      <dgm:prSet/>
      <dgm:spPr/>
      <dgm:t>
        <a:bodyPr/>
        <a:lstStyle/>
        <a:p>
          <a:endParaRPr lang="id-ID"/>
        </a:p>
      </dgm:t>
    </dgm:pt>
    <dgm:pt modelId="{8DB66519-0F20-4B61-AB99-33FCF5060397}" type="sibTrans" cxnId="{A5F6C030-3454-47F7-AD54-A883DFC9F9CD}">
      <dgm:prSet/>
      <dgm:spPr/>
      <dgm:t>
        <a:bodyPr/>
        <a:lstStyle/>
        <a:p>
          <a:endParaRPr lang="id-ID"/>
        </a:p>
      </dgm:t>
    </dgm:pt>
    <dgm:pt modelId="{E77B1B10-EEBC-4F51-9C34-E898E0327666}">
      <dgm:prSet/>
      <dgm:spPr/>
      <dgm:t>
        <a:bodyPr/>
        <a:lstStyle/>
        <a:p>
          <a:endParaRPr lang="id-ID"/>
        </a:p>
      </dgm:t>
    </dgm:pt>
    <dgm:pt modelId="{B6203165-B73C-477B-BB07-00C72E980175}" type="parTrans" cxnId="{CD8C6D03-87A3-4F96-B08E-44EDB6780793}">
      <dgm:prSet/>
      <dgm:spPr/>
      <dgm:t>
        <a:bodyPr/>
        <a:lstStyle/>
        <a:p>
          <a:endParaRPr lang="id-ID"/>
        </a:p>
      </dgm:t>
    </dgm:pt>
    <dgm:pt modelId="{E9F7825F-314A-4CCE-95BF-52A695A02CBA}" type="sibTrans" cxnId="{CD8C6D03-87A3-4F96-B08E-44EDB6780793}">
      <dgm:prSet/>
      <dgm:spPr/>
      <dgm:t>
        <a:bodyPr/>
        <a:lstStyle/>
        <a:p>
          <a:endParaRPr lang="id-ID"/>
        </a:p>
      </dgm:t>
    </dgm:pt>
    <dgm:pt modelId="{0B01742B-8433-4147-8802-B010F4708FB1}">
      <dgm:prSet/>
      <dgm:spPr/>
      <dgm:t>
        <a:bodyPr/>
        <a:lstStyle/>
        <a:p>
          <a:endParaRPr lang="id-ID"/>
        </a:p>
      </dgm:t>
    </dgm:pt>
    <dgm:pt modelId="{0976A4D0-2792-47C8-B9B7-29D841E7BABB}" type="parTrans" cxnId="{55437B6A-E47A-4BF4-A686-6D7EB275BDF2}">
      <dgm:prSet/>
      <dgm:spPr/>
      <dgm:t>
        <a:bodyPr/>
        <a:lstStyle/>
        <a:p>
          <a:endParaRPr lang="id-ID"/>
        </a:p>
      </dgm:t>
    </dgm:pt>
    <dgm:pt modelId="{70E611E4-94D5-4CB2-8506-302AB976C18B}" type="sibTrans" cxnId="{55437B6A-E47A-4BF4-A686-6D7EB275BDF2}">
      <dgm:prSet/>
      <dgm:spPr/>
      <dgm:t>
        <a:bodyPr/>
        <a:lstStyle/>
        <a:p>
          <a:endParaRPr lang="id-ID"/>
        </a:p>
      </dgm:t>
    </dgm:pt>
    <dgm:pt modelId="{82371F35-4DC7-4C0C-B01C-6EC910CFBCB1}">
      <dgm:prSet/>
      <dgm:spPr/>
      <dgm:t>
        <a:bodyPr/>
        <a:lstStyle/>
        <a:p>
          <a:endParaRPr lang="id-ID"/>
        </a:p>
      </dgm:t>
    </dgm:pt>
    <dgm:pt modelId="{BEA5B819-C590-4E6A-A2C6-F2A71EFE636D}" type="parTrans" cxnId="{F2A06964-C0F1-4D9D-8F38-80D8D5BC65F8}">
      <dgm:prSet/>
      <dgm:spPr/>
      <dgm:t>
        <a:bodyPr/>
        <a:lstStyle/>
        <a:p>
          <a:endParaRPr lang="id-ID"/>
        </a:p>
      </dgm:t>
    </dgm:pt>
    <dgm:pt modelId="{D726584C-BFCD-4F4A-8E79-04B76F64B217}" type="sibTrans" cxnId="{F2A06964-C0F1-4D9D-8F38-80D8D5BC65F8}">
      <dgm:prSet/>
      <dgm:spPr/>
      <dgm:t>
        <a:bodyPr/>
        <a:lstStyle/>
        <a:p>
          <a:endParaRPr lang="id-ID"/>
        </a:p>
      </dgm:t>
    </dgm:pt>
    <dgm:pt modelId="{96796717-4FD7-4CD8-8D7E-722AC2EF06E8}">
      <dgm:prSet/>
      <dgm:spPr/>
      <dgm:t>
        <a:bodyPr/>
        <a:lstStyle/>
        <a:p>
          <a:endParaRPr lang="id-ID"/>
        </a:p>
      </dgm:t>
    </dgm:pt>
    <dgm:pt modelId="{5BD3CB0E-7E99-4F85-AD33-A223FBD37212}" type="parTrans" cxnId="{5DA23D0F-A332-428F-B7F0-020C5C2D5E97}">
      <dgm:prSet/>
      <dgm:spPr/>
      <dgm:t>
        <a:bodyPr/>
        <a:lstStyle/>
        <a:p>
          <a:endParaRPr lang="id-ID"/>
        </a:p>
      </dgm:t>
    </dgm:pt>
    <dgm:pt modelId="{0C7820EB-9E26-4969-8D48-AFA1B603AAA1}" type="sibTrans" cxnId="{5DA23D0F-A332-428F-B7F0-020C5C2D5E97}">
      <dgm:prSet/>
      <dgm:spPr/>
      <dgm:t>
        <a:bodyPr/>
        <a:lstStyle/>
        <a:p>
          <a:endParaRPr lang="id-ID"/>
        </a:p>
      </dgm:t>
    </dgm:pt>
    <dgm:pt modelId="{0092491E-E5F8-4D47-BD5B-2B76B127C49C}">
      <dgm:prSet/>
      <dgm:spPr/>
      <dgm:t>
        <a:bodyPr/>
        <a:lstStyle/>
        <a:p>
          <a:endParaRPr lang="id-ID"/>
        </a:p>
      </dgm:t>
    </dgm:pt>
    <dgm:pt modelId="{F28E7064-509B-400E-AD13-021454768D57}" type="parTrans" cxnId="{C3D2E86B-1CE1-4C2B-AC9D-615EE7151FE5}">
      <dgm:prSet/>
      <dgm:spPr/>
      <dgm:t>
        <a:bodyPr/>
        <a:lstStyle/>
        <a:p>
          <a:endParaRPr lang="id-ID"/>
        </a:p>
      </dgm:t>
    </dgm:pt>
    <dgm:pt modelId="{350E95BE-D894-4C10-830D-F42F5AE15DF3}" type="sibTrans" cxnId="{C3D2E86B-1CE1-4C2B-AC9D-615EE7151FE5}">
      <dgm:prSet/>
      <dgm:spPr/>
      <dgm:t>
        <a:bodyPr/>
        <a:lstStyle/>
        <a:p>
          <a:endParaRPr lang="id-ID"/>
        </a:p>
      </dgm:t>
    </dgm:pt>
    <dgm:pt modelId="{260DD26B-BFB3-418B-B0B9-8CC204DD8890}">
      <dgm:prSet/>
      <dgm:spPr/>
      <dgm:t>
        <a:bodyPr/>
        <a:lstStyle/>
        <a:p>
          <a:endParaRPr lang="id-ID"/>
        </a:p>
      </dgm:t>
    </dgm:pt>
    <dgm:pt modelId="{F4950F9F-81E7-49AF-8023-A4E92A9D2258}" type="parTrans" cxnId="{BAD8DAED-0B43-4F65-9822-F9516579B44B}">
      <dgm:prSet/>
      <dgm:spPr/>
      <dgm:t>
        <a:bodyPr/>
        <a:lstStyle/>
        <a:p>
          <a:endParaRPr lang="id-ID"/>
        </a:p>
      </dgm:t>
    </dgm:pt>
    <dgm:pt modelId="{E2F47752-288A-47BC-9D4D-38F421AF3731}" type="sibTrans" cxnId="{BAD8DAED-0B43-4F65-9822-F9516579B44B}">
      <dgm:prSet/>
      <dgm:spPr/>
      <dgm:t>
        <a:bodyPr/>
        <a:lstStyle/>
        <a:p>
          <a:endParaRPr lang="id-ID"/>
        </a:p>
      </dgm:t>
    </dgm:pt>
    <dgm:pt modelId="{D945339F-CE5F-4C6B-A5B0-92B2FCB6FEAE}">
      <dgm:prSet/>
      <dgm:spPr/>
      <dgm:t>
        <a:bodyPr/>
        <a:lstStyle/>
        <a:p>
          <a:endParaRPr lang="id-ID"/>
        </a:p>
      </dgm:t>
    </dgm:pt>
    <dgm:pt modelId="{18785E6F-6A4D-4A30-9968-F85B12E208BB}" type="parTrans" cxnId="{37151B94-A250-4956-BACA-4C1BD351B629}">
      <dgm:prSet/>
      <dgm:spPr/>
      <dgm:t>
        <a:bodyPr/>
        <a:lstStyle/>
        <a:p>
          <a:endParaRPr lang="id-ID"/>
        </a:p>
      </dgm:t>
    </dgm:pt>
    <dgm:pt modelId="{127F829B-B230-467E-8EAD-281631B5E3E9}" type="sibTrans" cxnId="{37151B94-A250-4956-BACA-4C1BD351B629}">
      <dgm:prSet/>
      <dgm:spPr/>
      <dgm:t>
        <a:bodyPr/>
        <a:lstStyle/>
        <a:p>
          <a:endParaRPr lang="id-ID"/>
        </a:p>
      </dgm:t>
    </dgm:pt>
    <dgm:pt modelId="{6A7B5291-8B19-4B5D-AC89-A03DFAA2C552}">
      <dgm:prSet phldrT="[Text]"/>
      <dgm:spPr/>
      <dgm:t>
        <a:bodyPr/>
        <a:lstStyle/>
        <a:p>
          <a:r>
            <a:rPr lang="id-ID" dirty="0" smtClean="0"/>
            <a:t>....</a:t>
          </a:r>
          <a:endParaRPr lang="id-ID" dirty="0"/>
        </a:p>
      </dgm:t>
    </dgm:pt>
    <dgm:pt modelId="{E251F16E-B19B-46BB-A4F1-638AC2756E20}" type="parTrans" cxnId="{8F269E62-A021-4312-ABB1-742EA81D7851}">
      <dgm:prSet/>
      <dgm:spPr/>
      <dgm:t>
        <a:bodyPr/>
        <a:lstStyle/>
        <a:p>
          <a:endParaRPr lang="id-ID"/>
        </a:p>
      </dgm:t>
    </dgm:pt>
    <dgm:pt modelId="{99B86992-95BD-4D70-BDA7-17943AADA4EB}" type="sibTrans" cxnId="{8F269E62-A021-4312-ABB1-742EA81D7851}">
      <dgm:prSet/>
      <dgm:spPr/>
      <dgm:t>
        <a:bodyPr/>
        <a:lstStyle/>
        <a:p>
          <a:endParaRPr lang="id-ID"/>
        </a:p>
      </dgm:t>
    </dgm:pt>
    <dgm:pt modelId="{8211FB24-B11D-4C20-9965-42D90AA2451C}">
      <dgm:prSet/>
      <dgm:spPr/>
      <dgm:t>
        <a:bodyPr/>
        <a:lstStyle/>
        <a:p>
          <a:endParaRPr lang="id-ID"/>
        </a:p>
      </dgm:t>
    </dgm:pt>
    <dgm:pt modelId="{C41ABBDE-1281-4972-ABDA-3689B22D1D50}" type="parTrans" cxnId="{61BC2090-7EF6-45B0-A82E-15464EE366AC}">
      <dgm:prSet/>
      <dgm:spPr/>
      <dgm:t>
        <a:bodyPr/>
        <a:lstStyle/>
        <a:p>
          <a:endParaRPr lang="id-ID"/>
        </a:p>
      </dgm:t>
    </dgm:pt>
    <dgm:pt modelId="{01B888A4-AB5A-4D5F-B90E-939F600B32AC}" type="sibTrans" cxnId="{61BC2090-7EF6-45B0-A82E-15464EE366AC}">
      <dgm:prSet/>
      <dgm:spPr/>
      <dgm:t>
        <a:bodyPr/>
        <a:lstStyle/>
        <a:p>
          <a:endParaRPr lang="id-ID"/>
        </a:p>
      </dgm:t>
    </dgm:pt>
    <dgm:pt modelId="{21CE00C0-2617-4DC9-AE6E-B961FF6F1B59}">
      <dgm:prSet/>
      <dgm:spPr/>
      <dgm:t>
        <a:bodyPr/>
        <a:lstStyle/>
        <a:p>
          <a:endParaRPr lang="id-ID"/>
        </a:p>
      </dgm:t>
    </dgm:pt>
    <dgm:pt modelId="{FC202FFE-1820-49D8-B5FB-826D6B77AD4B}" type="parTrans" cxnId="{D8178BAC-F2B9-4790-902B-F98F0BF22832}">
      <dgm:prSet/>
      <dgm:spPr/>
      <dgm:t>
        <a:bodyPr/>
        <a:lstStyle/>
        <a:p>
          <a:endParaRPr lang="id-ID"/>
        </a:p>
      </dgm:t>
    </dgm:pt>
    <dgm:pt modelId="{9EE2E290-CDCA-4086-8A21-675D809F18F9}" type="sibTrans" cxnId="{D8178BAC-F2B9-4790-902B-F98F0BF22832}">
      <dgm:prSet/>
      <dgm:spPr/>
      <dgm:t>
        <a:bodyPr/>
        <a:lstStyle/>
        <a:p>
          <a:endParaRPr lang="id-ID"/>
        </a:p>
      </dgm:t>
    </dgm:pt>
    <dgm:pt modelId="{19C2AEE8-A3E4-4F64-B078-F51DAE3DDE5A}">
      <dgm:prSet/>
      <dgm:spPr/>
      <dgm:t>
        <a:bodyPr/>
        <a:lstStyle/>
        <a:p>
          <a:endParaRPr lang="id-ID"/>
        </a:p>
      </dgm:t>
    </dgm:pt>
    <dgm:pt modelId="{816E416A-8F9C-4F52-A5CD-C32BA7F11337}" type="parTrans" cxnId="{AB71E8F6-96D4-4FBD-9C1A-D5196E82F539}">
      <dgm:prSet/>
      <dgm:spPr/>
      <dgm:t>
        <a:bodyPr/>
        <a:lstStyle/>
        <a:p>
          <a:endParaRPr lang="id-ID"/>
        </a:p>
      </dgm:t>
    </dgm:pt>
    <dgm:pt modelId="{BD1C2A4D-6B4E-45DF-A8A3-67FD9CE66901}" type="sibTrans" cxnId="{AB71E8F6-96D4-4FBD-9C1A-D5196E82F539}">
      <dgm:prSet/>
      <dgm:spPr/>
      <dgm:t>
        <a:bodyPr/>
        <a:lstStyle/>
        <a:p>
          <a:endParaRPr lang="id-ID"/>
        </a:p>
      </dgm:t>
    </dgm:pt>
    <dgm:pt modelId="{2FF767D1-60C8-41B6-B664-4DAEE67D1A92}">
      <dgm:prSet/>
      <dgm:spPr/>
      <dgm:t>
        <a:bodyPr/>
        <a:lstStyle/>
        <a:p>
          <a:endParaRPr lang="id-ID"/>
        </a:p>
      </dgm:t>
    </dgm:pt>
    <dgm:pt modelId="{A4DE7C8F-F127-4282-B236-13E851CBF9B6}" type="parTrans" cxnId="{59D8E9ED-BCA8-4F75-A5E2-CEBE4C9D9F33}">
      <dgm:prSet/>
      <dgm:spPr/>
      <dgm:t>
        <a:bodyPr/>
        <a:lstStyle/>
        <a:p>
          <a:endParaRPr lang="id-ID"/>
        </a:p>
      </dgm:t>
    </dgm:pt>
    <dgm:pt modelId="{7E6F838D-EF7D-49B1-B6F7-30E4151E3E6E}" type="sibTrans" cxnId="{59D8E9ED-BCA8-4F75-A5E2-CEBE4C9D9F33}">
      <dgm:prSet/>
      <dgm:spPr/>
      <dgm:t>
        <a:bodyPr/>
        <a:lstStyle/>
        <a:p>
          <a:endParaRPr lang="id-ID"/>
        </a:p>
      </dgm:t>
    </dgm:pt>
    <dgm:pt modelId="{9C03C64B-079F-47B5-8BF0-B8143CD39ED7}">
      <dgm:prSet/>
      <dgm:spPr/>
      <dgm:t>
        <a:bodyPr/>
        <a:lstStyle/>
        <a:p>
          <a:endParaRPr lang="id-ID"/>
        </a:p>
      </dgm:t>
    </dgm:pt>
    <dgm:pt modelId="{02242404-3ED4-41ED-BAF6-FF2B99C3422B}" type="parTrans" cxnId="{FA94E7C1-71E1-4970-A62D-40404F9A8987}">
      <dgm:prSet/>
      <dgm:spPr/>
      <dgm:t>
        <a:bodyPr/>
        <a:lstStyle/>
        <a:p>
          <a:endParaRPr lang="id-ID"/>
        </a:p>
      </dgm:t>
    </dgm:pt>
    <dgm:pt modelId="{32B20FD6-7AD0-4C77-BB3B-DA31E5D83F25}" type="sibTrans" cxnId="{FA94E7C1-71E1-4970-A62D-40404F9A8987}">
      <dgm:prSet/>
      <dgm:spPr/>
      <dgm:t>
        <a:bodyPr/>
        <a:lstStyle/>
        <a:p>
          <a:endParaRPr lang="id-ID"/>
        </a:p>
      </dgm:t>
    </dgm:pt>
    <dgm:pt modelId="{37F8A7B5-4508-44EE-BF44-673F2EDEF2A6}">
      <dgm:prSet/>
      <dgm:spPr/>
      <dgm:t>
        <a:bodyPr/>
        <a:lstStyle/>
        <a:p>
          <a:endParaRPr lang="id-ID"/>
        </a:p>
      </dgm:t>
    </dgm:pt>
    <dgm:pt modelId="{9102BCFB-0BD0-42F0-B692-5E5B4B6695B3}" type="parTrans" cxnId="{4DC393D4-85BB-4C1B-94D6-45F57818FAEF}">
      <dgm:prSet/>
      <dgm:spPr/>
      <dgm:t>
        <a:bodyPr/>
        <a:lstStyle/>
        <a:p>
          <a:endParaRPr lang="id-ID"/>
        </a:p>
      </dgm:t>
    </dgm:pt>
    <dgm:pt modelId="{C3B35C3B-3FB5-4D58-B487-BA54981CA755}" type="sibTrans" cxnId="{4DC393D4-85BB-4C1B-94D6-45F57818FAEF}">
      <dgm:prSet/>
      <dgm:spPr/>
      <dgm:t>
        <a:bodyPr/>
        <a:lstStyle/>
        <a:p>
          <a:endParaRPr lang="id-ID"/>
        </a:p>
      </dgm:t>
    </dgm:pt>
    <dgm:pt modelId="{33BF4703-7193-4F1F-BA63-AB266CA0DFAF}">
      <dgm:prSet/>
      <dgm:spPr/>
      <dgm:t>
        <a:bodyPr/>
        <a:lstStyle/>
        <a:p>
          <a:endParaRPr lang="id-ID"/>
        </a:p>
      </dgm:t>
    </dgm:pt>
    <dgm:pt modelId="{1785C6FA-C24A-441E-8C34-03FFAF66BB89}" type="parTrans" cxnId="{99A78E8D-BB83-4F1E-AE3D-8C1710B10432}">
      <dgm:prSet/>
      <dgm:spPr/>
      <dgm:t>
        <a:bodyPr/>
        <a:lstStyle/>
        <a:p>
          <a:endParaRPr lang="id-ID"/>
        </a:p>
      </dgm:t>
    </dgm:pt>
    <dgm:pt modelId="{7D1326BA-9F84-4D30-AD94-9FB089D13D9E}" type="sibTrans" cxnId="{99A78E8D-BB83-4F1E-AE3D-8C1710B10432}">
      <dgm:prSet/>
      <dgm:spPr/>
      <dgm:t>
        <a:bodyPr/>
        <a:lstStyle/>
        <a:p>
          <a:endParaRPr lang="id-ID"/>
        </a:p>
      </dgm:t>
    </dgm:pt>
    <dgm:pt modelId="{FC938AE5-6504-4BE2-94F5-886B061173E3}">
      <dgm:prSet/>
      <dgm:spPr/>
      <dgm:t>
        <a:bodyPr/>
        <a:lstStyle/>
        <a:p>
          <a:endParaRPr lang="id-ID"/>
        </a:p>
      </dgm:t>
    </dgm:pt>
    <dgm:pt modelId="{046BAC24-12AD-4E3E-B681-96489C0194A0}" type="parTrans" cxnId="{97BD4067-DA5F-49D5-A8AB-5FF739CF1323}">
      <dgm:prSet/>
      <dgm:spPr/>
      <dgm:t>
        <a:bodyPr/>
        <a:lstStyle/>
        <a:p>
          <a:endParaRPr lang="id-ID"/>
        </a:p>
      </dgm:t>
    </dgm:pt>
    <dgm:pt modelId="{B5F64C62-0CBD-4F8F-A35B-1FAC0C2AC148}" type="sibTrans" cxnId="{97BD4067-DA5F-49D5-A8AB-5FF739CF1323}">
      <dgm:prSet/>
      <dgm:spPr/>
      <dgm:t>
        <a:bodyPr/>
        <a:lstStyle/>
        <a:p>
          <a:endParaRPr lang="id-ID"/>
        </a:p>
      </dgm:t>
    </dgm:pt>
    <dgm:pt modelId="{BD8F14EF-4271-458B-AA4F-87B746DD482D}">
      <dgm:prSet/>
      <dgm:spPr/>
      <dgm:t>
        <a:bodyPr/>
        <a:lstStyle/>
        <a:p>
          <a:endParaRPr lang="id-ID"/>
        </a:p>
      </dgm:t>
    </dgm:pt>
    <dgm:pt modelId="{C21F8E93-6DC2-4777-9524-A8326BAC2D7E}" type="parTrans" cxnId="{6AE4A59B-AFCE-4E3A-8914-1481124F33AD}">
      <dgm:prSet/>
      <dgm:spPr/>
      <dgm:t>
        <a:bodyPr/>
        <a:lstStyle/>
        <a:p>
          <a:endParaRPr lang="id-ID"/>
        </a:p>
      </dgm:t>
    </dgm:pt>
    <dgm:pt modelId="{6DE1C67E-D2D4-4147-BF57-7D2573DB048B}" type="sibTrans" cxnId="{6AE4A59B-AFCE-4E3A-8914-1481124F33AD}">
      <dgm:prSet/>
      <dgm:spPr/>
      <dgm:t>
        <a:bodyPr/>
        <a:lstStyle/>
        <a:p>
          <a:endParaRPr lang="id-ID"/>
        </a:p>
      </dgm:t>
    </dgm:pt>
    <dgm:pt modelId="{F99FDF7D-81EC-465E-956C-FF64B471ADC1}">
      <dgm:prSet/>
      <dgm:spPr/>
      <dgm:t>
        <a:bodyPr/>
        <a:lstStyle/>
        <a:p>
          <a:endParaRPr lang="id-ID"/>
        </a:p>
      </dgm:t>
    </dgm:pt>
    <dgm:pt modelId="{66ECB094-B6FB-43C5-8626-382B5A18DE1D}" type="parTrans" cxnId="{0CB08475-DD80-44E3-B229-89B12E54951B}">
      <dgm:prSet/>
      <dgm:spPr/>
      <dgm:t>
        <a:bodyPr/>
        <a:lstStyle/>
        <a:p>
          <a:endParaRPr lang="id-ID"/>
        </a:p>
      </dgm:t>
    </dgm:pt>
    <dgm:pt modelId="{9DF2093D-AC57-4CCD-B839-E7D851217F06}" type="sibTrans" cxnId="{0CB08475-DD80-44E3-B229-89B12E54951B}">
      <dgm:prSet/>
      <dgm:spPr/>
      <dgm:t>
        <a:bodyPr/>
        <a:lstStyle/>
        <a:p>
          <a:endParaRPr lang="id-ID"/>
        </a:p>
      </dgm:t>
    </dgm:pt>
    <dgm:pt modelId="{7E800AAA-7510-49C5-A19E-08D36BE21B55}" type="pres">
      <dgm:prSet presAssocID="{84248ACE-BB2A-4118-A408-4070B78D908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F1D6A82-2A8E-4FA1-BE58-CA14A2376708}" type="pres">
      <dgm:prSet presAssocID="{84248ACE-BB2A-4118-A408-4070B78D908D}" presName="hierFlow" presStyleCnt="0"/>
      <dgm:spPr/>
    </dgm:pt>
    <dgm:pt modelId="{81AC50CD-FBA6-4817-9865-CE36A6CA0CD7}" type="pres">
      <dgm:prSet presAssocID="{84248ACE-BB2A-4118-A408-4070B78D908D}" presName="firstBuf" presStyleCnt="0"/>
      <dgm:spPr/>
    </dgm:pt>
    <dgm:pt modelId="{623E53CA-E6DB-4EDE-B6F1-09412773D29C}" type="pres">
      <dgm:prSet presAssocID="{84248ACE-BB2A-4118-A408-4070B78D908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413979E-AB4D-427D-94F5-8403C92DED3B}" type="pres">
      <dgm:prSet presAssocID="{87ACE083-3BC5-4900-9FEF-6FC182F2534F}" presName="Name14" presStyleCnt="0"/>
      <dgm:spPr/>
    </dgm:pt>
    <dgm:pt modelId="{004EDF56-9EE0-4450-904E-450113AD48FD}" type="pres">
      <dgm:prSet presAssocID="{87ACE083-3BC5-4900-9FEF-6FC182F2534F}" presName="level1Shape" presStyleLbl="node0" presStyleIdx="0" presStyleCnt="1" custScaleX="765514" custScaleY="415617" custLinFactNeighborY="8169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E4CA493-92AA-4646-8B75-3E8AEBAF79FD}" type="pres">
      <dgm:prSet presAssocID="{87ACE083-3BC5-4900-9FEF-6FC182F2534F}" presName="hierChild2" presStyleCnt="0"/>
      <dgm:spPr/>
    </dgm:pt>
    <dgm:pt modelId="{FD97C042-88EA-45B7-A8AD-534A2DC8D048}" type="pres">
      <dgm:prSet presAssocID="{04F3E585-1CED-49F2-A745-1EBA8B0EB52F}" presName="Name19" presStyleLbl="parChTrans1D2" presStyleIdx="0" presStyleCnt="5"/>
      <dgm:spPr/>
      <dgm:t>
        <a:bodyPr/>
        <a:lstStyle/>
        <a:p>
          <a:endParaRPr lang="id-ID"/>
        </a:p>
      </dgm:t>
    </dgm:pt>
    <dgm:pt modelId="{D5425680-0F6D-4B72-AE27-EB5ECF91C0A8}" type="pres">
      <dgm:prSet presAssocID="{61672405-3B7D-41A6-A917-FA9927FD7011}" presName="Name21" presStyleCnt="0"/>
      <dgm:spPr/>
    </dgm:pt>
    <dgm:pt modelId="{B1BF13FA-E821-4DF9-9AC9-31B33575AD33}" type="pres">
      <dgm:prSet presAssocID="{61672405-3B7D-41A6-A917-FA9927FD7011}" presName="level2Shape" presStyleLbl="node2" presStyleIdx="0" presStyleCnt="5" custScaleX="419538" custScaleY="243018" custLinFactY="106458" custLinFactNeighborY="200000"/>
      <dgm:spPr/>
      <dgm:t>
        <a:bodyPr/>
        <a:lstStyle/>
        <a:p>
          <a:endParaRPr lang="id-ID"/>
        </a:p>
      </dgm:t>
    </dgm:pt>
    <dgm:pt modelId="{E94FA576-98FC-47B6-8935-FDF1D4688138}" type="pres">
      <dgm:prSet presAssocID="{61672405-3B7D-41A6-A917-FA9927FD7011}" presName="hierChild3" presStyleCnt="0"/>
      <dgm:spPr/>
    </dgm:pt>
    <dgm:pt modelId="{072545FE-0273-4AE7-90BB-8DEB8A8FF6D5}" type="pres">
      <dgm:prSet presAssocID="{67C428FC-6656-41E2-B6F5-2DE22B5CC5D8}" presName="Name19" presStyleLbl="parChTrans1D3" presStyleIdx="0" presStyleCnt="10"/>
      <dgm:spPr/>
      <dgm:t>
        <a:bodyPr/>
        <a:lstStyle/>
        <a:p>
          <a:endParaRPr lang="id-ID"/>
        </a:p>
      </dgm:t>
    </dgm:pt>
    <dgm:pt modelId="{C6EE07E4-F3BF-4C4F-BD7D-2211E9D6EA2E}" type="pres">
      <dgm:prSet presAssocID="{3390AB21-722D-496D-9219-8A8FAF50574E}" presName="Name21" presStyleCnt="0"/>
      <dgm:spPr/>
    </dgm:pt>
    <dgm:pt modelId="{4B7859DF-41BD-4C24-AD48-315F12266A22}" type="pres">
      <dgm:prSet presAssocID="{3390AB21-722D-496D-9219-8A8FAF50574E}" presName="level2Shape" presStyleLbl="node3" presStyleIdx="0" presStyleCnt="10" custScaleX="111581" custScaleY="156597" custLinFactY="200000" custLinFactNeighborY="288419"/>
      <dgm:spPr/>
      <dgm:t>
        <a:bodyPr/>
        <a:lstStyle/>
        <a:p>
          <a:endParaRPr lang="id-ID"/>
        </a:p>
      </dgm:t>
    </dgm:pt>
    <dgm:pt modelId="{91F39A2B-AD84-442F-B480-4A1A938678F0}" type="pres">
      <dgm:prSet presAssocID="{3390AB21-722D-496D-9219-8A8FAF50574E}" presName="hierChild3" presStyleCnt="0"/>
      <dgm:spPr/>
    </dgm:pt>
    <dgm:pt modelId="{7C313A3F-5872-4FFA-B56E-029AA43CB3AA}" type="pres">
      <dgm:prSet presAssocID="{76281145-DB43-4BDD-99D1-F52C2890572B}" presName="Name19" presStyleLbl="parChTrans1D4" presStyleIdx="0" presStyleCnt="13"/>
      <dgm:spPr/>
      <dgm:t>
        <a:bodyPr/>
        <a:lstStyle/>
        <a:p>
          <a:endParaRPr lang="id-ID"/>
        </a:p>
      </dgm:t>
    </dgm:pt>
    <dgm:pt modelId="{3FDABCE5-286C-4FED-8268-E15ADCA7D944}" type="pres">
      <dgm:prSet presAssocID="{3D973D95-85BD-4807-8720-B38448E8037A}" presName="Name21" presStyleCnt="0"/>
      <dgm:spPr/>
    </dgm:pt>
    <dgm:pt modelId="{C0D1EC75-FD3F-42C7-82D1-92417F9EA5B3}" type="pres">
      <dgm:prSet presAssocID="{3D973D95-85BD-4807-8720-B38448E8037A}" presName="level2Shape" presStyleLbl="node4" presStyleIdx="0" presStyleCnt="13" custLinFactY="300000" custLinFactNeighborY="384915"/>
      <dgm:spPr/>
      <dgm:t>
        <a:bodyPr/>
        <a:lstStyle/>
        <a:p>
          <a:endParaRPr lang="id-ID"/>
        </a:p>
      </dgm:t>
    </dgm:pt>
    <dgm:pt modelId="{3E6494AE-E73D-4C7D-A498-0CF8FA2FB8A5}" type="pres">
      <dgm:prSet presAssocID="{3D973D95-85BD-4807-8720-B38448E8037A}" presName="hierChild3" presStyleCnt="0"/>
      <dgm:spPr/>
    </dgm:pt>
    <dgm:pt modelId="{1C8BDAE4-26AF-42ED-8BD5-3D4743786EEC}" type="pres">
      <dgm:prSet presAssocID="{8AEC6328-9CE3-402F-8EF3-3A0F70CD405E}" presName="Name19" presStyleLbl="parChTrans1D4" presStyleIdx="1" presStyleCnt="13"/>
      <dgm:spPr/>
      <dgm:t>
        <a:bodyPr/>
        <a:lstStyle/>
        <a:p>
          <a:endParaRPr lang="id-ID"/>
        </a:p>
      </dgm:t>
    </dgm:pt>
    <dgm:pt modelId="{FDB351B0-B925-4943-9717-D55AD2877D01}" type="pres">
      <dgm:prSet presAssocID="{155E876B-20BF-47C8-AE06-E0B147E016D9}" presName="Name21" presStyleCnt="0"/>
      <dgm:spPr/>
    </dgm:pt>
    <dgm:pt modelId="{84C6C33B-62CD-4BFC-895A-511A6400E893}" type="pres">
      <dgm:prSet presAssocID="{155E876B-20BF-47C8-AE06-E0B147E016D9}" presName="level2Shape" presStyleLbl="node4" presStyleIdx="1" presStyleCnt="13" custLinFactY="300000" custLinFactNeighborY="384915"/>
      <dgm:spPr/>
      <dgm:t>
        <a:bodyPr/>
        <a:lstStyle/>
        <a:p>
          <a:endParaRPr lang="id-ID"/>
        </a:p>
      </dgm:t>
    </dgm:pt>
    <dgm:pt modelId="{443F9207-054C-4238-8C88-3FD512DAC10A}" type="pres">
      <dgm:prSet presAssocID="{155E876B-20BF-47C8-AE06-E0B147E016D9}" presName="hierChild3" presStyleCnt="0"/>
      <dgm:spPr/>
    </dgm:pt>
    <dgm:pt modelId="{2BF75261-538C-472D-B7C0-F9DE15D46AA0}" type="pres">
      <dgm:prSet presAssocID="{97D6AB76-5E86-47A4-A4F3-061283CD1FF1}" presName="Name19" presStyleLbl="parChTrans1D3" presStyleIdx="1" presStyleCnt="10"/>
      <dgm:spPr/>
      <dgm:t>
        <a:bodyPr/>
        <a:lstStyle/>
        <a:p>
          <a:endParaRPr lang="id-ID"/>
        </a:p>
      </dgm:t>
    </dgm:pt>
    <dgm:pt modelId="{E565C59D-8AA9-4AB7-8292-0739AD394B06}" type="pres">
      <dgm:prSet presAssocID="{27525B8F-D463-4872-8750-63AC7E683020}" presName="Name21" presStyleCnt="0"/>
      <dgm:spPr/>
    </dgm:pt>
    <dgm:pt modelId="{056A3AEC-AFC5-45E6-83C7-DCC9783EC130}" type="pres">
      <dgm:prSet presAssocID="{27525B8F-D463-4872-8750-63AC7E683020}" presName="level2Shape" presStyleLbl="node3" presStyleIdx="1" presStyleCnt="10" custScaleX="117940" custScaleY="157316" custLinFactY="200000" custLinFactNeighborY="287700"/>
      <dgm:spPr/>
      <dgm:t>
        <a:bodyPr/>
        <a:lstStyle/>
        <a:p>
          <a:endParaRPr lang="id-ID"/>
        </a:p>
      </dgm:t>
    </dgm:pt>
    <dgm:pt modelId="{30332817-F7E2-4480-AEF4-21FF390A25BA}" type="pres">
      <dgm:prSet presAssocID="{27525B8F-D463-4872-8750-63AC7E683020}" presName="hierChild3" presStyleCnt="0"/>
      <dgm:spPr/>
    </dgm:pt>
    <dgm:pt modelId="{3355E4E7-AFEB-4A8A-8FD3-0EB41469B744}" type="pres">
      <dgm:prSet presAssocID="{B6203165-B73C-477B-BB07-00C72E980175}" presName="Name19" presStyleLbl="parChTrans1D4" presStyleIdx="2" presStyleCnt="13"/>
      <dgm:spPr/>
      <dgm:t>
        <a:bodyPr/>
        <a:lstStyle/>
        <a:p>
          <a:endParaRPr lang="id-ID"/>
        </a:p>
      </dgm:t>
    </dgm:pt>
    <dgm:pt modelId="{6B969FAB-C126-4B67-A980-C09B68A6FEDA}" type="pres">
      <dgm:prSet presAssocID="{E77B1B10-EEBC-4F51-9C34-E898E0327666}" presName="Name21" presStyleCnt="0"/>
      <dgm:spPr/>
    </dgm:pt>
    <dgm:pt modelId="{23685BED-960D-4EE4-B776-FE3574B40A3F}" type="pres">
      <dgm:prSet presAssocID="{E77B1B10-EEBC-4F51-9C34-E898E0327666}" presName="level2Shape" presStyleLbl="node4" presStyleIdx="2" presStyleCnt="13" custLinFactY="300000" custLinFactNeighborY="384196"/>
      <dgm:spPr/>
      <dgm:t>
        <a:bodyPr/>
        <a:lstStyle/>
        <a:p>
          <a:endParaRPr lang="id-ID"/>
        </a:p>
      </dgm:t>
    </dgm:pt>
    <dgm:pt modelId="{D54BB41A-CCD7-4D3C-AB4D-92AC2E418EC6}" type="pres">
      <dgm:prSet presAssocID="{E77B1B10-EEBC-4F51-9C34-E898E0327666}" presName="hierChild3" presStyleCnt="0"/>
      <dgm:spPr/>
    </dgm:pt>
    <dgm:pt modelId="{40561B5A-4C00-45AA-8094-898B350FB302}" type="pres">
      <dgm:prSet presAssocID="{0976A4D0-2792-47C8-B9B7-29D841E7BABB}" presName="Name19" presStyleLbl="parChTrans1D4" presStyleIdx="3" presStyleCnt="13"/>
      <dgm:spPr/>
      <dgm:t>
        <a:bodyPr/>
        <a:lstStyle/>
        <a:p>
          <a:endParaRPr lang="id-ID"/>
        </a:p>
      </dgm:t>
    </dgm:pt>
    <dgm:pt modelId="{BABA18C2-12B5-4F41-8658-3EDDC8130D75}" type="pres">
      <dgm:prSet presAssocID="{0B01742B-8433-4147-8802-B010F4708FB1}" presName="Name21" presStyleCnt="0"/>
      <dgm:spPr/>
    </dgm:pt>
    <dgm:pt modelId="{C68A3135-1E21-4A7E-AEC5-BFE3C6A731CC}" type="pres">
      <dgm:prSet presAssocID="{0B01742B-8433-4147-8802-B010F4708FB1}" presName="level2Shape" presStyleLbl="node4" presStyleIdx="3" presStyleCnt="13" custLinFactY="300000" custLinFactNeighborY="384196"/>
      <dgm:spPr/>
      <dgm:t>
        <a:bodyPr/>
        <a:lstStyle/>
        <a:p>
          <a:endParaRPr lang="id-ID"/>
        </a:p>
      </dgm:t>
    </dgm:pt>
    <dgm:pt modelId="{B51E583C-ADF8-464D-BE7A-05E4F960A07D}" type="pres">
      <dgm:prSet presAssocID="{0B01742B-8433-4147-8802-B010F4708FB1}" presName="hierChild3" presStyleCnt="0"/>
      <dgm:spPr/>
    </dgm:pt>
    <dgm:pt modelId="{EE45D114-6351-4B2E-9246-D6AF08E6485F}" type="pres">
      <dgm:prSet presAssocID="{3245893B-652B-44D2-990C-2389A1676F61}" presName="Name19" presStyleLbl="parChTrans1D2" presStyleIdx="1" presStyleCnt="5"/>
      <dgm:spPr/>
      <dgm:t>
        <a:bodyPr/>
        <a:lstStyle/>
        <a:p>
          <a:endParaRPr lang="id-ID"/>
        </a:p>
      </dgm:t>
    </dgm:pt>
    <dgm:pt modelId="{646B6451-584F-4FE4-8A32-8C0BBD798313}" type="pres">
      <dgm:prSet presAssocID="{26B5E83F-AEF9-4A50-86DC-72B582D00ABD}" presName="Name21" presStyleCnt="0"/>
      <dgm:spPr/>
    </dgm:pt>
    <dgm:pt modelId="{8E8C293F-02F5-4915-B838-C268548D72D1}" type="pres">
      <dgm:prSet presAssocID="{26B5E83F-AEF9-4A50-86DC-72B582D00ABD}" presName="level2Shape" presStyleLbl="node2" presStyleIdx="1" presStyleCnt="5" custScaleX="526910" custScaleY="193294" custLinFactY="114120" custLinFactNeighborY="200000"/>
      <dgm:spPr/>
      <dgm:t>
        <a:bodyPr/>
        <a:lstStyle/>
        <a:p>
          <a:endParaRPr lang="id-ID"/>
        </a:p>
      </dgm:t>
    </dgm:pt>
    <dgm:pt modelId="{32757B8C-6E27-4D5F-9A48-26A1966456B9}" type="pres">
      <dgm:prSet presAssocID="{26B5E83F-AEF9-4A50-86DC-72B582D00ABD}" presName="hierChild3" presStyleCnt="0"/>
      <dgm:spPr/>
    </dgm:pt>
    <dgm:pt modelId="{DAEDBF10-DDFD-4FED-8A90-79939947D311}" type="pres">
      <dgm:prSet presAssocID="{055F1484-C94B-47CA-8D6A-88F159478BBE}" presName="Name19" presStyleLbl="parChTrans1D3" presStyleIdx="2" presStyleCnt="10"/>
      <dgm:spPr/>
      <dgm:t>
        <a:bodyPr/>
        <a:lstStyle/>
        <a:p>
          <a:endParaRPr lang="id-ID"/>
        </a:p>
      </dgm:t>
    </dgm:pt>
    <dgm:pt modelId="{D00416B1-3638-4640-A941-7CD2BEB62A90}" type="pres">
      <dgm:prSet presAssocID="{422487EC-F716-4B88-AD11-373568AABA1F}" presName="Name21" presStyleCnt="0"/>
      <dgm:spPr/>
    </dgm:pt>
    <dgm:pt modelId="{E35500A8-954D-44CA-9765-127941B803E5}" type="pres">
      <dgm:prSet presAssocID="{422487EC-F716-4B88-AD11-373568AABA1F}" presName="level2Shape" presStyleLbl="node3" presStyleIdx="2" presStyleCnt="10" custScaleX="112987" custScaleY="168920" custLinFactY="226492" custLinFactNeighborX="4320" custLinFactNeighborY="300000"/>
      <dgm:spPr/>
      <dgm:t>
        <a:bodyPr/>
        <a:lstStyle/>
        <a:p>
          <a:endParaRPr lang="id-ID"/>
        </a:p>
      </dgm:t>
    </dgm:pt>
    <dgm:pt modelId="{06FA67C8-CFC7-42D8-97BF-035659445D03}" type="pres">
      <dgm:prSet presAssocID="{422487EC-F716-4B88-AD11-373568AABA1F}" presName="hierChild3" presStyleCnt="0"/>
      <dgm:spPr/>
    </dgm:pt>
    <dgm:pt modelId="{1DBA41FD-5A89-4573-BA5C-31E852BD3827}" type="pres">
      <dgm:prSet presAssocID="{BEA5B819-C590-4E6A-A2C6-F2A71EFE636D}" presName="Name19" presStyleLbl="parChTrans1D4" presStyleIdx="4" presStyleCnt="13"/>
      <dgm:spPr/>
      <dgm:t>
        <a:bodyPr/>
        <a:lstStyle/>
        <a:p>
          <a:endParaRPr lang="id-ID"/>
        </a:p>
      </dgm:t>
    </dgm:pt>
    <dgm:pt modelId="{F3A6E297-5A11-4A2C-A4D4-D6E95F5EA6E0}" type="pres">
      <dgm:prSet presAssocID="{82371F35-4DC7-4C0C-B01C-6EC910CFBCB1}" presName="Name21" presStyleCnt="0"/>
      <dgm:spPr/>
    </dgm:pt>
    <dgm:pt modelId="{4934ACC9-9AC4-400B-B5F1-C0B2832A26A4}" type="pres">
      <dgm:prSet presAssocID="{82371F35-4DC7-4C0C-B01C-6EC910CFBCB1}" presName="level2Shape" presStyleLbl="node4" presStyleIdx="4" presStyleCnt="13" custLinFactY="322316" custLinFactNeighborX="-11556" custLinFactNeighborY="400000"/>
      <dgm:spPr/>
      <dgm:t>
        <a:bodyPr/>
        <a:lstStyle/>
        <a:p>
          <a:endParaRPr lang="id-ID"/>
        </a:p>
      </dgm:t>
    </dgm:pt>
    <dgm:pt modelId="{2D2F834E-2D37-4871-A0E3-9644CB7094B0}" type="pres">
      <dgm:prSet presAssocID="{82371F35-4DC7-4C0C-B01C-6EC910CFBCB1}" presName="hierChild3" presStyleCnt="0"/>
      <dgm:spPr/>
    </dgm:pt>
    <dgm:pt modelId="{91FF9761-EDF1-4FE4-A04E-1A0060616E33}" type="pres">
      <dgm:prSet presAssocID="{E251F16E-B19B-46BB-A4F1-638AC2756E20}" presName="Name19" presStyleLbl="parChTrans1D3" presStyleIdx="3" presStyleCnt="10"/>
      <dgm:spPr/>
      <dgm:t>
        <a:bodyPr/>
        <a:lstStyle/>
        <a:p>
          <a:endParaRPr lang="id-ID"/>
        </a:p>
      </dgm:t>
    </dgm:pt>
    <dgm:pt modelId="{4B46AC25-9AF7-4446-9CED-184B5E8EB247}" type="pres">
      <dgm:prSet presAssocID="{6A7B5291-8B19-4B5D-AC89-A03DFAA2C552}" presName="Name21" presStyleCnt="0"/>
      <dgm:spPr/>
    </dgm:pt>
    <dgm:pt modelId="{C7238855-54B3-4B14-82A7-41F9851E8016}" type="pres">
      <dgm:prSet presAssocID="{6A7B5291-8B19-4B5D-AC89-A03DFAA2C552}" presName="level2Shape" presStyleLbl="node3" presStyleIdx="3" presStyleCnt="10" custScaleX="112987" custScaleY="168920" custLinFactY="226492" custLinFactNeighborX="4320" custLinFactNeighborY="300000"/>
      <dgm:spPr/>
      <dgm:t>
        <a:bodyPr/>
        <a:lstStyle/>
        <a:p>
          <a:endParaRPr lang="id-ID"/>
        </a:p>
      </dgm:t>
    </dgm:pt>
    <dgm:pt modelId="{84B8E7E1-3D64-4A61-86B1-191108353C0E}" type="pres">
      <dgm:prSet presAssocID="{6A7B5291-8B19-4B5D-AC89-A03DFAA2C552}" presName="hierChild3" presStyleCnt="0"/>
      <dgm:spPr/>
    </dgm:pt>
    <dgm:pt modelId="{4BADC3DE-B956-4119-BBC5-7C8140463EDB}" type="pres">
      <dgm:prSet presAssocID="{C41ABBDE-1281-4972-ABDA-3689B22D1D50}" presName="Name19" presStyleLbl="parChTrans1D4" presStyleIdx="5" presStyleCnt="13"/>
      <dgm:spPr/>
      <dgm:t>
        <a:bodyPr/>
        <a:lstStyle/>
        <a:p>
          <a:endParaRPr lang="id-ID"/>
        </a:p>
      </dgm:t>
    </dgm:pt>
    <dgm:pt modelId="{B41AABDC-569A-44C9-8653-CDF5CC2A294D}" type="pres">
      <dgm:prSet presAssocID="{8211FB24-B11D-4C20-9965-42D90AA2451C}" presName="Name21" presStyleCnt="0"/>
      <dgm:spPr/>
    </dgm:pt>
    <dgm:pt modelId="{DA0E1547-C816-4F9E-9932-E02F7AD2516C}" type="pres">
      <dgm:prSet presAssocID="{8211FB24-B11D-4C20-9965-42D90AA2451C}" presName="level2Shape" presStyleLbl="node4" presStyleIdx="5" presStyleCnt="13" custLinFactY="322316" custLinFactNeighborY="400000"/>
      <dgm:spPr/>
      <dgm:t>
        <a:bodyPr/>
        <a:lstStyle/>
        <a:p>
          <a:endParaRPr lang="id-ID"/>
        </a:p>
      </dgm:t>
    </dgm:pt>
    <dgm:pt modelId="{66D6DD6C-619D-4199-BBC6-5B1399E20701}" type="pres">
      <dgm:prSet presAssocID="{8211FB24-B11D-4C20-9965-42D90AA2451C}" presName="hierChild3" presStyleCnt="0"/>
      <dgm:spPr/>
    </dgm:pt>
    <dgm:pt modelId="{C3BAFFAB-DC5E-42FA-8B1F-2A8BAF046A57}" type="pres">
      <dgm:prSet presAssocID="{74A992D8-06D3-487C-B5D4-30FA78E5D3E6}" presName="Name19" presStyleLbl="parChTrans1D2" presStyleIdx="2" presStyleCnt="5"/>
      <dgm:spPr/>
      <dgm:t>
        <a:bodyPr/>
        <a:lstStyle/>
        <a:p>
          <a:endParaRPr lang="id-ID"/>
        </a:p>
      </dgm:t>
    </dgm:pt>
    <dgm:pt modelId="{5E7DE2BE-4A7C-44DA-80B8-6F49B67DA97D}" type="pres">
      <dgm:prSet presAssocID="{EF111D80-78B2-4974-8F97-AF94CC6F5BEE}" presName="Name21" presStyleCnt="0"/>
      <dgm:spPr/>
    </dgm:pt>
    <dgm:pt modelId="{0FBE8A46-E0DA-451D-B8DC-A9673CFDF04B}" type="pres">
      <dgm:prSet presAssocID="{EF111D80-78B2-4974-8F97-AF94CC6F5BEE}" presName="level2Shape" presStyleLbl="node2" presStyleIdx="2" presStyleCnt="5" custScaleX="239008" custScaleY="186458" custLinFactY="120956" custLinFactNeighborY="200000"/>
      <dgm:spPr/>
      <dgm:t>
        <a:bodyPr/>
        <a:lstStyle/>
        <a:p>
          <a:endParaRPr lang="id-ID"/>
        </a:p>
      </dgm:t>
    </dgm:pt>
    <dgm:pt modelId="{909C8EE0-A73A-4873-A551-F16A6377F0FE}" type="pres">
      <dgm:prSet presAssocID="{EF111D80-78B2-4974-8F97-AF94CC6F5BEE}" presName="hierChild3" presStyleCnt="0"/>
      <dgm:spPr/>
    </dgm:pt>
    <dgm:pt modelId="{59CA0692-14B2-4550-A9B3-31A9699ED1B0}" type="pres">
      <dgm:prSet presAssocID="{FC202FFE-1820-49D8-B5FB-826D6B77AD4B}" presName="Name19" presStyleLbl="parChTrans1D3" presStyleIdx="4" presStyleCnt="10"/>
      <dgm:spPr/>
      <dgm:t>
        <a:bodyPr/>
        <a:lstStyle/>
        <a:p>
          <a:endParaRPr lang="id-ID"/>
        </a:p>
      </dgm:t>
    </dgm:pt>
    <dgm:pt modelId="{97629B32-1F96-4630-AB55-2EFC70CB05B0}" type="pres">
      <dgm:prSet presAssocID="{21CE00C0-2617-4DC9-AE6E-B961FF6F1B59}" presName="Name21" presStyleCnt="0"/>
      <dgm:spPr/>
    </dgm:pt>
    <dgm:pt modelId="{9FFAA62E-8DFF-49C8-8CB2-E0E09E389F7A}" type="pres">
      <dgm:prSet presAssocID="{21CE00C0-2617-4DC9-AE6E-B961FF6F1B59}" presName="level2Shape" presStyleLbl="node3" presStyleIdx="4" presStyleCnt="10" custScaleX="145107" custScaleY="184125" custLinFactY="259514" custLinFactNeighborY="300000"/>
      <dgm:spPr/>
      <dgm:t>
        <a:bodyPr/>
        <a:lstStyle/>
        <a:p>
          <a:endParaRPr lang="id-ID"/>
        </a:p>
      </dgm:t>
    </dgm:pt>
    <dgm:pt modelId="{5D60967A-0CED-4922-8D96-7BBC10708DF8}" type="pres">
      <dgm:prSet presAssocID="{21CE00C0-2617-4DC9-AE6E-B961FF6F1B59}" presName="hierChild3" presStyleCnt="0"/>
      <dgm:spPr/>
    </dgm:pt>
    <dgm:pt modelId="{74155D20-3A85-4CC2-8245-6BA2EDAA4FF8}" type="pres">
      <dgm:prSet presAssocID="{A4DE7C8F-F127-4282-B236-13E851CBF9B6}" presName="Name19" presStyleLbl="parChTrans1D4" presStyleIdx="6" presStyleCnt="13"/>
      <dgm:spPr/>
      <dgm:t>
        <a:bodyPr/>
        <a:lstStyle/>
        <a:p>
          <a:endParaRPr lang="id-ID"/>
        </a:p>
      </dgm:t>
    </dgm:pt>
    <dgm:pt modelId="{22297BAB-3FCD-4248-97D0-6BB09E8C295C}" type="pres">
      <dgm:prSet presAssocID="{2FF767D1-60C8-41B6-B664-4DAEE67D1A92}" presName="Name21" presStyleCnt="0"/>
      <dgm:spPr/>
    </dgm:pt>
    <dgm:pt modelId="{FA9699B0-4FCA-4486-8C7E-32B3F1ACFA4A}" type="pres">
      <dgm:prSet presAssocID="{2FF767D1-60C8-41B6-B664-4DAEE67D1A92}" presName="level2Shape" presStyleLbl="node4" presStyleIdx="6" presStyleCnt="13" custLinFactY="313947" custLinFactNeighborY="400000"/>
      <dgm:spPr/>
      <dgm:t>
        <a:bodyPr/>
        <a:lstStyle/>
        <a:p>
          <a:endParaRPr lang="id-ID"/>
        </a:p>
      </dgm:t>
    </dgm:pt>
    <dgm:pt modelId="{817F13FF-8CBF-43A7-9266-6300B9C2F440}" type="pres">
      <dgm:prSet presAssocID="{2FF767D1-60C8-41B6-B664-4DAEE67D1A92}" presName="hierChild3" presStyleCnt="0"/>
      <dgm:spPr/>
    </dgm:pt>
    <dgm:pt modelId="{9F07431B-D64A-49AE-A661-6040D2485F6B}" type="pres">
      <dgm:prSet presAssocID="{816E416A-8F9C-4F52-A5CD-C32BA7F11337}" presName="Name19" presStyleLbl="parChTrans1D3" presStyleIdx="5" presStyleCnt="10"/>
      <dgm:spPr/>
      <dgm:t>
        <a:bodyPr/>
        <a:lstStyle/>
        <a:p>
          <a:endParaRPr lang="id-ID"/>
        </a:p>
      </dgm:t>
    </dgm:pt>
    <dgm:pt modelId="{EEF6D86F-1D3D-4CF9-A24B-786637D5D94E}" type="pres">
      <dgm:prSet presAssocID="{19C2AEE8-A3E4-4F64-B078-F51DAE3DDE5A}" presName="Name21" presStyleCnt="0"/>
      <dgm:spPr/>
    </dgm:pt>
    <dgm:pt modelId="{89763262-BBD3-4E69-ABD2-20E18B919DA6}" type="pres">
      <dgm:prSet presAssocID="{19C2AEE8-A3E4-4F64-B078-F51DAE3DDE5A}" presName="level2Shape" presStyleLbl="node3" presStyleIdx="5" presStyleCnt="10" custScaleX="166696" custScaleY="184125" custLinFactY="259514" custLinFactNeighborY="300000"/>
      <dgm:spPr/>
      <dgm:t>
        <a:bodyPr/>
        <a:lstStyle/>
        <a:p>
          <a:endParaRPr lang="id-ID"/>
        </a:p>
      </dgm:t>
    </dgm:pt>
    <dgm:pt modelId="{A4134C0E-B4C2-4760-9A2A-B4FC2A8883D2}" type="pres">
      <dgm:prSet presAssocID="{19C2AEE8-A3E4-4F64-B078-F51DAE3DDE5A}" presName="hierChild3" presStyleCnt="0"/>
      <dgm:spPr/>
    </dgm:pt>
    <dgm:pt modelId="{2F36F562-13F1-4E20-B47F-1F3CA82E7DD0}" type="pres">
      <dgm:prSet presAssocID="{02242404-3ED4-41ED-BAF6-FF2B99C3422B}" presName="Name19" presStyleLbl="parChTrans1D4" presStyleIdx="7" presStyleCnt="13"/>
      <dgm:spPr/>
      <dgm:t>
        <a:bodyPr/>
        <a:lstStyle/>
        <a:p>
          <a:endParaRPr lang="id-ID"/>
        </a:p>
      </dgm:t>
    </dgm:pt>
    <dgm:pt modelId="{E41E02A1-D674-4C1B-84E9-626F866333AC}" type="pres">
      <dgm:prSet presAssocID="{9C03C64B-079F-47B5-8BF0-B8143CD39ED7}" presName="Name21" presStyleCnt="0"/>
      <dgm:spPr/>
    </dgm:pt>
    <dgm:pt modelId="{D32315C8-72D6-44F1-AE6F-B0136FEDFDB2}" type="pres">
      <dgm:prSet presAssocID="{9C03C64B-079F-47B5-8BF0-B8143CD39ED7}" presName="level2Shape" presStyleLbl="node4" presStyleIdx="7" presStyleCnt="13" custLinFactY="313947" custLinFactNeighborY="400000"/>
      <dgm:spPr/>
      <dgm:t>
        <a:bodyPr/>
        <a:lstStyle/>
        <a:p>
          <a:endParaRPr lang="id-ID"/>
        </a:p>
      </dgm:t>
    </dgm:pt>
    <dgm:pt modelId="{A1EA200F-A3F0-493D-A65D-664D641655E0}" type="pres">
      <dgm:prSet presAssocID="{9C03C64B-079F-47B5-8BF0-B8143CD39ED7}" presName="hierChild3" presStyleCnt="0"/>
      <dgm:spPr/>
    </dgm:pt>
    <dgm:pt modelId="{F23538AE-4C4A-4B14-8591-63C73ED896F6}" type="pres">
      <dgm:prSet presAssocID="{A15E6B66-D65E-4BEA-85BC-63CD1B397F07}" presName="Name19" presStyleLbl="parChTrans1D2" presStyleIdx="3" presStyleCnt="5"/>
      <dgm:spPr/>
      <dgm:t>
        <a:bodyPr/>
        <a:lstStyle/>
        <a:p>
          <a:endParaRPr lang="id-ID"/>
        </a:p>
      </dgm:t>
    </dgm:pt>
    <dgm:pt modelId="{CC0BA3CF-2A41-4D7F-AF10-4BBA017D9C98}" type="pres">
      <dgm:prSet presAssocID="{AB0F0B4C-0069-4805-90ED-DEC2AF6A009D}" presName="Name21" presStyleCnt="0"/>
      <dgm:spPr/>
    </dgm:pt>
    <dgm:pt modelId="{7DF2B84C-7833-40EE-84EA-50AECA6726A0}" type="pres">
      <dgm:prSet presAssocID="{AB0F0B4C-0069-4805-90ED-DEC2AF6A009D}" presName="level2Shape" presStyleLbl="node2" presStyleIdx="3" presStyleCnt="5" custScaleX="324360" custScaleY="183399" custLinFactY="124015" custLinFactNeighborY="200000"/>
      <dgm:spPr/>
      <dgm:t>
        <a:bodyPr/>
        <a:lstStyle/>
        <a:p>
          <a:endParaRPr lang="id-ID"/>
        </a:p>
      </dgm:t>
    </dgm:pt>
    <dgm:pt modelId="{353A6D4D-5087-4946-B1E9-74C75DEA217F}" type="pres">
      <dgm:prSet presAssocID="{AB0F0B4C-0069-4805-90ED-DEC2AF6A009D}" presName="hierChild3" presStyleCnt="0"/>
      <dgm:spPr/>
    </dgm:pt>
    <dgm:pt modelId="{82BB9123-B3A7-4EEE-AD19-9CC5E2355489}" type="pres">
      <dgm:prSet presAssocID="{F4950F9F-81E7-49AF-8023-A4E92A9D2258}" presName="Name19" presStyleLbl="parChTrans1D3" presStyleIdx="6" presStyleCnt="10"/>
      <dgm:spPr/>
      <dgm:t>
        <a:bodyPr/>
        <a:lstStyle/>
        <a:p>
          <a:endParaRPr lang="id-ID"/>
        </a:p>
      </dgm:t>
    </dgm:pt>
    <dgm:pt modelId="{D2FE0EAA-0D46-4AD1-984E-36FFEA4DF5AC}" type="pres">
      <dgm:prSet presAssocID="{260DD26B-BFB3-418B-B0B9-8CC204DD8890}" presName="Name21" presStyleCnt="0"/>
      <dgm:spPr/>
    </dgm:pt>
    <dgm:pt modelId="{A804AA9F-F635-4EA8-B2C6-78EB601A5409}" type="pres">
      <dgm:prSet presAssocID="{260DD26B-BFB3-418B-B0B9-8CC204DD8890}" presName="level2Shape" presStyleLbl="node3" presStyleIdx="6" presStyleCnt="10" custScaleX="95483" custScaleY="184125" custLinFactY="236387" custLinFactNeighborY="300000"/>
      <dgm:spPr/>
      <dgm:t>
        <a:bodyPr/>
        <a:lstStyle/>
        <a:p>
          <a:endParaRPr lang="id-ID"/>
        </a:p>
      </dgm:t>
    </dgm:pt>
    <dgm:pt modelId="{A1B9A28E-0C69-4AC7-89A9-9B442BF1EDF6}" type="pres">
      <dgm:prSet presAssocID="{260DD26B-BFB3-418B-B0B9-8CC204DD8890}" presName="hierChild3" presStyleCnt="0"/>
      <dgm:spPr/>
    </dgm:pt>
    <dgm:pt modelId="{25E21CEF-9FF1-45C9-A0CA-50C15B9CB92F}" type="pres">
      <dgm:prSet presAssocID="{9102BCFB-0BD0-42F0-B692-5E5B4B6695B3}" presName="Name19" presStyleLbl="parChTrans1D4" presStyleIdx="8" presStyleCnt="13"/>
      <dgm:spPr/>
      <dgm:t>
        <a:bodyPr/>
        <a:lstStyle/>
        <a:p>
          <a:endParaRPr lang="id-ID"/>
        </a:p>
      </dgm:t>
    </dgm:pt>
    <dgm:pt modelId="{1045F341-F1C0-4E25-A9DF-D53196D9CF45}" type="pres">
      <dgm:prSet presAssocID="{37F8A7B5-4508-44EE-BF44-673F2EDEF2A6}" presName="Name21" presStyleCnt="0"/>
      <dgm:spPr/>
    </dgm:pt>
    <dgm:pt modelId="{E8634845-8D2D-4742-B9C6-1C4A66C0DF1D}" type="pres">
      <dgm:prSet presAssocID="{37F8A7B5-4508-44EE-BF44-673F2EDEF2A6}" presName="level2Shape" presStyleLbl="node4" presStyleIdx="8" presStyleCnt="13" custLinFactY="317006" custLinFactNeighborY="400000"/>
      <dgm:spPr/>
      <dgm:t>
        <a:bodyPr/>
        <a:lstStyle/>
        <a:p>
          <a:endParaRPr lang="id-ID"/>
        </a:p>
      </dgm:t>
    </dgm:pt>
    <dgm:pt modelId="{1B311540-123F-4934-BE84-36B41BE56EF2}" type="pres">
      <dgm:prSet presAssocID="{37F8A7B5-4508-44EE-BF44-673F2EDEF2A6}" presName="hierChild3" presStyleCnt="0"/>
      <dgm:spPr/>
    </dgm:pt>
    <dgm:pt modelId="{A5F6382E-0815-4366-9C75-4A5A1389F409}" type="pres">
      <dgm:prSet presAssocID="{18785E6F-6A4D-4A30-9968-F85B12E208BB}" presName="Name19" presStyleLbl="parChTrans1D3" presStyleIdx="7" presStyleCnt="10"/>
      <dgm:spPr/>
      <dgm:t>
        <a:bodyPr/>
        <a:lstStyle/>
        <a:p>
          <a:endParaRPr lang="id-ID"/>
        </a:p>
      </dgm:t>
    </dgm:pt>
    <dgm:pt modelId="{6F1D39B2-67D2-4017-9F36-65EDF78CD749}" type="pres">
      <dgm:prSet presAssocID="{D945339F-CE5F-4C6B-A5B0-92B2FCB6FEAE}" presName="Name21" presStyleCnt="0"/>
      <dgm:spPr/>
    </dgm:pt>
    <dgm:pt modelId="{BAFA97E2-7CAF-480D-BEC4-3F5297E5EDF2}" type="pres">
      <dgm:prSet presAssocID="{D945339F-CE5F-4C6B-A5B0-92B2FCB6FEAE}" presName="level2Shape" presStyleLbl="node3" presStyleIdx="7" presStyleCnt="10" custScaleX="97697" custScaleY="184125" custLinFactY="236387" custLinFactNeighborY="300000"/>
      <dgm:spPr/>
      <dgm:t>
        <a:bodyPr/>
        <a:lstStyle/>
        <a:p>
          <a:endParaRPr lang="id-ID"/>
        </a:p>
      </dgm:t>
    </dgm:pt>
    <dgm:pt modelId="{36D8CF03-BCB0-4037-941B-4CEDEA14D41E}" type="pres">
      <dgm:prSet presAssocID="{D945339F-CE5F-4C6B-A5B0-92B2FCB6FEAE}" presName="hierChild3" presStyleCnt="0"/>
      <dgm:spPr/>
    </dgm:pt>
    <dgm:pt modelId="{1A7595D4-BDA9-46A7-96F4-4A08592B9A82}" type="pres">
      <dgm:prSet presAssocID="{1785C6FA-C24A-441E-8C34-03FFAF66BB89}" presName="Name19" presStyleLbl="parChTrans1D4" presStyleIdx="9" presStyleCnt="13"/>
      <dgm:spPr/>
      <dgm:t>
        <a:bodyPr/>
        <a:lstStyle/>
        <a:p>
          <a:endParaRPr lang="id-ID"/>
        </a:p>
      </dgm:t>
    </dgm:pt>
    <dgm:pt modelId="{B4C16CA9-8B6B-42B3-982F-260F65BF9D08}" type="pres">
      <dgm:prSet presAssocID="{33BF4703-7193-4F1F-BA63-AB266CA0DFAF}" presName="Name21" presStyleCnt="0"/>
      <dgm:spPr/>
    </dgm:pt>
    <dgm:pt modelId="{352BA015-5A26-4D7C-9ABD-456CD0B58201}" type="pres">
      <dgm:prSet presAssocID="{33BF4703-7193-4F1F-BA63-AB266CA0DFAF}" presName="level2Shape" presStyleLbl="node4" presStyleIdx="9" presStyleCnt="13" custLinFactY="318509" custLinFactNeighborY="400000"/>
      <dgm:spPr/>
      <dgm:t>
        <a:bodyPr/>
        <a:lstStyle/>
        <a:p>
          <a:endParaRPr lang="id-ID"/>
        </a:p>
      </dgm:t>
    </dgm:pt>
    <dgm:pt modelId="{709E5038-FACC-490F-A3BB-83D3ADA5F7C7}" type="pres">
      <dgm:prSet presAssocID="{33BF4703-7193-4F1F-BA63-AB266CA0DFAF}" presName="hierChild3" presStyleCnt="0"/>
      <dgm:spPr/>
    </dgm:pt>
    <dgm:pt modelId="{204BF9EA-7D67-49A5-9C7C-6148A76FABEF}" type="pres">
      <dgm:prSet presAssocID="{70A749DB-70A3-4B57-BA3D-674D648049BA}" presName="Name19" presStyleLbl="parChTrans1D2" presStyleIdx="4" presStyleCnt="5"/>
      <dgm:spPr/>
      <dgm:t>
        <a:bodyPr/>
        <a:lstStyle/>
        <a:p>
          <a:endParaRPr lang="id-ID"/>
        </a:p>
      </dgm:t>
    </dgm:pt>
    <dgm:pt modelId="{EC43DCE1-1CF3-4443-B884-4F08544D767C}" type="pres">
      <dgm:prSet presAssocID="{27ECBD0B-3565-4A94-8644-6C10A88C3289}" presName="Name21" presStyleCnt="0"/>
      <dgm:spPr/>
    </dgm:pt>
    <dgm:pt modelId="{D434A92A-CBD0-4394-BC0E-53515104A787}" type="pres">
      <dgm:prSet presAssocID="{27ECBD0B-3565-4A94-8644-6C10A88C3289}" presName="level2Shape" presStyleLbl="node2" presStyleIdx="4" presStyleCnt="5" custScaleX="390531" custScaleY="255169" custLinFactY="136369" custLinFactNeighborY="200000"/>
      <dgm:spPr/>
      <dgm:t>
        <a:bodyPr/>
        <a:lstStyle/>
        <a:p>
          <a:endParaRPr lang="id-ID"/>
        </a:p>
      </dgm:t>
    </dgm:pt>
    <dgm:pt modelId="{616CA379-6CE7-4829-A527-9F30B9A7F517}" type="pres">
      <dgm:prSet presAssocID="{27ECBD0B-3565-4A94-8644-6C10A88C3289}" presName="hierChild3" presStyleCnt="0"/>
      <dgm:spPr/>
    </dgm:pt>
    <dgm:pt modelId="{5006D53D-21B9-4D60-8C17-6A61F3409F57}" type="pres">
      <dgm:prSet presAssocID="{5BD3CB0E-7E99-4F85-AD33-A223FBD37212}" presName="Name19" presStyleLbl="parChTrans1D3" presStyleIdx="8" presStyleCnt="10"/>
      <dgm:spPr/>
      <dgm:t>
        <a:bodyPr/>
        <a:lstStyle/>
        <a:p>
          <a:endParaRPr lang="id-ID"/>
        </a:p>
      </dgm:t>
    </dgm:pt>
    <dgm:pt modelId="{467D14ED-81A3-469A-8A5F-07A8E42A9389}" type="pres">
      <dgm:prSet presAssocID="{96796717-4FD7-4CD8-8D7E-722AC2EF06E8}" presName="Name21" presStyleCnt="0"/>
      <dgm:spPr/>
    </dgm:pt>
    <dgm:pt modelId="{7F136D4C-B601-4A68-9F33-1E1B452286C4}" type="pres">
      <dgm:prSet presAssocID="{96796717-4FD7-4CD8-8D7E-722AC2EF06E8}" presName="level2Shape" presStyleLbl="node3" presStyleIdx="8" presStyleCnt="10" custScaleX="124331" custScaleY="184125" custLinFactY="200000" custLinFactNeighborX="-36525" custLinFactNeighborY="264617"/>
      <dgm:spPr/>
      <dgm:t>
        <a:bodyPr/>
        <a:lstStyle/>
        <a:p>
          <a:endParaRPr lang="id-ID"/>
        </a:p>
      </dgm:t>
    </dgm:pt>
    <dgm:pt modelId="{85E7E580-F2F6-429A-902D-C637E4E573C1}" type="pres">
      <dgm:prSet presAssocID="{96796717-4FD7-4CD8-8D7E-722AC2EF06E8}" presName="hierChild3" presStyleCnt="0"/>
      <dgm:spPr/>
    </dgm:pt>
    <dgm:pt modelId="{2CF0D90B-0D9B-4C2B-9851-8595D022A242}" type="pres">
      <dgm:prSet presAssocID="{046BAC24-12AD-4E3E-B681-96489C0194A0}" presName="Name19" presStyleLbl="parChTrans1D4" presStyleIdx="10" presStyleCnt="13"/>
      <dgm:spPr/>
      <dgm:t>
        <a:bodyPr/>
        <a:lstStyle/>
        <a:p>
          <a:endParaRPr lang="id-ID"/>
        </a:p>
      </dgm:t>
    </dgm:pt>
    <dgm:pt modelId="{8B747FFF-FDF3-42D3-84BF-704C76C6F358}" type="pres">
      <dgm:prSet presAssocID="{FC938AE5-6504-4BE2-94F5-886B061173E3}" presName="Name21" presStyleCnt="0"/>
      <dgm:spPr/>
    </dgm:pt>
    <dgm:pt modelId="{62EE3900-BE56-4873-9FE1-F59914461111}" type="pres">
      <dgm:prSet presAssocID="{FC938AE5-6504-4BE2-94F5-886B061173E3}" presName="level2Shape" presStyleLbl="node4" presStyleIdx="10" presStyleCnt="13" custLinFactY="300000" custLinFactNeighborX="-59201" custLinFactNeighborY="346739"/>
      <dgm:spPr/>
      <dgm:t>
        <a:bodyPr/>
        <a:lstStyle/>
        <a:p>
          <a:endParaRPr lang="id-ID"/>
        </a:p>
      </dgm:t>
    </dgm:pt>
    <dgm:pt modelId="{B504ADDB-72A0-4C10-B097-2640BD794CA2}" type="pres">
      <dgm:prSet presAssocID="{FC938AE5-6504-4BE2-94F5-886B061173E3}" presName="hierChild3" presStyleCnt="0"/>
      <dgm:spPr/>
    </dgm:pt>
    <dgm:pt modelId="{30DD5D45-4D36-4A05-B27A-F6CE2B96A8BC}" type="pres">
      <dgm:prSet presAssocID="{F28E7064-509B-400E-AD13-021454768D57}" presName="Name19" presStyleLbl="parChTrans1D3" presStyleIdx="9" presStyleCnt="10"/>
      <dgm:spPr/>
      <dgm:t>
        <a:bodyPr/>
        <a:lstStyle/>
        <a:p>
          <a:endParaRPr lang="id-ID"/>
        </a:p>
      </dgm:t>
    </dgm:pt>
    <dgm:pt modelId="{FD2FCB21-A09F-4E8A-ADBB-7AA3C7776960}" type="pres">
      <dgm:prSet presAssocID="{0092491E-E5F8-4D47-BD5B-2B76B127C49C}" presName="Name21" presStyleCnt="0"/>
      <dgm:spPr/>
    </dgm:pt>
    <dgm:pt modelId="{8F07DA2D-83B4-45CB-AAEF-C9AE6F7C45DD}" type="pres">
      <dgm:prSet presAssocID="{0092491E-E5F8-4D47-BD5B-2B76B127C49C}" presName="level2Shape" presStyleLbl="node3" presStyleIdx="9" presStyleCnt="10" custScaleX="135198" custScaleY="184126" custLinFactY="200000" custLinFactNeighborY="264617"/>
      <dgm:spPr/>
      <dgm:t>
        <a:bodyPr/>
        <a:lstStyle/>
        <a:p>
          <a:endParaRPr lang="id-ID"/>
        </a:p>
      </dgm:t>
    </dgm:pt>
    <dgm:pt modelId="{8E97EFE0-B1B5-407F-B7AA-189F6D20A097}" type="pres">
      <dgm:prSet presAssocID="{0092491E-E5F8-4D47-BD5B-2B76B127C49C}" presName="hierChild3" presStyleCnt="0"/>
      <dgm:spPr/>
    </dgm:pt>
    <dgm:pt modelId="{41854583-E18D-4AAC-837E-5F90E7D40DC6}" type="pres">
      <dgm:prSet presAssocID="{C21F8E93-6DC2-4777-9524-A8326BAC2D7E}" presName="Name19" presStyleLbl="parChTrans1D4" presStyleIdx="11" presStyleCnt="13"/>
      <dgm:spPr/>
      <dgm:t>
        <a:bodyPr/>
        <a:lstStyle/>
        <a:p>
          <a:endParaRPr lang="id-ID"/>
        </a:p>
      </dgm:t>
    </dgm:pt>
    <dgm:pt modelId="{5AB120A6-A2D0-406C-8B4A-94A28DBC7EE6}" type="pres">
      <dgm:prSet presAssocID="{BD8F14EF-4271-458B-AA4F-87B746DD482D}" presName="Name21" presStyleCnt="0"/>
      <dgm:spPr/>
    </dgm:pt>
    <dgm:pt modelId="{11AC300C-8FCF-4D03-883B-D77749148D6B}" type="pres">
      <dgm:prSet presAssocID="{BD8F14EF-4271-458B-AA4F-87B746DD482D}" presName="level2Shape" presStyleLbl="node4" presStyleIdx="11" presStyleCnt="13" custLinFactY="300000" custLinFactNeighborY="346738"/>
      <dgm:spPr/>
      <dgm:t>
        <a:bodyPr/>
        <a:lstStyle/>
        <a:p>
          <a:endParaRPr lang="id-ID"/>
        </a:p>
      </dgm:t>
    </dgm:pt>
    <dgm:pt modelId="{FFB6CA46-13D1-44F5-84D5-7AFDE16E6B3E}" type="pres">
      <dgm:prSet presAssocID="{BD8F14EF-4271-458B-AA4F-87B746DD482D}" presName="hierChild3" presStyleCnt="0"/>
      <dgm:spPr/>
    </dgm:pt>
    <dgm:pt modelId="{FFF6B104-F766-4F1F-A32D-22AA4A91B952}" type="pres">
      <dgm:prSet presAssocID="{66ECB094-B6FB-43C5-8626-382B5A18DE1D}" presName="Name19" presStyleLbl="parChTrans1D4" presStyleIdx="12" presStyleCnt="13"/>
      <dgm:spPr/>
      <dgm:t>
        <a:bodyPr/>
        <a:lstStyle/>
        <a:p>
          <a:endParaRPr lang="id-ID"/>
        </a:p>
      </dgm:t>
    </dgm:pt>
    <dgm:pt modelId="{06097858-68CF-451C-A4FA-6D0E6F2A6F74}" type="pres">
      <dgm:prSet presAssocID="{F99FDF7D-81EC-465E-956C-FF64B471ADC1}" presName="Name21" presStyleCnt="0"/>
      <dgm:spPr/>
    </dgm:pt>
    <dgm:pt modelId="{285B4AC0-75FB-4498-AEED-29F27EB11C31}" type="pres">
      <dgm:prSet presAssocID="{F99FDF7D-81EC-465E-956C-FF64B471ADC1}" presName="level2Shape" presStyleLbl="node4" presStyleIdx="12" presStyleCnt="13" custLinFactY="300000" custLinFactNeighborY="351283"/>
      <dgm:spPr/>
      <dgm:t>
        <a:bodyPr/>
        <a:lstStyle/>
        <a:p>
          <a:endParaRPr lang="id-ID"/>
        </a:p>
      </dgm:t>
    </dgm:pt>
    <dgm:pt modelId="{65AF3864-02C4-41E3-BB9B-0E4FB417CF44}" type="pres">
      <dgm:prSet presAssocID="{F99FDF7D-81EC-465E-956C-FF64B471ADC1}" presName="hierChild3" presStyleCnt="0"/>
      <dgm:spPr/>
    </dgm:pt>
    <dgm:pt modelId="{5B400F70-623C-43AB-B027-5A386A9C6094}" type="pres">
      <dgm:prSet presAssocID="{84248ACE-BB2A-4118-A408-4070B78D908D}" presName="bgShapesFlow" presStyleCnt="0"/>
      <dgm:spPr/>
    </dgm:pt>
    <dgm:pt modelId="{51B72C19-5BB3-446C-86BD-0B23334CC6FE}" type="pres">
      <dgm:prSet presAssocID="{DCC2F883-C1DE-474D-9D3C-807CBEC3D491}" presName="rectComp" presStyleCnt="0"/>
      <dgm:spPr/>
    </dgm:pt>
    <dgm:pt modelId="{6BAB4741-DB61-4E4C-AECA-700A193B560C}" type="pres">
      <dgm:prSet presAssocID="{DCC2F883-C1DE-474D-9D3C-807CBEC3D491}" presName="bgRect" presStyleLbl="bgShp" presStyleIdx="0" presStyleCnt="4" custScaleY="576816" custLinFactNeighborY="-6143"/>
      <dgm:spPr/>
      <dgm:t>
        <a:bodyPr/>
        <a:lstStyle/>
        <a:p>
          <a:endParaRPr lang="id-ID"/>
        </a:p>
      </dgm:t>
    </dgm:pt>
    <dgm:pt modelId="{9B4FEF20-F989-4195-9266-5867D25B6289}" type="pres">
      <dgm:prSet presAssocID="{DCC2F883-C1DE-474D-9D3C-807CBEC3D491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AEB82B3-DF8A-4BEA-9F02-44E1AF97B64A}" type="pres">
      <dgm:prSet presAssocID="{DCC2F883-C1DE-474D-9D3C-807CBEC3D491}" presName="spComp" presStyleCnt="0"/>
      <dgm:spPr/>
    </dgm:pt>
    <dgm:pt modelId="{B7C16160-C85A-4999-93E8-87CA577C16F4}" type="pres">
      <dgm:prSet presAssocID="{DCC2F883-C1DE-474D-9D3C-807CBEC3D491}" presName="vSp" presStyleCnt="0"/>
      <dgm:spPr/>
    </dgm:pt>
    <dgm:pt modelId="{6B9CAD9A-C86A-4959-99DC-774B96F00FC4}" type="pres">
      <dgm:prSet presAssocID="{114B5BBE-C72B-4821-A39D-E6E539B4CEC2}" presName="rectComp" presStyleCnt="0"/>
      <dgm:spPr/>
    </dgm:pt>
    <dgm:pt modelId="{19869616-1106-4AFF-9F64-9CA9D287B311}" type="pres">
      <dgm:prSet presAssocID="{114B5BBE-C72B-4821-A39D-E6E539B4CEC2}" presName="bgRect" presStyleLbl="bgShp" presStyleIdx="1" presStyleCnt="4" custScaleY="337149"/>
      <dgm:spPr/>
      <dgm:t>
        <a:bodyPr/>
        <a:lstStyle/>
        <a:p>
          <a:endParaRPr lang="id-ID"/>
        </a:p>
      </dgm:t>
    </dgm:pt>
    <dgm:pt modelId="{AB387CAD-9695-4408-BEEE-53442C9D1DD3}" type="pres">
      <dgm:prSet presAssocID="{114B5BBE-C72B-4821-A39D-E6E539B4CEC2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91339CE-2DA4-400C-8B38-D7380DA62146}" type="pres">
      <dgm:prSet presAssocID="{114B5BBE-C72B-4821-A39D-E6E539B4CEC2}" presName="spComp" presStyleCnt="0"/>
      <dgm:spPr/>
    </dgm:pt>
    <dgm:pt modelId="{C0A6C865-C6B8-481B-BDD1-FD2825525774}" type="pres">
      <dgm:prSet presAssocID="{114B5BBE-C72B-4821-A39D-E6E539B4CEC2}" presName="vSp" presStyleCnt="0"/>
      <dgm:spPr/>
    </dgm:pt>
    <dgm:pt modelId="{A4D2BAF0-AFF0-40F5-BF6E-7915CB84C71C}" type="pres">
      <dgm:prSet presAssocID="{4FC8A6D9-6DE6-43A8-ACB3-811101BA0CCF}" presName="rectComp" presStyleCnt="0"/>
      <dgm:spPr/>
    </dgm:pt>
    <dgm:pt modelId="{DB45F151-2C4F-4D9A-902F-5BE0F2111C10}" type="pres">
      <dgm:prSet presAssocID="{4FC8A6D9-6DE6-43A8-ACB3-811101BA0CCF}" presName="bgRect" presStyleLbl="bgShp" presStyleIdx="2" presStyleCnt="4" custScaleY="282146"/>
      <dgm:spPr/>
      <dgm:t>
        <a:bodyPr/>
        <a:lstStyle/>
        <a:p>
          <a:endParaRPr lang="id-ID"/>
        </a:p>
      </dgm:t>
    </dgm:pt>
    <dgm:pt modelId="{597264EA-8DF1-4348-8909-D5C5C2BAF7E9}" type="pres">
      <dgm:prSet presAssocID="{4FC8A6D9-6DE6-43A8-ACB3-811101BA0CCF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EF23F6-0A0F-40D3-BC43-A3D527E40B22}" type="pres">
      <dgm:prSet presAssocID="{4FC8A6D9-6DE6-43A8-ACB3-811101BA0CCF}" presName="spComp" presStyleCnt="0"/>
      <dgm:spPr/>
    </dgm:pt>
    <dgm:pt modelId="{84646C51-DE19-4581-8A55-553E0C23753A}" type="pres">
      <dgm:prSet presAssocID="{4FC8A6D9-6DE6-43A8-ACB3-811101BA0CCF}" presName="vSp" presStyleCnt="0"/>
      <dgm:spPr/>
    </dgm:pt>
    <dgm:pt modelId="{276FC929-E523-4C23-A317-F008C8E6464E}" type="pres">
      <dgm:prSet presAssocID="{1B489F3C-169D-4B83-978A-76D7D05E029F}" presName="rectComp" presStyleCnt="0"/>
      <dgm:spPr/>
    </dgm:pt>
    <dgm:pt modelId="{217AC1EF-EF2E-4865-9715-04305AD09846}" type="pres">
      <dgm:prSet presAssocID="{1B489F3C-169D-4B83-978A-76D7D05E029F}" presName="bgRect" presStyleLbl="bgShp" presStyleIdx="3" presStyleCnt="4" custScaleY="284326" custLinFactNeighborX="-166" custLinFactNeighborY="-6143"/>
      <dgm:spPr/>
      <dgm:t>
        <a:bodyPr/>
        <a:lstStyle/>
        <a:p>
          <a:endParaRPr lang="id-ID"/>
        </a:p>
      </dgm:t>
    </dgm:pt>
    <dgm:pt modelId="{303A43DC-5B6A-4F5F-9D11-3ADA85A1A042}" type="pres">
      <dgm:prSet presAssocID="{1B489F3C-169D-4B83-978A-76D7D05E029F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D1E8454-C357-4AEE-A3E2-77073F97C0E6}" type="presOf" srcId="{A15E6B66-D65E-4BEA-85BC-63CD1B397F07}" destId="{F23538AE-4C4A-4B14-8591-63C73ED896F6}" srcOrd="0" destOrd="0" presId="urn:microsoft.com/office/officeart/2005/8/layout/hierarchy6"/>
    <dgm:cxn modelId="{CDA7AAD5-8BDE-4107-80E9-DC8A8F81E274}" srcId="{87ACE083-3BC5-4900-9FEF-6FC182F2534F}" destId="{61672405-3B7D-41A6-A917-FA9927FD7011}" srcOrd="0" destOrd="0" parTransId="{04F3E585-1CED-49F2-A745-1EBA8B0EB52F}" sibTransId="{DD368EB8-EA5E-4ECE-8F01-83BA82A5C0FA}"/>
    <dgm:cxn modelId="{EE2AC892-356C-4777-9002-2300EEA4C9D2}" type="presOf" srcId="{61672405-3B7D-41A6-A917-FA9927FD7011}" destId="{B1BF13FA-E821-4DF9-9AC9-31B33575AD33}" srcOrd="0" destOrd="0" presId="urn:microsoft.com/office/officeart/2005/8/layout/hierarchy6"/>
    <dgm:cxn modelId="{C919E99F-73AB-42A5-A1FE-662C37FA510D}" type="presOf" srcId="{87ACE083-3BC5-4900-9FEF-6FC182F2534F}" destId="{004EDF56-9EE0-4450-904E-450113AD48FD}" srcOrd="0" destOrd="0" presId="urn:microsoft.com/office/officeart/2005/8/layout/hierarchy6"/>
    <dgm:cxn modelId="{A0E35E23-C5AB-42BD-B901-DCD14C770DB0}" type="presOf" srcId="{260DD26B-BFB3-418B-B0B9-8CC204DD8890}" destId="{A804AA9F-F635-4EA8-B2C6-78EB601A5409}" srcOrd="0" destOrd="0" presId="urn:microsoft.com/office/officeart/2005/8/layout/hierarchy6"/>
    <dgm:cxn modelId="{5BDBE26D-7665-4326-BE26-16CB57F8DC05}" srcId="{61672405-3B7D-41A6-A917-FA9927FD7011}" destId="{3390AB21-722D-496D-9219-8A8FAF50574E}" srcOrd="0" destOrd="0" parTransId="{67C428FC-6656-41E2-B6F5-2DE22B5CC5D8}" sibTransId="{BD9524FF-58F2-4F6A-B5A7-F5A077F69EBD}"/>
    <dgm:cxn modelId="{2C0C4E7A-7988-4704-9A82-746F18515D85}" srcId="{87ACE083-3BC5-4900-9FEF-6FC182F2534F}" destId="{27ECBD0B-3565-4A94-8644-6C10A88C3289}" srcOrd="4" destOrd="0" parTransId="{70A749DB-70A3-4B57-BA3D-674D648049BA}" sibTransId="{ACFAF1E0-412F-444A-9F0D-6154F9569638}"/>
    <dgm:cxn modelId="{E3466C14-92DF-4564-BCC4-BDBF23B335FC}" type="presOf" srcId="{DCC2F883-C1DE-474D-9D3C-807CBEC3D491}" destId="{6BAB4741-DB61-4E4C-AECA-700A193B560C}" srcOrd="0" destOrd="0" presId="urn:microsoft.com/office/officeart/2005/8/layout/hierarchy6"/>
    <dgm:cxn modelId="{99A78E8D-BB83-4F1E-AE3D-8C1710B10432}" srcId="{D945339F-CE5F-4C6B-A5B0-92B2FCB6FEAE}" destId="{33BF4703-7193-4F1F-BA63-AB266CA0DFAF}" srcOrd="0" destOrd="0" parTransId="{1785C6FA-C24A-441E-8C34-03FFAF66BB89}" sibTransId="{7D1326BA-9F84-4D30-AD94-9FB089D13D9E}"/>
    <dgm:cxn modelId="{5DA23D0F-A332-428F-B7F0-020C5C2D5E97}" srcId="{27ECBD0B-3565-4A94-8644-6C10A88C3289}" destId="{96796717-4FD7-4CD8-8D7E-722AC2EF06E8}" srcOrd="0" destOrd="0" parTransId="{5BD3CB0E-7E99-4F85-AD33-A223FBD37212}" sibTransId="{0C7820EB-9E26-4969-8D48-AFA1B603AAA1}"/>
    <dgm:cxn modelId="{AA5C359F-696D-4AC6-9AEB-43480407C05A}" type="presOf" srcId="{70A749DB-70A3-4B57-BA3D-674D648049BA}" destId="{204BF9EA-7D67-49A5-9C7C-6148A76FABEF}" srcOrd="0" destOrd="0" presId="urn:microsoft.com/office/officeart/2005/8/layout/hierarchy6"/>
    <dgm:cxn modelId="{095E07D2-6E2C-47AC-ACF5-A9FF66BEC65F}" type="presOf" srcId="{9102BCFB-0BD0-42F0-B692-5E5B4B6695B3}" destId="{25E21CEF-9FF1-45C9-A0CA-50C15B9CB92F}" srcOrd="0" destOrd="0" presId="urn:microsoft.com/office/officeart/2005/8/layout/hierarchy6"/>
    <dgm:cxn modelId="{FA0D0E1A-2BC5-4DC7-ACBC-064FAF1EBB33}" type="presOf" srcId="{C21F8E93-6DC2-4777-9524-A8326BAC2D7E}" destId="{41854583-E18D-4AAC-837E-5F90E7D40DC6}" srcOrd="0" destOrd="0" presId="urn:microsoft.com/office/officeart/2005/8/layout/hierarchy6"/>
    <dgm:cxn modelId="{9C3F0B8C-365D-4A17-8BF4-6CEE3BC8C068}" type="presOf" srcId="{74A992D8-06D3-487C-B5D4-30FA78E5D3E6}" destId="{C3BAFFAB-DC5E-42FA-8B1F-2A8BAF046A57}" srcOrd="0" destOrd="0" presId="urn:microsoft.com/office/officeart/2005/8/layout/hierarchy6"/>
    <dgm:cxn modelId="{504CEF18-0FEF-44B7-A785-DC7CCCCCE183}" type="presOf" srcId="{F28E7064-509B-400E-AD13-021454768D57}" destId="{30DD5D45-4D36-4A05-B27A-F6CE2B96A8BC}" srcOrd="0" destOrd="0" presId="urn:microsoft.com/office/officeart/2005/8/layout/hierarchy6"/>
    <dgm:cxn modelId="{6880E9F7-5554-49CD-87D5-0CFE14960F89}" srcId="{84248ACE-BB2A-4118-A408-4070B78D908D}" destId="{4FC8A6D9-6DE6-43A8-ACB3-811101BA0CCF}" srcOrd="3" destOrd="0" parTransId="{E1AAAD1F-924B-47FA-8711-C58655CF702F}" sibTransId="{D8CA9A7E-E2F7-4747-ADF1-087CF50E8440}"/>
    <dgm:cxn modelId="{04D02A86-EF19-4BC6-BE2C-663077333EE7}" type="presOf" srcId="{D945339F-CE5F-4C6B-A5B0-92B2FCB6FEAE}" destId="{BAFA97E2-7CAF-480D-BEC4-3F5297E5EDF2}" srcOrd="0" destOrd="0" presId="urn:microsoft.com/office/officeart/2005/8/layout/hierarchy6"/>
    <dgm:cxn modelId="{5C7DAAB2-4C4F-424E-98A6-E65511B80965}" type="presOf" srcId="{F99FDF7D-81EC-465E-956C-FF64B471ADC1}" destId="{285B4AC0-75FB-4498-AEED-29F27EB11C31}" srcOrd="0" destOrd="0" presId="urn:microsoft.com/office/officeart/2005/8/layout/hierarchy6"/>
    <dgm:cxn modelId="{4742D705-F943-4EB9-BBA5-14702B685B49}" type="presOf" srcId="{5BD3CB0E-7E99-4F85-AD33-A223FBD37212}" destId="{5006D53D-21B9-4D60-8C17-6A61F3409F57}" srcOrd="0" destOrd="0" presId="urn:microsoft.com/office/officeart/2005/8/layout/hierarchy6"/>
    <dgm:cxn modelId="{92F62CF4-159D-4042-8F1B-7FD2EAA3F43A}" type="presOf" srcId="{E251F16E-B19B-46BB-A4F1-638AC2756E20}" destId="{91FF9761-EDF1-4FE4-A04E-1A0060616E33}" srcOrd="0" destOrd="0" presId="urn:microsoft.com/office/officeart/2005/8/layout/hierarchy6"/>
    <dgm:cxn modelId="{029323C0-F8CE-4D3B-AFEF-BAB0B6EEDBD3}" type="presOf" srcId="{67C428FC-6656-41E2-B6F5-2DE22B5CC5D8}" destId="{072545FE-0273-4AE7-90BB-8DEB8A8FF6D5}" srcOrd="0" destOrd="0" presId="urn:microsoft.com/office/officeart/2005/8/layout/hierarchy6"/>
    <dgm:cxn modelId="{B2C6DCF9-9F18-4016-8691-58EA15FF03D3}" srcId="{26B5E83F-AEF9-4A50-86DC-72B582D00ABD}" destId="{422487EC-F716-4B88-AD11-373568AABA1F}" srcOrd="0" destOrd="0" parTransId="{055F1484-C94B-47CA-8D6A-88F159478BBE}" sibTransId="{B3769B56-9283-4CAB-BF9C-228C21405A68}"/>
    <dgm:cxn modelId="{BAD8DAED-0B43-4F65-9822-F9516579B44B}" srcId="{AB0F0B4C-0069-4805-90ED-DEC2AF6A009D}" destId="{260DD26B-BFB3-418B-B0B9-8CC204DD8890}" srcOrd="0" destOrd="0" parTransId="{F4950F9F-81E7-49AF-8023-A4E92A9D2258}" sibTransId="{E2F47752-288A-47BC-9D4D-38F421AF3731}"/>
    <dgm:cxn modelId="{021F8BA0-4120-4BFD-99FE-D284BDF6F141}" type="presOf" srcId="{3390AB21-722D-496D-9219-8A8FAF50574E}" destId="{4B7859DF-41BD-4C24-AD48-315F12266A22}" srcOrd="0" destOrd="0" presId="urn:microsoft.com/office/officeart/2005/8/layout/hierarchy6"/>
    <dgm:cxn modelId="{24413249-D637-4F68-ABAE-BA96BB1F88B3}" type="presOf" srcId="{33BF4703-7193-4F1F-BA63-AB266CA0DFAF}" destId="{352BA015-5A26-4D7C-9ABD-456CD0B58201}" srcOrd="0" destOrd="0" presId="urn:microsoft.com/office/officeart/2005/8/layout/hierarchy6"/>
    <dgm:cxn modelId="{F56AE3A3-E11E-475D-91E7-1E5CFFC1B6AE}" type="presOf" srcId="{8AEC6328-9CE3-402F-8EF3-3A0F70CD405E}" destId="{1C8BDAE4-26AF-42ED-8BD5-3D4743786EEC}" srcOrd="0" destOrd="0" presId="urn:microsoft.com/office/officeart/2005/8/layout/hierarchy6"/>
    <dgm:cxn modelId="{353DFC30-8496-4774-BF2B-DBD647DF1D2D}" type="presOf" srcId="{A4DE7C8F-F127-4282-B236-13E851CBF9B6}" destId="{74155D20-3A85-4CC2-8245-6BA2EDAA4FF8}" srcOrd="0" destOrd="0" presId="urn:microsoft.com/office/officeart/2005/8/layout/hierarchy6"/>
    <dgm:cxn modelId="{5B239C12-C944-4E1F-94A1-86D635F1C1DC}" type="presOf" srcId="{0B01742B-8433-4147-8802-B010F4708FB1}" destId="{C68A3135-1E21-4A7E-AEC5-BFE3C6A731CC}" srcOrd="0" destOrd="0" presId="urn:microsoft.com/office/officeart/2005/8/layout/hierarchy6"/>
    <dgm:cxn modelId="{DCDCDB1A-292B-4481-9C44-9F6C1F258999}" srcId="{84248ACE-BB2A-4118-A408-4070B78D908D}" destId="{DCC2F883-C1DE-474D-9D3C-807CBEC3D491}" srcOrd="1" destOrd="0" parTransId="{81D16187-681B-46F5-88F3-7FD73FA7E1D1}" sibTransId="{B44499D1-85A2-4328-B0E8-EF6E9414C2FF}"/>
    <dgm:cxn modelId="{05C248D2-4EAD-4B81-9DC7-DFCB51F16165}" type="presOf" srcId="{3D973D95-85BD-4807-8720-B38448E8037A}" destId="{C0D1EC75-FD3F-42C7-82D1-92417F9EA5B3}" srcOrd="0" destOrd="0" presId="urn:microsoft.com/office/officeart/2005/8/layout/hierarchy6"/>
    <dgm:cxn modelId="{F22892A5-B239-4E70-9D9D-1126253BFE92}" type="presOf" srcId="{055F1484-C94B-47CA-8D6A-88F159478BBE}" destId="{DAEDBF10-DDFD-4FED-8A90-79939947D311}" srcOrd="0" destOrd="0" presId="urn:microsoft.com/office/officeart/2005/8/layout/hierarchy6"/>
    <dgm:cxn modelId="{74FC26EB-01A1-4687-B267-541C8862C165}" type="presOf" srcId="{1B489F3C-169D-4B83-978A-76D7D05E029F}" destId="{217AC1EF-EF2E-4865-9715-04305AD09846}" srcOrd="0" destOrd="0" presId="urn:microsoft.com/office/officeart/2005/8/layout/hierarchy6"/>
    <dgm:cxn modelId="{97BD4067-DA5F-49D5-A8AB-5FF739CF1323}" srcId="{96796717-4FD7-4CD8-8D7E-722AC2EF06E8}" destId="{FC938AE5-6504-4BE2-94F5-886B061173E3}" srcOrd="0" destOrd="0" parTransId="{046BAC24-12AD-4E3E-B681-96489C0194A0}" sibTransId="{B5F64C62-0CBD-4F8F-A35B-1FAC0C2AC148}"/>
    <dgm:cxn modelId="{672531C9-FA14-452C-819F-4CE14749C09E}" type="presOf" srcId="{37F8A7B5-4508-44EE-BF44-673F2EDEF2A6}" destId="{E8634845-8D2D-4742-B9C6-1C4A66C0DF1D}" srcOrd="0" destOrd="0" presId="urn:microsoft.com/office/officeart/2005/8/layout/hierarchy6"/>
    <dgm:cxn modelId="{45700B36-11EE-4D24-8374-69B1C7201035}" type="presOf" srcId="{9C03C64B-079F-47B5-8BF0-B8143CD39ED7}" destId="{D32315C8-72D6-44F1-AE6F-B0136FEDFDB2}" srcOrd="0" destOrd="0" presId="urn:microsoft.com/office/officeart/2005/8/layout/hierarchy6"/>
    <dgm:cxn modelId="{CD8C6D03-87A3-4F96-B08E-44EDB6780793}" srcId="{27525B8F-D463-4872-8750-63AC7E683020}" destId="{E77B1B10-EEBC-4F51-9C34-E898E0327666}" srcOrd="0" destOrd="0" parTransId="{B6203165-B73C-477B-BB07-00C72E980175}" sibTransId="{E9F7825F-314A-4CCE-95BF-52A695A02CBA}"/>
    <dgm:cxn modelId="{37151B94-A250-4956-BACA-4C1BD351B629}" srcId="{AB0F0B4C-0069-4805-90ED-DEC2AF6A009D}" destId="{D945339F-CE5F-4C6B-A5B0-92B2FCB6FEAE}" srcOrd="1" destOrd="0" parTransId="{18785E6F-6A4D-4A30-9968-F85B12E208BB}" sibTransId="{127F829B-B230-467E-8EAD-281631B5E3E9}"/>
    <dgm:cxn modelId="{7A11DC9D-2854-47C8-9E2B-95DC48A25246}" srcId="{84248ACE-BB2A-4118-A408-4070B78D908D}" destId="{114B5BBE-C72B-4821-A39D-E6E539B4CEC2}" srcOrd="2" destOrd="0" parTransId="{7274965E-9A9B-4303-B67D-534B5D7CB9EB}" sibTransId="{AF5BD6DF-6C60-4454-9DB9-2CA95B808CBC}"/>
    <dgm:cxn modelId="{9F4B9B48-CB98-4540-AB99-B560103C726B}" srcId="{3390AB21-722D-496D-9219-8A8FAF50574E}" destId="{3D973D95-85BD-4807-8720-B38448E8037A}" srcOrd="0" destOrd="0" parTransId="{76281145-DB43-4BDD-99D1-F52C2890572B}" sibTransId="{583C4FEA-43D3-40AD-AD7A-55A857C281E1}"/>
    <dgm:cxn modelId="{085DFE03-9751-4016-B26E-2725DC9C09D7}" type="presOf" srcId="{BEA5B819-C590-4E6A-A2C6-F2A71EFE636D}" destId="{1DBA41FD-5A89-4573-BA5C-31E852BD3827}" srcOrd="0" destOrd="0" presId="urn:microsoft.com/office/officeart/2005/8/layout/hierarchy6"/>
    <dgm:cxn modelId="{8F269E62-A021-4312-ABB1-742EA81D7851}" srcId="{26B5E83F-AEF9-4A50-86DC-72B582D00ABD}" destId="{6A7B5291-8B19-4B5D-AC89-A03DFAA2C552}" srcOrd="1" destOrd="0" parTransId="{E251F16E-B19B-46BB-A4F1-638AC2756E20}" sibTransId="{99B86992-95BD-4D70-BDA7-17943AADA4EB}"/>
    <dgm:cxn modelId="{D8178BAC-F2B9-4790-902B-F98F0BF22832}" srcId="{EF111D80-78B2-4974-8F97-AF94CC6F5BEE}" destId="{21CE00C0-2617-4DC9-AE6E-B961FF6F1B59}" srcOrd="0" destOrd="0" parTransId="{FC202FFE-1820-49D8-B5FB-826D6B77AD4B}" sibTransId="{9EE2E290-CDCA-4086-8A21-675D809F18F9}"/>
    <dgm:cxn modelId="{8AA39EE6-7640-4C74-A125-1CBC29EDB3CA}" type="presOf" srcId="{114B5BBE-C72B-4821-A39D-E6E539B4CEC2}" destId="{AB387CAD-9695-4408-BEEE-53442C9D1DD3}" srcOrd="1" destOrd="0" presId="urn:microsoft.com/office/officeart/2005/8/layout/hierarchy6"/>
    <dgm:cxn modelId="{F029A4CC-DB8D-401C-BC8D-3062AD31133E}" type="presOf" srcId="{0976A4D0-2792-47C8-B9B7-29D841E7BABB}" destId="{40561B5A-4C00-45AA-8094-898B350FB302}" srcOrd="0" destOrd="0" presId="urn:microsoft.com/office/officeart/2005/8/layout/hierarchy6"/>
    <dgm:cxn modelId="{0867C6D2-3A94-438D-A925-369C7553CEBA}" type="presOf" srcId="{422487EC-F716-4B88-AD11-373568AABA1F}" destId="{E35500A8-954D-44CA-9765-127941B803E5}" srcOrd="0" destOrd="0" presId="urn:microsoft.com/office/officeart/2005/8/layout/hierarchy6"/>
    <dgm:cxn modelId="{6AE4A59B-AFCE-4E3A-8914-1481124F33AD}" srcId="{0092491E-E5F8-4D47-BD5B-2B76B127C49C}" destId="{BD8F14EF-4271-458B-AA4F-87B746DD482D}" srcOrd="0" destOrd="0" parTransId="{C21F8E93-6DC2-4777-9524-A8326BAC2D7E}" sibTransId="{6DE1C67E-D2D4-4147-BF57-7D2573DB048B}"/>
    <dgm:cxn modelId="{8FC9D40A-579C-4823-9379-7A365371CB21}" type="presOf" srcId="{816E416A-8F9C-4F52-A5CD-C32BA7F11337}" destId="{9F07431B-D64A-49AE-A661-6040D2485F6B}" srcOrd="0" destOrd="0" presId="urn:microsoft.com/office/officeart/2005/8/layout/hierarchy6"/>
    <dgm:cxn modelId="{FA94E7C1-71E1-4970-A62D-40404F9A8987}" srcId="{19C2AEE8-A3E4-4F64-B078-F51DAE3DDE5A}" destId="{9C03C64B-079F-47B5-8BF0-B8143CD39ED7}" srcOrd="0" destOrd="0" parTransId="{02242404-3ED4-41ED-BAF6-FF2B99C3422B}" sibTransId="{32B20FD6-7AD0-4C77-BB3B-DA31E5D83F25}"/>
    <dgm:cxn modelId="{5F3D891F-72FA-4000-81EB-0989050AC0C6}" srcId="{61672405-3B7D-41A6-A917-FA9927FD7011}" destId="{27525B8F-D463-4872-8750-63AC7E683020}" srcOrd="1" destOrd="0" parTransId="{97D6AB76-5E86-47A4-A4F3-061283CD1FF1}" sibTransId="{45885538-DAAD-4CE5-B000-01F4584D6587}"/>
    <dgm:cxn modelId="{7A0817FF-9FC5-40E1-BD8A-78E7EE9F630E}" type="presOf" srcId="{EF111D80-78B2-4974-8F97-AF94CC6F5BEE}" destId="{0FBE8A46-E0DA-451D-B8DC-A9673CFDF04B}" srcOrd="0" destOrd="0" presId="urn:microsoft.com/office/officeart/2005/8/layout/hierarchy6"/>
    <dgm:cxn modelId="{DEA20AC0-C1B2-488A-8A73-4FD3220C9E32}" srcId="{87ACE083-3BC5-4900-9FEF-6FC182F2534F}" destId="{EF111D80-78B2-4974-8F97-AF94CC6F5BEE}" srcOrd="2" destOrd="0" parTransId="{74A992D8-06D3-487C-B5D4-30FA78E5D3E6}" sibTransId="{95C84B8B-139B-4C22-88BC-E9AFCEDDBD6F}"/>
    <dgm:cxn modelId="{3D68C514-F912-4C67-A7F6-722EF1895863}" type="presOf" srcId="{114B5BBE-C72B-4821-A39D-E6E539B4CEC2}" destId="{19869616-1106-4AFF-9F64-9CA9D287B311}" srcOrd="0" destOrd="0" presId="urn:microsoft.com/office/officeart/2005/8/layout/hierarchy6"/>
    <dgm:cxn modelId="{116B4D6F-D496-4F89-B034-DFAFA9496499}" type="presOf" srcId="{8211FB24-B11D-4C20-9965-42D90AA2451C}" destId="{DA0E1547-C816-4F9E-9932-E02F7AD2516C}" srcOrd="0" destOrd="0" presId="urn:microsoft.com/office/officeart/2005/8/layout/hierarchy6"/>
    <dgm:cxn modelId="{CAC6AA2B-4879-434A-BEA7-C678B8234D9E}" type="presOf" srcId="{27ECBD0B-3565-4A94-8644-6C10A88C3289}" destId="{D434A92A-CBD0-4394-BC0E-53515104A787}" srcOrd="0" destOrd="0" presId="urn:microsoft.com/office/officeart/2005/8/layout/hierarchy6"/>
    <dgm:cxn modelId="{2B77EE24-E5BA-4041-92E7-CC913744E36E}" type="presOf" srcId="{21CE00C0-2617-4DC9-AE6E-B961FF6F1B59}" destId="{9FFAA62E-8DFF-49C8-8CB2-E0E09E389F7A}" srcOrd="0" destOrd="0" presId="urn:microsoft.com/office/officeart/2005/8/layout/hierarchy6"/>
    <dgm:cxn modelId="{24D64718-6562-4D75-A528-EB291949D0A8}" type="presOf" srcId="{B6203165-B73C-477B-BB07-00C72E980175}" destId="{3355E4E7-AFEB-4A8A-8FD3-0EB41469B744}" srcOrd="0" destOrd="0" presId="urn:microsoft.com/office/officeart/2005/8/layout/hierarchy6"/>
    <dgm:cxn modelId="{59D8E9ED-BCA8-4F75-A5E2-CEBE4C9D9F33}" srcId="{21CE00C0-2617-4DC9-AE6E-B961FF6F1B59}" destId="{2FF767D1-60C8-41B6-B664-4DAEE67D1A92}" srcOrd="0" destOrd="0" parTransId="{A4DE7C8F-F127-4282-B236-13E851CBF9B6}" sibTransId="{7E6F838D-EF7D-49B1-B6F7-30E4151E3E6E}"/>
    <dgm:cxn modelId="{7353F59A-8814-4CE4-BFBE-7114A3AEB850}" type="presOf" srcId="{1B489F3C-169D-4B83-978A-76D7D05E029F}" destId="{303A43DC-5B6A-4F5F-9D11-3ADA85A1A042}" srcOrd="1" destOrd="0" presId="urn:microsoft.com/office/officeart/2005/8/layout/hierarchy6"/>
    <dgm:cxn modelId="{0F4883D3-BBA5-42EA-87DF-F2DC53DDD88A}" type="presOf" srcId="{6A7B5291-8B19-4B5D-AC89-A03DFAA2C552}" destId="{C7238855-54B3-4B14-82A7-41F9851E8016}" srcOrd="0" destOrd="0" presId="urn:microsoft.com/office/officeart/2005/8/layout/hierarchy6"/>
    <dgm:cxn modelId="{DA077ADC-77D6-4917-9D93-C9E0FDA0EC61}" type="presOf" srcId="{DCC2F883-C1DE-474D-9D3C-807CBEC3D491}" destId="{9B4FEF20-F989-4195-9266-5867D25B6289}" srcOrd="1" destOrd="0" presId="urn:microsoft.com/office/officeart/2005/8/layout/hierarchy6"/>
    <dgm:cxn modelId="{C3D2E86B-1CE1-4C2B-AC9D-615EE7151FE5}" srcId="{27ECBD0B-3565-4A94-8644-6C10A88C3289}" destId="{0092491E-E5F8-4D47-BD5B-2B76B127C49C}" srcOrd="1" destOrd="0" parTransId="{F28E7064-509B-400E-AD13-021454768D57}" sibTransId="{350E95BE-D894-4C10-830D-F42F5AE15DF3}"/>
    <dgm:cxn modelId="{0CB08475-DD80-44E3-B229-89B12E54951B}" srcId="{0092491E-E5F8-4D47-BD5B-2B76B127C49C}" destId="{F99FDF7D-81EC-465E-956C-FF64B471ADC1}" srcOrd="1" destOrd="0" parTransId="{66ECB094-B6FB-43C5-8626-382B5A18DE1D}" sibTransId="{9DF2093D-AC57-4CCD-B839-E7D851217F06}"/>
    <dgm:cxn modelId="{3D13A160-9C6F-4AA4-962C-08328F556BD4}" type="presOf" srcId="{04F3E585-1CED-49F2-A745-1EBA8B0EB52F}" destId="{FD97C042-88EA-45B7-A8AD-534A2DC8D048}" srcOrd="0" destOrd="0" presId="urn:microsoft.com/office/officeart/2005/8/layout/hierarchy6"/>
    <dgm:cxn modelId="{1138EC5C-3336-44EB-AF7A-8CA62B9F298E}" type="presOf" srcId="{18785E6F-6A4D-4A30-9968-F85B12E208BB}" destId="{A5F6382E-0815-4366-9C75-4A5A1389F409}" srcOrd="0" destOrd="0" presId="urn:microsoft.com/office/officeart/2005/8/layout/hierarchy6"/>
    <dgm:cxn modelId="{FE817389-BC76-485D-90FE-43F8CB915471}" type="presOf" srcId="{19C2AEE8-A3E4-4F64-B078-F51DAE3DDE5A}" destId="{89763262-BBD3-4E69-ABD2-20E18B919DA6}" srcOrd="0" destOrd="0" presId="urn:microsoft.com/office/officeart/2005/8/layout/hierarchy6"/>
    <dgm:cxn modelId="{9F6C4F1F-2626-4FD1-864E-F1597770D842}" srcId="{87ACE083-3BC5-4900-9FEF-6FC182F2534F}" destId="{AB0F0B4C-0069-4805-90ED-DEC2AF6A009D}" srcOrd="3" destOrd="0" parTransId="{A15E6B66-D65E-4BEA-85BC-63CD1B397F07}" sibTransId="{A11A9171-C0AA-4754-A23C-17EF1171B693}"/>
    <dgm:cxn modelId="{E9EA34D7-EF6C-4EC8-BE87-CA9E0AEA3B19}" type="presOf" srcId="{C41ABBDE-1281-4972-ABDA-3689B22D1D50}" destId="{4BADC3DE-B956-4119-BBC5-7C8140463EDB}" srcOrd="0" destOrd="0" presId="urn:microsoft.com/office/officeart/2005/8/layout/hierarchy6"/>
    <dgm:cxn modelId="{3352F57C-9AAA-4FDE-A4A7-80AA35446F99}" type="presOf" srcId="{4FC8A6D9-6DE6-43A8-ACB3-811101BA0CCF}" destId="{597264EA-8DF1-4348-8909-D5C5C2BAF7E9}" srcOrd="1" destOrd="0" presId="urn:microsoft.com/office/officeart/2005/8/layout/hierarchy6"/>
    <dgm:cxn modelId="{32C75365-36A2-48AE-9501-6EDF081CE94F}" type="presOf" srcId="{26B5E83F-AEF9-4A50-86DC-72B582D00ABD}" destId="{8E8C293F-02F5-4915-B838-C268548D72D1}" srcOrd="0" destOrd="0" presId="urn:microsoft.com/office/officeart/2005/8/layout/hierarchy6"/>
    <dgm:cxn modelId="{F2A06964-C0F1-4D9D-8F38-80D8D5BC65F8}" srcId="{422487EC-F716-4B88-AD11-373568AABA1F}" destId="{82371F35-4DC7-4C0C-B01C-6EC910CFBCB1}" srcOrd="0" destOrd="0" parTransId="{BEA5B819-C590-4E6A-A2C6-F2A71EFE636D}" sibTransId="{D726584C-BFCD-4F4A-8E79-04B76F64B217}"/>
    <dgm:cxn modelId="{BFFC0474-069F-4B75-BD0C-53B517581CAD}" type="presOf" srcId="{3245893B-652B-44D2-990C-2389A1676F61}" destId="{EE45D114-6351-4B2E-9246-D6AF08E6485F}" srcOrd="0" destOrd="0" presId="urn:microsoft.com/office/officeart/2005/8/layout/hierarchy6"/>
    <dgm:cxn modelId="{9C9815C9-A599-4D1F-B54F-D05421A2423C}" type="presOf" srcId="{97D6AB76-5E86-47A4-A4F3-061283CD1FF1}" destId="{2BF75261-538C-472D-B7C0-F9DE15D46AA0}" srcOrd="0" destOrd="0" presId="urn:microsoft.com/office/officeart/2005/8/layout/hierarchy6"/>
    <dgm:cxn modelId="{ADCE4EDD-629E-4F49-8689-2A0DC78987BE}" type="presOf" srcId="{2FF767D1-60C8-41B6-B664-4DAEE67D1A92}" destId="{FA9699B0-4FCA-4486-8C7E-32B3F1ACFA4A}" srcOrd="0" destOrd="0" presId="urn:microsoft.com/office/officeart/2005/8/layout/hierarchy6"/>
    <dgm:cxn modelId="{712A2720-455A-4985-90CF-E708C96487FD}" type="presOf" srcId="{66ECB094-B6FB-43C5-8626-382B5A18DE1D}" destId="{FFF6B104-F766-4F1F-A32D-22AA4A91B952}" srcOrd="0" destOrd="0" presId="urn:microsoft.com/office/officeart/2005/8/layout/hierarchy6"/>
    <dgm:cxn modelId="{EA14A32A-42F2-4333-A37F-45E4E1FD1B0D}" type="presOf" srcId="{1785C6FA-C24A-441E-8C34-03FFAF66BB89}" destId="{1A7595D4-BDA9-46A7-96F4-4A08592B9A82}" srcOrd="0" destOrd="0" presId="urn:microsoft.com/office/officeart/2005/8/layout/hierarchy6"/>
    <dgm:cxn modelId="{4DC393D4-85BB-4C1B-94D6-45F57818FAEF}" srcId="{260DD26B-BFB3-418B-B0B9-8CC204DD8890}" destId="{37F8A7B5-4508-44EE-BF44-673F2EDEF2A6}" srcOrd="0" destOrd="0" parTransId="{9102BCFB-0BD0-42F0-B692-5E5B4B6695B3}" sibTransId="{C3B35C3B-3FB5-4D58-B487-BA54981CA755}"/>
    <dgm:cxn modelId="{07680961-72CD-4F1E-B61E-4FD691B8766E}" type="presOf" srcId="{AB0F0B4C-0069-4805-90ED-DEC2AF6A009D}" destId="{7DF2B84C-7833-40EE-84EA-50AECA6726A0}" srcOrd="0" destOrd="0" presId="urn:microsoft.com/office/officeart/2005/8/layout/hierarchy6"/>
    <dgm:cxn modelId="{9A7E0EE7-2132-4A52-9C50-28B4D28BDC43}" srcId="{84248ACE-BB2A-4118-A408-4070B78D908D}" destId="{87ACE083-3BC5-4900-9FEF-6FC182F2534F}" srcOrd="0" destOrd="0" parTransId="{1B4768A8-A2CD-4C3D-A3FA-C802E3B87A00}" sibTransId="{E75AF658-E73F-4A94-A97B-0BFAA209A8A0}"/>
    <dgm:cxn modelId="{A5F6C030-3454-47F7-AD54-A883DFC9F9CD}" srcId="{3390AB21-722D-496D-9219-8A8FAF50574E}" destId="{155E876B-20BF-47C8-AE06-E0B147E016D9}" srcOrd="1" destOrd="0" parTransId="{8AEC6328-9CE3-402F-8EF3-3A0F70CD405E}" sibTransId="{8DB66519-0F20-4B61-AB99-33FCF5060397}"/>
    <dgm:cxn modelId="{85156B9D-8D10-4C82-916D-6B28F55D7BF8}" srcId="{87ACE083-3BC5-4900-9FEF-6FC182F2534F}" destId="{26B5E83F-AEF9-4A50-86DC-72B582D00ABD}" srcOrd="1" destOrd="0" parTransId="{3245893B-652B-44D2-990C-2389A1676F61}" sibTransId="{80BA0111-DF64-4F75-B572-21D33B756D25}"/>
    <dgm:cxn modelId="{87037AC6-26C5-4E60-95FE-756803098E15}" type="presOf" srcId="{BD8F14EF-4271-458B-AA4F-87B746DD482D}" destId="{11AC300C-8FCF-4D03-883B-D77749148D6B}" srcOrd="0" destOrd="0" presId="urn:microsoft.com/office/officeart/2005/8/layout/hierarchy6"/>
    <dgm:cxn modelId="{61BC2090-7EF6-45B0-A82E-15464EE366AC}" srcId="{6A7B5291-8B19-4B5D-AC89-A03DFAA2C552}" destId="{8211FB24-B11D-4C20-9965-42D90AA2451C}" srcOrd="0" destOrd="0" parTransId="{C41ABBDE-1281-4972-ABDA-3689B22D1D50}" sibTransId="{01B888A4-AB5A-4D5F-B90E-939F600B32AC}"/>
    <dgm:cxn modelId="{41C06DBD-1D87-4535-8183-5336AC161B93}" type="presOf" srcId="{4FC8A6D9-6DE6-43A8-ACB3-811101BA0CCF}" destId="{DB45F151-2C4F-4D9A-902F-5BE0F2111C10}" srcOrd="0" destOrd="0" presId="urn:microsoft.com/office/officeart/2005/8/layout/hierarchy6"/>
    <dgm:cxn modelId="{B9CC3FFE-7E55-4C5F-9221-36132D1BE209}" type="presOf" srcId="{E77B1B10-EEBC-4F51-9C34-E898E0327666}" destId="{23685BED-960D-4EE4-B776-FE3574B40A3F}" srcOrd="0" destOrd="0" presId="urn:microsoft.com/office/officeart/2005/8/layout/hierarchy6"/>
    <dgm:cxn modelId="{AB71E8F6-96D4-4FBD-9C1A-D5196E82F539}" srcId="{EF111D80-78B2-4974-8F97-AF94CC6F5BEE}" destId="{19C2AEE8-A3E4-4F64-B078-F51DAE3DDE5A}" srcOrd="1" destOrd="0" parTransId="{816E416A-8F9C-4F52-A5CD-C32BA7F11337}" sibTransId="{BD1C2A4D-6B4E-45DF-A8A3-67FD9CE66901}"/>
    <dgm:cxn modelId="{C7EA18CC-B695-4FA1-BA01-0D1916518335}" type="presOf" srcId="{76281145-DB43-4BDD-99D1-F52C2890572B}" destId="{7C313A3F-5872-4FFA-B56E-029AA43CB3AA}" srcOrd="0" destOrd="0" presId="urn:microsoft.com/office/officeart/2005/8/layout/hierarchy6"/>
    <dgm:cxn modelId="{232A7B4E-959E-4509-B1DB-FD9F4DE24956}" type="presOf" srcId="{F4950F9F-81E7-49AF-8023-A4E92A9D2258}" destId="{82BB9123-B3A7-4EEE-AD19-9CC5E2355489}" srcOrd="0" destOrd="0" presId="urn:microsoft.com/office/officeart/2005/8/layout/hierarchy6"/>
    <dgm:cxn modelId="{55437B6A-E47A-4BF4-A686-6D7EB275BDF2}" srcId="{27525B8F-D463-4872-8750-63AC7E683020}" destId="{0B01742B-8433-4147-8802-B010F4708FB1}" srcOrd="1" destOrd="0" parTransId="{0976A4D0-2792-47C8-B9B7-29D841E7BABB}" sibTransId="{70E611E4-94D5-4CB2-8506-302AB976C18B}"/>
    <dgm:cxn modelId="{18581AB8-3464-4026-87FA-77B8695771B9}" type="presOf" srcId="{96796717-4FD7-4CD8-8D7E-722AC2EF06E8}" destId="{7F136D4C-B601-4A68-9F33-1E1B452286C4}" srcOrd="0" destOrd="0" presId="urn:microsoft.com/office/officeart/2005/8/layout/hierarchy6"/>
    <dgm:cxn modelId="{1595197F-D3C1-4F43-9185-4DCEA6816E3C}" srcId="{84248ACE-BB2A-4118-A408-4070B78D908D}" destId="{1B489F3C-169D-4B83-978A-76D7D05E029F}" srcOrd="4" destOrd="0" parTransId="{30A05D62-E168-4A7B-85F8-1CE785E1CCF4}" sibTransId="{FC6D7832-58CF-4D96-BF84-D9C74EDFCF38}"/>
    <dgm:cxn modelId="{9F2972CF-514E-465F-A091-4A5C43972E35}" type="presOf" srcId="{0092491E-E5F8-4D47-BD5B-2B76B127C49C}" destId="{8F07DA2D-83B4-45CB-AAEF-C9AE6F7C45DD}" srcOrd="0" destOrd="0" presId="urn:microsoft.com/office/officeart/2005/8/layout/hierarchy6"/>
    <dgm:cxn modelId="{DDDE8168-FAA2-4873-B022-8F5966FC5E54}" type="presOf" srcId="{02242404-3ED4-41ED-BAF6-FF2B99C3422B}" destId="{2F36F562-13F1-4E20-B47F-1F3CA82E7DD0}" srcOrd="0" destOrd="0" presId="urn:microsoft.com/office/officeart/2005/8/layout/hierarchy6"/>
    <dgm:cxn modelId="{3390BE4A-8FE2-4306-ADBA-81633873D2DE}" type="presOf" srcId="{046BAC24-12AD-4E3E-B681-96489C0194A0}" destId="{2CF0D90B-0D9B-4C2B-9851-8595D022A242}" srcOrd="0" destOrd="0" presId="urn:microsoft.com/office/officeart/2005/8/layout/hierarchy6"/>
    <dgm:cxn modelId="{FDC59ABE-5F13-49A6-B45D-0E1533F90315}" type="presOf" srcId="{FC202FFE-1820-49D8-B5FB-826D6B77AD4B}" destId="{59CA0692-14B2-4550-A9B3-31A9699ED1B0}" srcOrd="0" destOrd="0" presId="urn:microsoft.com/office/officeart/2005/8/layout/hierarchy6"/>
    <dgm:cxn modelId="{F58C6ECC-ADD2-402E-90A7-7BE633744AD8}" type="presOf" srcId="{FC938AE5-6504-4BE2-94F5-886B061173E3}" destId="{62EE3900-BE56-4873-9FE1-F59914461111}" srcOrd="0" destOrd="0" presId="urn:microsoft.com/office/officeart/2005/8/layout/hierarchy6"/>
    <dgm:cxn modelId="{92A67051-83F4-413C-BC13-FE810D61C758}" type="presOf" srcId="{155E876B-20BF-47C8-AE06-E0B147E016D9}" destId="{84C6C33B-62CD-4BFC-895A-511A6400E893}" srcOrd="0" destOrd="0" presId="urn:microsoft.com/office/officeart/2005/8/layout/hierarchy6"/>
    <dgm:cxn modelId="{A407CD60-5922-41DB-8FB1-749273BE2F27}" type="presOf" srcId="{84248ACE-BB2A-4118-A408-4070B78D908D}" destId="{7E800AAA-7510-49C5-A19E-08D36BE21B55}" srcOrd="0" destOrd="0" presId="urn:microsoft.com/office/officeart/2005/8/layout/hierarchy6"/>
    <dgm:cxn modelId="{8CE94AE8-5E7B-4E6D-9AFE-2D493D0DE399}" type="presOf" srcId="{27525B8F-D463-4872-8750-63AC7E683020}" destId="{056A3AEC-AFC5-45E6-83C7-DCC9783EC130}" srcOrd="0" destOrd="0" presId="urn:microsoft.com/office/officeart/2005/8/layout/hierarchy6"/>
    <dgm:cxn modelId="{8443A2DF-97E7-425A-9649-DC9A078CE47A}" type="presOf" srcId="{82371F35-4DC7-4C0C-B01C-6EC910CFBCB1}" destId="{4934ACC9-9AC4-400B-B5F1-C0B2832A26A4}" srcOrd="0" destOrd="0" presId="urn:microsoft.com/office/officeart/2005/8/layout/hierarchy6"/>
    <dgm:cxn modelId="{F97B794F-929A-42C7-9999-C4AC0757B02A}" type="presParOf" srcId="{7E800AAA-7510-49C5-A19E-08D36BE21B55}" destId="{1F1D6A82-2A8E-4FA1-BE58-CA14A2376708}" srcOrd="0" destOrd="0" presId="urn:microsoft.com/office/officeart/2005/8/layout/hierarchy6"/>
    <dgm:cxn modelId="{820E6D26-7726-4312-90CE-3639ACCEB5A1}" type="presParOf" srcId="{1F1D6A82-2A8E-4FA1-BE58-CA14A2376708}" destId="{81AC50CD-FBA6-4817-9865-CE36A6CA0CD7}" srcOrd="0" destOrd="0" presId="urn:microsoft.com/office/officeart/2005/8/layout/hierarchy6"/>
    <dgm:cxn modelId="{A79FA796-06A4-4EC1-84BB-4BCCA6EE86A8}" type="presParOf" srcId="{1F1D6A82-2A8E-4FA1-BE58-CA14A2376708}" destId="{623E53CA-E6DB-4EDE-B6F1-09412773D29C}" srcOrd="1" destOrd="0" presId="urn:microsoft.com/office/officeart/2005/8/layout/hierarchy6"/>
    <dgm:cxn modelId="{34C380C5-ED7A-465F-9D76-D8B3A2D8EB12}" type="presParOf" srcId="{623E53CA-E6DB-4EDE-B6F1-09412773D29C}" destId="{3413979E-AB4D-427D-94F5-8403C92DED3B}" srcOrd="0" destOrd="0" presId="urn:microsoft.com/office/officeart/2005/8/layout/hierarchy6"/>
    <dgm:cxn modelId="{EBCBDF81-C096-4BB6-8EA9-39B97E75F092}" type="presParOf" srcId="{3413979E-AB4D-427D-94F5-8403C92DED3B}" destId="{004EDF56-9EE0-4450-904E-450113AD48FD}" srcOrd="0" destOrd="0" presId="urn:microsoft.com/office/officeart/2005/8/layout/hierarchy6"/>
    <dgm:cxn modelId="{32D868C3-1FE3-4F48-896F-8ADAC74DEEEE}" type="presParOf" srcId="{3413979E-AB4D-427D-94F5-8403C92DED3B}" destId="{0E4CA493-92AA-4646-8B75-3E8AEBAF79FD}" srcOrd="1" destOrd="0" presId="urn:microsoft.com/office/officeart/2005/8/layout/hierarchy6"/>
    <dgm:cxn modelId="{1DDF5161-8EC9-4F30-8A71-91BDB6630483}" type="presParOf" srcId="{0E4CA493-92AA-4646-8B75-3E8AEBAF79FD}" destId="{FD97C042-88EA-45B7-A8AD-534A2DC8D048}" srcOrd="0" destOrd="0" presId="urn:microsoft.com/office/officeart/2005/8/layout/hierarchy6"/>
    <dgm:cxn modelId="{C38DB563-F495-4F08-AEAE-0E1ECCBAD20C}" type="presParOf" srcId="{0E4CA493-92AA-4646-8B75-3E8AEBAF79FD}" destId="{D5425680-0F6D-4B72-AE27-EB5ECF91C0A8}" srcOrd="1" destOrd="0" presId="urn:microsoft.com/office/officeart/2005/8/layout/hierarchy6"/>
    <dgm:cxn modelId="{FB395C8F-4148-4352-826B-9B066BDD4421}" type="presParOf" srcId="{D5425680-0F6D-4B72-AE27-EB5ECF91C0A8}" destId="{B1BF13FA-E821-4DF9-9AC9-31B33575AD33}" srcOrd="0" destOrd="0" presId="urn:microsoft.com/office/officeart/2005/8/layout/hierarchy6"/>
    <dgm:cxn modelId="{BE9D43B9-36D5-48C7-BC7C-EF30FBEC6C7E}" type="presParOf" srcId="{D5425680-0F6D-4B72-AE27-EB5ECF91C0A8}" destId="{E94FA576-98FC-47B6-8935-FDF1D4688138}" srcOrd="1" destOrd="0" presId="urn:microsoft.com/office/officeart/2005/8/layout/hierarchy6"/>
    <dgm:cxn modelId="{ED32BB43-33D9-4923-BD0D-59CD1686383F}" type="presParOf" srcId="{E94FA576-98FC-47B6-8935-FDF1D4688138}" destId="{072545FE-0273-4AE7-90BB-8DEB8A8FF6D5}" srcOrd="0" destOrd="0" presId="urn:microsoft.com/office/officeart/2005/8/layout/hierarchy6"/>
    <dgm:cxn modelId="{A71717CA-7566-49CE-B996-7C0EA242A777}" type="presParOf" srcId="{E94FA576-98FC-47B6-8935-FDF1D4688138}" destId="{C6EE07E4-F3BF-4C4F-BD7D-2211E9D6EA2E}" srcOrd="1" destOrd="0" presId="urn:microsoft.com/office/officeart/2005/8/layout/hierarchy6"/>
    <dgm:cxn modelId="{8B3CF268-D612-4FDC-9D4A-BA95C1C0B01B}" type="presParOf" srcId="{C6EE07E4-F3BF-4C4F-BD7D-2211E9D6EA2E}" destId="{4B7859DF-41BD-4C24-AD48-315F12266A22}" srcOrd="0" destOrd="0" presId="urn:microsoft.com/office/officeart/2005/8/layout/hierarchy6"/>
    <dgm:cxn modelId="{73645D6C-3E67-434A-90AF-0965BC405968}" type="presParOf" srcId="{C6EE07E4-F3BF-4C4F-BD7D-2211E9D6EA2E}" destId="{91F39A2B-AD84-442F-B480-4A1A938678F0}" srcOrd="1" destOrd="0" presId="urn:microsoft.com/office/officeart/2005/8/layout/hierarchy6"/>
    <dgm:cxn modelId="{C273B15C-47AC-4887-91D9-BAAA6C1EEEE9}" type="presParOf" srcId="{91F39A2B-AD84-442F-B480-4A1A938678F0}" destId="{7C313A3F-5872-4FFA-B56E-029AA43CB3AA}" srcOrd="0" destOrd="0" presId="urn:microsoft.com/office/officeart/2005/8/layout/hierarchy6"/>
    <dgm:cxn modelId="{8CE7FEBC-C8EF-44A7-A36A-9EDCCD88D953}" type="presParOf" srcId="{91F39A2B-AD84-442F-B480-4A1A938678F0}" destId="{3FDABCE5-286C-4FED-8268-E15ADCA7D944}" srcOrd="1" destOrd="0" presId="urn:microsoft.com/office/officeart/2005/8/layout/hierarchy6"/>
    <dgm:cxn modelId="{E2F77BAC-688C-40F0-9AE3-0C9578285949}" type="presParOf" srcId="{3FDABCE5-286C-4FED-8268-E15ADCA7D944}" destId="{C0D1EC75-FD3F-42C7-82D1-92417F9EA5B3}" srcOrd="0" destOrd="0" presId="urn:microsoft.com/office/officeart/2005/8/layout/hierarchy6"/>
    <dgm:cxn modelId="{B7BE3069-C0A1-4B00-B53F-FE9BD1453339}" type="presParOf" srcId="{3FDABCE5-286C-4FED-8268-E15ADCA7D944}" destId="{3E6494AE-E73D-4C7D-A498-0CF8FA2FB8A5}" srcOrd="1" destOrd="0" presId="urn:microsoft.com/office/officeart/2005/8/layout/hierarchy6"/>
    <dgm:cxn modelId="{29A8CE74-A5FA-4899-838C-BA2617BF06EA}" type="presParOf" srcId="{91F39A2B-AD84-442F-B480-4A1A938678F0}" destId="{1C8BDAE4-26AF-42ED-8BD5-3D4743786EEC}" srcOrd="2" destOrd="0" presId="urn:microsoft.com/office/officeart/2005/8/layout/hierarchy6"/>
    <dgm:cxn modelId="{9D33835E-FF21-4A2A-98A3-475C81D83B4E}" type="presParOf" srcId="{91F39A2B-AD84-442F-B480-4A1A938678F0}" destId="{FDB351B0-B925-4943-9717-D55AD2877D01}" srcOrd="3" destOrd="0" presId="urn:microsoft.com/office/officeart/2005/8/layout/hierarchy6"/>
    <dgm:cxn modelId="{0F122010-39C7-492A-BFBE-877DAF5B1CE9}" type="presParOf" srcId="{FDB351B0-B925-4943-9717-D55AD2877D01}" destId="{84C6C33B-62CD-4BFC-895A-511A6400E893}" srcOrd="0" destOrd="0" presId="urn:microsoft.com/office/officeart/2005/8/layout/hierarchy6"/>
    <dgm:cxn modelId="{F0E86011-9E71-4E22-BFF4-B88FF62A0537}" type="presParOf" srcId="{FDB351B0-B925-4943-9717-D55AD2877D01}" destId="{443F9207-054C-4238-8C88-3FD512DAC10A}" srcOrd="1" destOrd="0" presId="urn:microsoft.com/office/officeart/2005/8/layout/hierarchy6"/>
    <dgm:cxn modelId="{475BFD05-379E-412C-B13E-3B97F25BFC89}" type="presParOf" srcId="{E94FA576-98FC-47B6-8935-FDF1D4688138}" destId="{2BF75261-538C-472D-B7C0-F9DE15D46AA0}" srcOrd="2" destOrd="0" presId="urn:microsoft.com/office/officeart/2005/8/layout/hierarchy6"/>
    <dgm:cxn modelId="{F7EA221C-8940-483E-AAED-0A685F5C5BFA}" type="presParOf" srcId="{E94FA576-98FC-47B6-8935-FDF1D4688138}" destId="{E565C59D-8AA9-4AB7-8292-0739AD394B06}" srcOrd="3" destOrd="0" presId="urn:microsoft.com/office/officeart/2005/8/layout/hierarchy6"/>
    <dgm:cxn modelId="{B5081A37-7533-4B10-9864-F503CF416A07}" type="presParOf" srcId="{E565C59D-8AA9-4AB7-8292-0739AD394B06}" destId="{056A3AEC-AFC5-45E6-83C7-DCC9783EC130}" srcOrd="0" destOrd="0" presId="urn:microsoft.com/office/officeart/2005/8/layout/hierarchy6"/>
    <dgm:cxn modelId="{5B67E874-1D09-42CB-981C-62DE44C2F30E}" type="presParOf" srcId="{E565C59D-8AA9-4AB7-8292-0739AD394B06}" destId="{30332817-F7E2-4480-AEF4-21FF390A25BA}" srcOrd="1" destOrd="0" presId="urn:microsoft.com/office/officeart/2005/8/layout/hierarchy6"/>
    <dgm:cxn modelId="{10047693-30CB-4F9D-92C6-E2D7E76E3900}" type="presParOf" srcId="{30332817-F7E2-4480-AEF4-21FF390A25BA}" destId="{3355E4E7-AFEB-4A8A-8FD3-0EB41469B744}" srcOrd="0" destOrd="0" presId="urn:microsoft.com/office/officeart/2005/8/layout/hierarchy6"/>
    <dgm:cxn modelId="{0AB9BD12-3C10-42AF-89FE-E2B7B80658D4}" type="presParOf" srcId="{30332817-F7E2-4480-AEF4-21FF390A25BA}" destId="{6B969FAB-C126-4B67-A980-C09B68A6FEDA}" srcOrd="1" destOrd="0" presId="urn:microsoft.com/office/officeart/2005/8/layout/hierarchy6"/>
    <dgm:cxn modelId="{C9AE7293-BEB7-4966-A84C-A14FDBD2FC6B}" type="presParOf" srcId="{6B969FAB-C126-4B67-A980-C09B68A6FEDA}" destId="{23685BED-960D-4EE4-B776-FE3574B40A3F}" srcOrd="0" destOrd="0" presId="urn:microsoft.com/office/officeart/2005/8/layout/hierarchy6"/>
    <dgm:cxn modelId="{AFDF9ADC-EBC9-4565-9292-55B5B013229E}" type="presParOf" srcId="{6B969FAB-C126-4B67-A980-C09B68A6FEDA}" destId="{D54BB41A-CCD7-4D3C-AB4D-92AC2E418EC6}" srcOrd="1" destOrd="0" presId="urn:microsoft.com/office/officeart/2005/8/layout/hierarchy6"/>
    <dgm:cxn modelId="{81EC302B-04B9-45DD-9287-97B84C097E25}" type="presParOf" srcId="{30332817-F7E2-4480-AEF4-21FF390A25BA}" destId="{40561B5A-4C00-45AA-8094-898B350FB302}" srcOrd="2" destOrd="0" presId="urn:microsoft.com/office/officeart/2005/8/layout/hierarchy6"/>
    <dgm:cxn modelId="{550C6ECD-E3AD-4218-96E0-B1DA4C0F21A4}" type="presParOf" srcId="{30332817-F7E2-4480-AEF4-21FF390A25BA}" destId="{BABA18C2-12B5-4F41-8658-3EDDC8130D75}" srcOrd="3" destOrd="0" presId="urn:microsoft.com/office/officeart/2005/8/layout/hierarchy6"/>
    <dgm:cxn modelId="{6486CD40-7C75-487A-B7B7-CA07025CF4A5}" type="presParOf" srcId="{BABA18C2-12B5-4F41-8658-3EDDC8130D75}" destId="{C68A3135-1E21-4A7E-AEC5-BFE3C6A731CC}" srcOrd="0" destOrd="0" presId="urn:microsoft.com/office/officeart/2005/8/layout/hierarchy6"/>
    <dgm:cxn modelId="{CA16812C-22ED-4AC0-BEA0-F3A70AEFF669}" type="presParOf" srcId="{BABA18C2-12B5-4F41-8658-3EDDC8130D75}" destId="{B51E583C-ADF8-464D-BE7A-05E4F960A07D}" srcOrd="1" destOrd="0" presId="urn:microsoft.com/office/officeart/2005/8/layout/hierarchy6"/>
    <dgm:cxn modelId="{4BD71D4F-7CA2-4ED7-8297-4E5FBFB9A310}" type="presParOf" srcId="{0E4CA493-92AA-4646-8B75-3E8AEBAF79FD}" destId="{EE45D114-6351-4B2E-9246-D6AF08E6485F}" srcOrd="2" destOrd="0" presId="urn:microsoft.com/office/officeart/2005/8/layout/hierarchy6"/>
    <dgm:cxn modelId="{C205464B-5831-4322-966C-0694DB56E11A}" type="presParOf" srcId="{0E4CA493-92AA-4646-8B75-3E8AEBAF79FD}" destId="{646B6451-584F-4FE4-8A32-8C0BBD798313}" srcOrd="3" destOrd="0" presId="urn:microsoft.com/office/officeart/2005/8/layout/hierarchy6"/>
    <dgm:cxn modelId="{6C0D7609-6E71-4CDE-8E9F-E9E8B56D3B40}" type="presParOf" srcId="{646B6451-584F-4FE4-8A32-8C0BBD798313}" destId="{8E8C293F-02F5-4915-B838-C268548D72D1}" srcOrd="0" destOrd="0" presId="urn:microsoft.com/office/officeart/2005/8/layout/hierarchy6"/>
    <dgm:cxn modelId="{312BB99B-60EA-4B3F-9A9E-4411BD23F206}" type="presParOf" srcId="{646B6451-584F-4FE4-8A32-8C0BBD798313}" destId="{32757B8C-6E27-4D5F-9A48-26A1966456B9}" srcOrd="1" destOrd="0" presId="urn:microsoft.com/office/officeart/2005/8/layout/hierarchy6"/>
    <dgm:cxn modelId="{4B23E34D-E1F3-4570-AA83-8E2E3CE1B249}" type="presParOf" srcId="{32757B8C-6E27-4D5F-9A48-26A1966456B9}" destId="{DAEDBF10-DDFD-4FED-8A90-79939947D311}" srcOrd="0" destOrd="0" presId="urn:microsoft.com/office/officeart/2005/8/layout/hierarchy6"/>
    <dgm:cxn modelId="{BFE990C7-72DD-412B-8A9C-5AE9599610CD}" type="presParOf" srcId="{32757B8C-6E27-4D5F-9A48-26A1966456B9}" destId="{D00416B1-3638-4640-A941-7CD2BEB62A90}" srcOrd="1" destOrd="0" presId="urn:microsoft.com/office/officeart/2005/8/layout/hierarchy6"/>
    <dgm:cxn modelId="{C24B15BB-8841-4DEB-B20E-FE2F26D83173}" type="presParOf" srcId="{D00416B1-3638-4640-A941-7CD2BEB62A90}" destId="{E35500A8-954D-44CA-9765-127941B803E5}" srcOrd="0" destOrd="0" presId="urn:microsoft.com/office/officeart/2005/8/layout/hierarchy6"/>
    <dgm:cxn modelId="{E866ADC6-D250-4B06-9706-59082E163E3E}" type="presParOf" srcId="{D00416B1-3638-4640-A941-7CD2BEB62A90}" destId="{06FA67C8-CFC7-42D8-97BF-035659445D03}" srcOrd="1" destOrd="0" presId="urn:microsoft.com/office/officeart/2005/8/layout/hierarchy6"/>
    <dgm:cxn modelId="{F3873263-F79F-4014-8B45-B7581E4B3F45}" type="presParOf" srcId="{06FA67C8-CFC7-42D8-97BF-035659445D03}" destId="{1DBA41FD-5A89-4573-BA5C-31E852BD3827}" srcOrd="0" destOrd="0" presId="urn:microsoft.com/office/officeart/2005/8/layout/hierarchy6"/>
    <dgm:cxn modelId="{64D5FD2D-0A36-4A99-B00F-D717D8233B9D}" type="presParOf" srcId="{06FA67C8-CFC7-42D8-97BF-035659445D03}" destId="{F3A6E297-5A11-4A2C-A4D4-D6E95F5EA6E0}" srcOrd="1" destOrd="0" presId="urn:microsoft.com/office/officeart/2005/8/layout/hierarchy6"/>
    <dgm:cxn modelId="{BDCE4E6A-5635-4A1F-8630-DB6081AF5BAE}" type="presParOf" srcId="{F3A6E297-5A11-4A2C-A4D4-D6E95F5EA6E0}" destId="{4934ACC9-9AC4-400B-B5F1-C0B2832A26A4}" srcOrd="0" destOrd="0" presId="urn:microsoft.com/office/officeart/2005/8/layout/hierarchy6"/>
    <dgm:cxn modelId="{03AE0707-43B6-415D-9998-ED79D53BCD30}" type="presParOf" srcId="{F3A6E297-5A11-4A2C-A4D4-D6E95F5EA6E0}" destId="{2D2F834E-2D37-4871-A0E3-9644CB7094B0}" srcOrd="1" destOrd="0" presId="urn:microsoft.com/office/officeart/2005/8/layout/hierarchy6"/>
    <dgm:cxn modelId="{285BE93B-69AC-46FD-8B5C-A1EA799D7271}" type="presParOf" srcId="{32757B8C-6E27-4D5F-9A48-26A1966456B9}" destId="{91FF9761-EDF1-4FE4-A04E-1A0060616E33}" srcOrd="2" destOrd="0" presId="urn:microsoft.com/office/officeart/2005/8/layout/hierarchy6"/>
    <dgm:cxn modelId="{B3437328-5A4E-4827-BE14-2D5D3E406226}" type="presParOf" srcId="{32757B8C-6E27-4D5F-9A48-26A1966456B9}" destId="{4B46AC25-9AF7-4446-9CED-184B5E8EB247}" srcOrd="3" destOrd="0" presId="urn:microsoft.com/office/officeart/2005/8/layout/hierarchy6"/>
    <dgm:cxn modelId="{37FFB20D-401C-4820-A4F2-898FA2C804AC}" type="presParOf" srcId="{4B46AC25-9AF7-4446-9CED-184B5E8EB247}" destId="{C7238855-54B3-4B14-82A7-41F9851E8016}" srcOrd="0" destOrd="0" presId="urn:microsoft.com/office/officeart/2005/8/layout/hierarchy6"/>
    <dgm:cxn modelId="{11B7EF29-F4C9-47F3-9A82-5C28E7443FF8}" type="presParOf" srcId="{4B46AC25-9AF7-4446-9CED-184B5E8EB247}" destId="{84B8E7E1-3D64-4A61-86B1-191108353C0E}" srcOrd="1" destOrd="0" presId="urn:microsoft.com/office/officeart/2005/8/layout/hierarchy6"/>
    <dgm:cxn modelId="{F3AD4BBA-278D-4286-80AE-A1F17578537F}" type="presParOf" srcId="{84B8E7E1-3D64-4A61-86B1-191108353C0E}" destId="{4BADC3DE-B956-4119-BBC5-7C8140463EDB}" srcOrd="0" destOrd="0" presId="urn:microsoft.com/office/officeart/2005/8/layout/hierarchy6"/>
    <dgm:cxn modelId="{40CC8287-7BEE-442E-81F0-A2B575DE0285}" type="presParOf" srcId="{84B8E7E1-3D64-4A61-86B1-191108353C0E}" destId="{B41AABDC-569A-44C9-8653-CDF5CC2A294D}" srcOrd="1" destOrd="0" presId="urn:microsoft.com/office/officeart/2005/8/layout/hierarchy6"/>
    <dgm:cxn modelId="{CE5AFD91-5F10-473D-97C0-E322EE43AC59}" type="presParOf" srcId="{B41AABDC-569A-44C9-8653-CDF5CC2A294D}" destId="{DA0E1547-C816-4F9E-9932-E02F7AD2516C}" srcOrd="0" destOrd="0" presId="urn:microsoft.com/office/officeart/2005/8/layout/hierarchy6"/>
    <dgm:cxn modelId="{773B8792-8FEE-4E42-A84F-2DF76A33E169}" type="presParOf" srcId="{B41AABDC-569A-44C9-8653-CDF5CC2A294D}" destId="{66D6DD6C-619D-4199-BBC6-5B1399E20701}" srcOrd="1" destOrd="0" presId="urn:microsoft.com/office/officeart/2005/8/layout/hierarchy6"/>
    <dgm:cxn modelId="{31CB3DD5-C7C3-43BE-952F-429DDF70BC5A}" type="presParOf" srcId="{0E4CA493-92AA-4646-8B75-3E8AEBAF79FD}" destId="{C3BAFFAB-DC5E-42FA-8B1F-2A8BAF046A57}" srcOrd="4" destOrd="0" presId="urn:microsoft.com/office/officeart/2005/8/layout/hierarchy6"/>
    <dgm:cxn modelId="{8F81DF51-946D-4703-8C96-5312FAF18981}" type="presParOf" srcId="{0E4CA493-92AA-4646-8B75-3E8AEBAF79FD}" destId="{5E7DE2BE-4A7C-44DA-80B8-6F49B67DA97D}" srcOrd="5" destOrd="0" presId="urn:microsoft.com/office/officeart/2005/8/layout/hierarchy6"/>
    <dgm:cxn modelId="{342B3733-9069-4F02-B184-20B63D7B6644}" type="presParOf" srcId="{5E7DE2BE-4A7C-44DA-80B8-6F49B67DA97D}" destId="{0FBE8A46-E0DA-451D-B8DC-A9673CFDF04B}" srcOrd="0" destOrd="0" presId="urn:microsoft.com/office/officeart/2005/8/layout/hierarchy6"/>
    <dgm:cxn modelId="{8400424C-2852-47B2-BB34-C543AEE694C1}" type="presParOf" srcId="{5E7DE2BE-4A7C-44DA-80B8-6F49B67DA97D}" destId="{909C8EE0-A73A-4873-A551-F16A6377F0FE}" srcOrd="1" destOrd="0" presId="urn:microsoft.com/office/officeart/2005/8/layout/hierarchy6"/>
    <dgm:cxn modelId="{342BA977-0DD5-43E4-BB01-27C361B20795}" type="presParOf" srcId="{909C8EE0-A73A-4873-A551-F16A6377F0FE}" destId="{59CA0692-14B2-4550-A9B3-31A9699ED1B0}" srcOrd="0" destOrd="0" presId="urn:microsoft.com/office/officeart/2005/8/layout/hierarchy6"/>
    <dgm:cxn modelId="{D27B9AAC-FD58-4F47-B60D-536D86AAA58C}" type="presParOf" srcId="{909C8EE0-A73A-4873-A551-F16A6377F0FE}" destId="{97629B32-1F96-4630-AB55-2EFC70CB05B0}" srcOrd="1" destOrd="0" presId="urn:microsoft.com/office/officeart/2005/8/layout/hierarchy6"/>
    <dgm:cxn modelId="{798F4738-A34B-41B2-80B1-1BAB0A274229}" type="presParOf" srcId="{97629B32-1F96-4630-AB55-2EFC70CB05B0}" destId="{9FFAA62E-8DFF-49C8-8CB2-E0E09E389F7A}" srcOrd="0" destOrd="0" presId="urn:microsoft.com/office/officeart/2005/8/layout/hierarchy6"/>
    <dgm:cxn modelId="{0C250EE4-F8A2-4CC6-A681-FCF1472D7B38}" type="presParOf" srcId="{97629B32-1F96-4630-AB55-2EFC70CB05B0}" destId="{5D60967A-0CED-4922-8D96-7BBC10708DF8}" srcOrd="1" destOrd="0" presId="urn:microsoft.com/office/officeart/2005/8/layout/hierarchy6"/>
    <dgm:cxn modelId="{7814FE24-CD12-47D3-B795-E9E919BDC6E0}" type="presParOf" srcId="{5D60967A-0CED-4922-8D96-7BBC10708DF8}" destId="{74155D20-3A85-4CC2-8245-6BA2EDAA4FF8}" srcOrd="0" destOrd="0" presId="urn:microsoft.com/office/officeart/2005/8/layout/hierarchy6"/>
    <dgm:cxn modelId="{A231B934-B2D2-4346-9B99-7EF4B42A82C0}" type="presParOf" srcId="{5D60967A-0CED-4922-8D96-7BBC10708DF8}" destId="{22297BAB-3FCD-4248-97D0-6BB09E8C295C}" srcOrd="1" destOrd="0" presId="urn:microsoft.com/office/officeart/2005/8/layout/hierarchy6"/>
    <dgm:cxn modelId="{A3FC8ADA-610D-4DBB-8339-55BFAB8074C4}" type="presParOf" srcId="{22297BAB-3FCD-4248-97D0-6BB09E8C295C}" destId="{FA9699B0-4FCA-4486-8C7E-32B3F1ACFA4A}" srcOrd="0" destOrd="0" presId="urn:microsoft.com/office/officeart/2005/8/layout/hierarchy6"/>
    <dgm:cxn modelId="{5A7B6ABA-FFA3-4EE7-9C79-BD161EE7EF8F}" type="presParOf" srcId="{22297BAB-3FCD-4248-97D0-6BB09E8C295C}" destId="{817F13FF-8CBF-43A7-9266-6300B9C2F440}" srcOrd="1" destOrd="0" presId="urn:microsoft.com/office/officeart/2005/8/layout/hierarchy6"/>
    <dgm:cxn modelId="{A80865CD-C0D7-47A4-9DA1-47D09FADEDE2}" type="presParOf" srcId="{909C8EE0-A73A-4873-A551-F16A6377F0FE}" destId="{9F07431B-D64A-49AE-A661-6040D2485F6B}" srcOrd="2" destOrd="0" presId="urn:microsoft.com/office/officeart/2005/8/layout/hierarchy6"/>
    <dgm:cxn modelId="{82F374DC-8768-46B7-87FF-11A9F652792D}" type="presParOf" srcId="{909C8EE0-A73A-4873-A551-F16A6377F0FE}" destId="{EEF6D86F-1D3D-4CF9-A24B-786637D5D94E}" srcOrd="3" destOrd="0" presId="urn:microsoft.com/office/officeart/2005/8/layout/hierarchy6"/>
    <dgm:cxn modelId="{DE64935C-07EA-4550-AC60-AA93CCA0F67D}" type="presParOf" srcId="{EEF6D86F-1D3D-4CF9-A24B-786637D5D94E}" destId="{89763262-BBD3-4E69-ABD2-20E18B919DA6}" srcOrd="0" destOrd="0" presId="urn:microsoft.com/office/officeart/2005/8/layout/hierarchy6"/>
    <dgm:cxn modelId="{BAD7A3DC-1376-4507-ADC9-B2527266701F}" type="presParOf" srcId="{EEF6D86F-1D3D-4CF9-A24B-786637D5D94E}" destId="{A4134C0E-B4C2-4760-9A2A-B4FC2A8883D2}" srcOrd="1" destOrd="0" presId="urn:microsoft.com/office/officeart/2005/8/layout/hierarchy6"/>
    <dgm:cxn modelId="{5C13740A-6BAF-4F58-8EB2-BF1270EAE5FA}" type="presParOf" srcId="{A4134C0E-B4C2-4760-9A2A-B4FC2A8883D2}" destId="{2F36F562-13F1-4E20-B47F-1F3CA82E7DD0}" srcOrd="0" destOrd="0" presId="urn:microsoft.com/office/officeart/2005/8/layout/hierarchy6"/>
    <dgm:cxn modelId="{6A840254-1A2F-4EF9-A0D9-51E190E7271C}" type="presParOf" srcId="{A4134C0E-B4C2-4760-9A2A-B4FC2A8883D2}" destId="{E41E02A1-D674-4C1B-84E9-626F866333AC}" srcOrd="1" destOrd="0" presId="urn:microsoft.com/office/officeart/2005/8/layout/hierarchy6"/>
    <dgm:cxn modelId="{4AD398AE-AF29-4857-8EC2-1F6BF8FA5D0E}" type="presParOf" srcId="{E41E02A1-D674-4C1B-84E9-626F866333AC}" destId="{D32315C8-72D6-44F1-AE6F-B0136FEDFDB2}" srcOrd="0" destOrd="0" presId="urn:microsoft.com/office/officeart/2005/8/layout/hierarchy6"/>
    <dgm:cxn modelId="{DB8A9B14-DB2F-4258-81BE-247BDFA0EEBF}" type="presParOf" srcId="{E41E02A1-D674-4C1B-84E9-626F866333AC}" destId="{A1EA200F-A3F0-493D-A65D-664D641655E0}" srcOrd="1" destOrd="0" presId="urn:microsoft.com/office/officeart/2005/8/layout/hierarchy6"/>
    <dgm:cxn modelId="{046F8E1F-49E1-4081-A833-50A99CA9548E}" type="presParOf" srcId="{0E4CA493-92AA-4646-8B75-3E8AEBAF79FD}" destId="{F23538AE-4C4A-4B14-8591-63C73ED896F6}" srcOrd="6" destOrd="0" presId="urn:microsoft.com/office/officeart/2005/8/layout/hierarchy6"/>
    <dgm:cxn modelId="{03AB3178-CF95-45D0-973F-87568B024061}" type="presParOf" srcId="{0E4CA493-92AA-4646-8B75-3E8AEBAF79FD}" destId="{CC0BA3CF-2A41-4D7F-AF10-4BBA017D9C98}" srcOrd="7" destOrd="0" presId="urn:microsoft.com/office/officeart/2005/8/layout/hierarchy6"/>
    <dgm:cxn modelId="{C4B33A6A-291E-4605-9421-920B07C40A18}" type="presParOf" srcId="{CC0BA3CF-2A41-4D7F-AF10-4BBA017D9C98}" destId="{7DF2B84C-7833-40EE-84EA-50AECA6726A0}" srcOrd="0" destOrd="0" presId="urn:microsoft.com/office/officeart/2005/8/layout/hierarchy6"/>
    <dgm:cxn modelId="{03B47A06-ED0C-4B03-8079-EDDE4251D7B2}" type="presParOf" srcId="{CC0BA3CF-2A41-4D7F-AF10-4BBA017D9C98}" destId="{353A6D4D-5087-4946-B1E9-74C75DEA217F}" srcOrd="1" destOrd="0" presId="urn:microsoft.com/office/officeart/2005/8/layout/hierarchy6"/>
    <dgm:cxn modelId="{087C8451-4080-47C5-B64E-94E9F17CB06A}" type="presParOf" srcId="{353A6D4D-5087-4946-B1E9-74C75DEA217F}" destId="{82BB9123-B3A7-4EEE-AD19-9CC5E2355489}" srcOrd="0" destOrd="0" presId="urn:microsoft.com/office/officeart/2005/8/layout/hierarchy6"/>
    <dgm:cxn modelId="{DB1279DB-D656-4BE7-BFB0-5015948B5702}" type="presParOf" srcId="{353A6D4D-5087-4946-B1E9-74C75DEA217F}" destId="{D2FE0EAA-0D46-4AD1-984E-36FFEA4DF5AC}" srcOrd="1" destOrd="0" presId="urn:microsoft.com/office/officeart/2005/8/layout/hierarchy6"/>
    <dgm:cxn modelId="{69F66FB0-C8EC-4243-9325-AA97E8F5CD51}" type="presParOf" srcId="{D2FE0EAA-0D46-4AD1-984E-36FFEA4DF5AC}" destId="{A804AA9F-F635-4EA8-B2C6-78EB601A5409}" srcOrd="0" destOrd="0" presId="urn:microsoft.com/office/officeart/2005/8/layout/hierarchy6"/>
    <dgm:cxn modelId="{BB0E9DF7-FD63-4838-AC6C-B2CA522A6644}" type="presParOf" srcId="{D2FE0EAA-0D46-4AD1-984E-36FFEA4DF5AC}" destId="{A1B9A28E-0C69-4AC7-89A9-9B442BF1EDF6}" srcOrd="1" destOrd="0" presId="urn:microsoft.com/office/officeart/2005/8/layout/hierarchy6"/>
    <dgm:cxn modelId="{3725803E-3F3F-40E8-8933-10C7FD55CDFA}" type="presParOf" srcId="{A1B9A28E-0C69-4AC7-89A9-9B442BF1EDF6}" destId="{25E21CEF-9FF1-45C9-A0CA-50C15B9CB92F}" srcOrd="0" destOrd="0" presId="urn:microsoft.com/office/officeart/2005/8/layout/hierarchy6"/>
    <dgm:cxn modelId="{B60D1D2B-1181-4719-9FB3-8B0FBA0CF2AE}" type="presParOf" srcId="{A1B9A28E-0C69-4AC7-89A9-9B442BF1EDF6}" destId="{1045F341-F1C0-4E25-A9DF-D53196D9CF45}" srcOrd="1" destOrd="0" presId="urn:microsoft.com/office/officeart/2005/8/layout/hierarchy6"/>
    <dgm:cxn modelId="{B0FAB2F4-237A-4F50-B7B1-8FEFDDEA3EF0}" type="presParOf" srcId="{1045F341-F1C0-4E25-A9DF-D53196D9CF45}" destId="{E8634845-8D2D-4742-B9C6-1C4A66C0DF1D}" srcOrd="0" destOrd="0" presId="urn:microsoft.com/office/officeart/2005/8/layout/hierarchy6"/>
    <dgm:cxn modelId="{D77BAA9B-6DA7-4B2E-BC55-919DBC124E50}" type="presParOf" srcId="{1045F341-F1C0-4E25-A9DF-D53196D9CF45}" destId="{1B311540-123F-4934-BE84-36B41BE56EF2}" srcOrd="1" destOrd="0" presId="urn:microsoft.com/office/officeart/2005/8/layout/hierarchy6"/>
    <dgm:cxn modelId="{DA25922E-6BDE-43D3-935F-17E8DC0E8DC0}" type="presParOf" srcId="{353A6D4D-5087-4946-B1E9-74C75DEA217F}" destId="{A5F6382E-0815-4366-9C75-4A5A1389F409}" srcOrd="2" destOrd="0" presId="urn:microsoft.com/office/officeart/2005/8/layout/hierarchy6"/>
    <dgm:cxn modelId="{250A1EDF-D598-4581-8010-A4AA1FF473EC}" type="presParOf" srcId="{353A6D4D-5087-4946-B1E9-74C75DEA217F}" destId="{6F1D39B2-67D2-4017-9F36-65EDF78CD749}" srcOrd="3" destOrd="0" presId="urn:microsoft.com/office/officeart/2005/8/layout/hierarchy6"/>
    <dgm:cxn modelId="{948B0F5C-E3A6-41F9-BC9A-5A7B13D242C2}" type="presParOf" srcId="{6F1D39B2-67D2-4017-9F36-65EDF78CD749}" destId="{BAFA97E2-7CAF-480D-BEC4-3F5297E5EDF2}" srcOrd="0" destOrd="0" presId="urn:microsoft.com/office/officeart/2005/8/layout/hierarchy6"/>
    <dgm:cxn modelId="{5219D13B-1E92-4707-A236-6445262C5D61}" type="presParOf" srcId="{6F1D39B2-67D2-4017-9F36-65EDF78CD749}" destId="{36D8CF03-BCB0-4037-941B-4CEDEA14D41E}" srcOrd="1" destOrd="0" presId="urn:microsoft.com/office/officeart/2005/8/layout/hierarchy6"/>
    <dgm:cxn modelId="{76C2F698-CE7E-47A5-AB51-F28713A79F04}" type="presParOf" srcId="{36D8CF03-BCB0-4037-941B-4CEDEA14D41E}" destId="{1A7595D4-BDA9-46A7-96F4-4A08592B9A82}" srcOrd="0" destOrd="0" presId="urn:microsoft.com/office/officeart/2005/8/layout/hierarchy6"/>
    <dgm:cxn modelId="{194972DB-7484-48FF-9A6A-84205C652153}" type="presParOf" srcId="{36D8CF03-BCB0-4037-941B-4CEDEA14D41E}" destId="{B4C16CA9-8B6B-42B3-982F-260F65BF9D08}" srcOrd="1" destOrd="0" presId="urn:microsoft.com/office/officeart/2005/8/layout/hierarchy6"/>
    <dgm:cxn modelId="{EAE2E535-DFA8-4124-8B04-29AAF175548B}" type="presParOf" srcId="{B4C16CA9-8B6B-42B3-982F-260F65BF9D08}" destId="{352BA015-5A26-4D7C-9ABD-456CD0B58201}" srcOrd="0" destOrd="0" presId="urn:microsoft.com/office/officeart/2005/8/layout/hierarchy6"/>
    <dgm:cxn modelId="{437E8B02-2043-4219-9FF2-FC6EBCB1F4AB}" type="presParOf" srcId="{B4C16CA9-8B6B-42B3-982F-260F65BF9D08}" destId="{709E5038-FACC-490F-A3BB-83D3ADA5F7C7}" srcOrd="1" destOrd="0" presId="urn:microsoft.com/office/officeart/2005/8/layout/hierarchy6"/>
    <dgm:cxn modelId="{AF9E6898-4085-4532-AF54-5AEA7165A9E0}" type="presParOf" srcId="{0E4CA493-92AA-4646-8B75-3E8AEBAF79FD}" destId="{204BF9EA-7D67-49A5-9C7C-6148A76FABEF}" srcOrd="8" destOrd="0" presId="urn:microsoft.com/office/officeart/2005/8/layout/hierarchy6"/>
    <dgm:cxn modelId="{9BC1ABB2-6FB8-4245-B67D-506F5DA045EA}" type="presParOf" srcId="{0E4CA493-92AA-4646-8B75-3E8AEBAF79FD}" destId="{EC43DCE1-1CF3-4443-B884-4F08544D767C}" srcOrd="9" destOrd="0" presId="urn:microsoft.com/office/officeart/2005/8/layout/hierarchy6"/>
    <dgm:cxn modelId="{308F09D2-713C-43D8-AFA4-45BF88EA1522}" type="presParOf" srcId="{EC43DCE1-1CF3-4443-B884-4F08544D767C}" destId="{D434A92A-CBD0-4394-BC0E-53515104A787}" srcOrd="0" destOrd="0" presId="urn:microsoft.com/office/officeart/2005/8/layout/hierarchy6"/>
    <dgm:cxn modelId="{EDCF7E21-5AD2-46AF-8A15-C630EF1790A8}" type="presParOf" srcId="{EC43DCE1-1CF3-4443-B884-4F08544D767C}" destId="{616CA379-6CE7-4829-A527-9F30B9A7F517}" srcOrd="1" destOrd="0" presId="urn:microsoft.com/office/officeart/2005/8/layout/hierarchy6"/>
    <dgm:cxn modelId="{2C59B723-5CEB-4C9A-B0BC-67C4F01723D5}" type="presParOf" srcId="{616CA379-6CE7-4829-A527-9F30B9A7F517}" destId="{5006D53D-21B9-4D60-8C17-6A61F3409F57}" srcOrd="0" destOrd="0" presId="urn:microsoft.com/office/officeart/2005/8/layout/hierarchy6"/>
    <dgm:cxn modelId="{7859434F-E566-4662-B0FF-91D7EEB00AF0}" type="presParOf" srcId="{616CA379-6CE7-4829-A527-9F30B9A7F517}" destId="{467D14ED-81A3-469A-8A5F-07A8E42A9389}" srcOrd="1" destOrd="0" presId="urn:microsoft.com/office/officeart/2005/8/layout/hierarchy6"/>
    <dgm:cxn modelId="{840A3B49-D891-4AB2-8221-CAA53F1388C0}" type="presParOf" srcId="{467D14ED-81A3-469A-8A5F-07A8E42A9389}" destId="{7F136D4C-B601-4A68-9F33-1E1B452286C4}" srcOrd="0" destOrd="0" presId="urn:microsoft.com/office/officeart/2005/8/layout/hierarchy6"/>
    <dgm:cxn modelId="{441E7A4F-F59F-488E-941B-6DE77A1DD782}" type="presParOf" srcId="{467D14ED-81A3-469A-8A5F-07A8E42A9389}" destId="{85E7E580-F2F6-429A-902D-C637E4E573C1}" srcOrd="1" destOrd="0" presId="urn:microsoft.com/office/officeart/2005/8/layout/hierarchy6"/>
    <dgm:cxn modelId="{3FD7F166-A331-43AF-A0EB-6DEE3DBE1C21}" type="presParOf" srcId="{85E7E580-F2F6-429A-902D-C637E4E573C1}" destId="{2CF0D90B-0D9B-4C2B-9851-8595D022A242}" srcOrd="0" destOrd="0" presId="urn:microsoft.com/office/officeart/2005/8/layout/hierarchy6"/>
    <dgm:cxn modelId="{F8D07221-DCEB-42F5-AC05-B79E0FB8CC51}" type="presParOf" srcId="{85E7E580-F2F6-429A-902D-C637E4E573C1}" destId="{8B747FFF-FDF3-42D3-84BF-704C76C6F358}" srcOrd="1" destOrd="0" presId="urn:microsoft.com/office/officeart/2005/8/layout/hierarchy6"/>
    <dgm:cxn modelId="{C17916C8-1CC8-4358-8B9F-8F1D93AD61DC}" type="presParOf" srcId="{8B747FFF-FDF3-42D3-84BF-704C76C6F358}" destId="{62EE3900-BE56-4873-9FE1-F59914461111}" srcOrd="0" destOrd="0" presId="urn:microsoft.com/office/officeart/2005/8/layout/hierarchy6"/>
    <dgm:cxn modelId="{A3BA973B-0C84-4788-A711-27D84E7BA223}" type="presParOf" srcId="{8B747FFF-FDF3-42D3-84BF-704C76C6F358}" destId="{B504ADDB-72A0-4C10-B097-2640BD794CA2}" srcOrd="1" destOrd="0" presId="urn:microsoft.com/office/officeart/2005/8/layout/hierarchy6"/>
    <dgm:cxn modelId="{CB111D69-AE02-4FA1-AF85-0D0EE63E97A3}" type="presParOf" srcId="{616CA379-6CE7-4829-A527-9F30B9A7F517}" destId="{30DD5D45-4D36-4A05-B27A-F6CE2B96A8BC}" srcOrd="2" destOrd="0" presId="urn:microsoft.com/office/officeart/2005/8/layout/hierarchy6"/>
    <dgm:cxn modelId="{BB4F122F-78EB-49E6-9A49-8ACCF11FFD9B}" type="presParOf" srcId="{616CA379-6CE7-4829-A527-9F30B9A7F517}" destId="{FD2FCB21-A09F-4E8A-ADBB-7AA3C7776960}" srcOrd="3" destOrd="0" presId="urn:microsoft.com/office/officeart/2005/8/layout/hierarchy6"/>
    <dgm:cxn modelId="{4761C1B4-FE76-40F9-840B-B96FD7C0F933}" type="presParOf" srcId="{FD2FCB21-A09F-4E8A-ADBB-7AA3C7776960}" destId="{8F07DA2D-83B4-45CB-AAEF-C9AE6F7C45DD}" srcOrd="0" destOrd="0" presId="urn:microsoft.com/office/officeart/2005/8/layout/hierarchy6"/>
    <dgm:cxn modelId="{25639EE6-55AD-4596-877C-3D57CAFEFA25}" type="presParOf" srcId="{FD2FCB21-A09F-4E8A-ADBB-7AA3C7776960}" destId="{8E97EFE0-B1B5-407F-B7AA-189F6D20A097}" srcOrd="1" destOrd="0" presId="urn:microsoft.com/office/officeart/2005/8/layout/hierarchy6"/>
    <dgm:cxn modelId="{EAE04A21-0490-4FC0-9C04-9D218E91296B}" type="presParOf" srcId="{8E97EFE0-B1B5-407F-B7AA-189F6D20A097}" destId="{41854583-E18D-4AAC-837E-5F90E7D40DC6}" srcOrd="0" destOrd="0" presId="urn:microsoft.com/office/officeart/2005/8/layout/hierarchy6"/>
    <dgm:cxn modelId="{56299D18-37B7-492E-8A4D-51763C80C575}" type="presParOf" srcId="{8E97EFE0-B1B5-407F-B7AA-189F6D20A097}" destId="{5AB120A6-A2D0-406C-8B4A-94A28DBC7EE6}" srcOrd="1" destOrd="0" presId="urn:microsoft.com/office/officeart/2005/8/layout/hierarchy6"/>
    <dgm:cxn modelId="{571E6FBB-EB20-4ECE-AFEA-D5856C09D4C9}" type="presParOf" srcId="{5AB120A6-A2D0-406C-8B4A-94A28DBC7EE6}" destId="{11AC300C-8FCF-4D03-883B-D77749148D6B}" srcOrd="0" destOrd="0" presId="urn:microsoft.com/office/officeart/2005/8/layout/hierarchy6"/>
    <dgm:cxn modelId="{35D0A29B-225F-4B27-9F42-D797BDEA382C}" type="presParOf" srcId="{5AB120A6-A2D0-406C-8B4A-94A28DBC7EE6}" destId="{FFB6CA46-13D1-44F5-84D5-7AFDE16E6B3E}" srcOrd="1" destOrd="0" presId="urn:microsoft.com/office/officeart/2005/8/layout/hierarchy6"/>
    <dgm:cxn modelId="{2387DA5A-3D6E-4B52-86C3-0B4AD93DD07E}" type="presParOf" srcId="{8E97EFE0-B1B5-407F-B7AA-189F6D20A097}" destId="{FFF6B104-F766-4F1F-A32D-22AA4A91B952}" srcOrd="2" destOrd="0" presId="urn:microsoft.com/office/officeart/2005/8/layout/hierarchy6"/>
    <dgm:cxn modelId="{43E9AD76-0001-42CA-9545-49CEF275FA3E}" type="presParOf" srcId="{8E97EFE0-B1B5-407F-B7AA-189F6D20A097}" destId="{06097858-68CF-451C-A4FA-6D0E6F2A6F74}" srcOrd="3" destOrd="0" presId="urn:microsoft.com/office/officeart/2005/8/layout/hierarchy6"/>
    <dgm:cxn modelId="{4E3318EB-189B-4F43-A124-6981BAC3103F}" type="presParOf" srcId="{06097858-68CF-451C-A4FA-6D0E6F2A6F74}" destId="{285B4AC0-75FB-4498-AEED-29F27EB11C31}" srcOrd="0" destOrd="0" presId="urn:microsoft.com/office/officeart/2005/8/layout/hierarchy6"/>
    <dgm:cxn modelId="{2EAB1742-0B43-4057-B300-B2C3AAE913A0}" type="presParOf" srcId="{06097858-68CF-451C-A4FA-6D0E6F2A6F74}" destId="{65AF3864-02C4-41E3-BB9B-0E4FB417CF44}" srcOrd="1" destOrd="0" presId="urn:microsoft.com/office/officeart/2005/8/layout/hierarchy6"/>
    <dgm:cxn modelId="{132A0242-715E-4C31-800E-0F60D6E91A68}" type="presParOf" srcId="{7E800AAA-7510-49C5-A19E-08D36BE21B55}" destId="{5B400F70-623C-43AB-B027-5A386A9C6094}" srcOrd="1" destOrd="0" presId="urn:microsoft.com/office/officeart/2005/8/layout/hierarchy6"/>
    <dgm:cxn modelId="{5BAC8944-DE25-4848-9A64-B7BF8E938B3D}" type="presParOf" srcId="{5B400F70-623C-43AB-B027-5A386A9C6094}" destId="{51B72C19-5BB3-446C-86BD-0B23334CC6FE}" srcOrd="0" destOrd="0" presId="urn:microsoft.com/office/officeart/2005/8/layout/hierarchy6"/>
    <dgm:cxn modelId="{85ED67B7-A6A8-4245-B94C-63439146243C}" type="presParOf" srcId="{51B72C19-5BB3-446C-86BD-0B23334CC6FE}" destId="{6BAB4741-DB61-4E4C-AECA-700A193B560C}" srcOrd="0" destOrd="0" presId="urn:microsoft.com/office/officeart/2005/8/layout/hierarchy6"/>
    <dgm:cxn modelId="{A61F270A-05E3-4C53-A2DE-9D3222571B58}" type="presParOf" srcId="{51B72C19-5BB3-446C-86BD-0B23334CC6FE}" destId="{9B4FEF20-F989-4195-9266-5867D25B6289}" srcOrd="1" destOrd="0" presId="urn:microsoft.com/office/officeart/2005/8/layout/hierarchy6"/>
    <dgm:cxn modelId="{7D398DEF-9FE5-4EBF-948C-C57E0385FDE4}" type="presParOf" srcId="{5B400F70-623C-43AB-B027-5A386A9C6094}" destId="{2AEB82B3-DF8A-4BEA-9F02-44E1AF97B64A}" srcOrd="1" destOrd="0" presId="urn:microsoft.com/office/officeart/2005/8/layout/hierarchy6"/>
    <dgm:cxn modelId="{3F9134A1-5FE7-4FE8-A362-F6C5FA14149B}" type="presParOf" srcId="{2AEB82B3-DF8A-4BEA-9F02-44E1AF97B64A}" destId="{B7C16160-C85A-4999-93E8-87CA577C16F4}" srcOrd="0" destOrd="0" presId="urn:microsoft.com/office/officeart/2005/8/layout/hierarchy6"/>
    <dgm:cxn modelId="{A529D2A2-D74E-42E9-B7AD-826D8022D8D7}" type="presParOf" srcId="{5B400F70-623C-43AB-B027-5A386A9C6094}" destId="{6B9CAD9A-C86A-4959-99DC-774B96F00FC4}" srcOrd="2" destOrd="0" presId="urn:microsoft.com/office/officeart/2005/8/layout/hierarchy6"/>
    <dgm:cxn modelId="{6AFEA98A-0ACC-4AC3-812C-1932809FC81B}" type="presParOf" srcId="{6B9CAD9A-C86A-4959-99DC-774B96F00FC4}" destId="{19869616-1106-4AFF-9F64-9CA9D287B311}" srcOrd="0" destOrd="0" presId="urn:microsoft.com/office/officeart/2005/8/layout/hierarchy6"/>
    <dgm:cxn modelId="{66B6A54D-F825-4D2F-8A37-D84F8B0A693B}" type="presParOf" srcId="{6B9CAD9A-C86A-4959-99DC-774B96F00FC4}" destId="{AB387CAD-9695-4408-BEEE-53442C9D1DD3}" srcOrd="1" destOrd="0" presId="urn:microsoft.com/office/officeart/2005/8/layout/hierarchy6"/>
    <dgm:cxn modelId="{B87ECB9E-40C2-4666-8C32-0DAF9E97A6DC}" type="presParOf" srcId="{5B400F70-623C-43AB-B027-5A386A9C6094}" destId="{C91339CE-2DA4-400C-8B38-D7380DA62146}" srcOrd="3" destOrd="0" presId="urn:microsoft.com/office/officeart/2005/8/layout/hierarchy6"/>
    <dgm:cxn modelId="{536E9E08-E8F9-4947-BA97-5A395FBCB48C}" type="presParOf" srcId="{C91339CE-2DA4-400C-8B38-D7380DA62146}" destId="{C0A6C865-C6B8-481B-BDD1-FD2825525774}" srcOrd="0" destOrd="0" presId="urn:microsoft.com/office/officeart/2005/8/layout/hierarchy6"/>
    <dgm:cxn modelId="{BA46F137-6B2A-43F7-846D-B29DEA21F39B}" type="presParOf" srcId="{5B400F70-623C-43AB-B027-5A386A9C6094}" destId="{A4D2BAF0-AFF0-40F5-BF6E-7915CB84C71C}" srcOrd="4" destOrd="0" presId="urn:microsoft.com/office/officeart/2005/8/layout/hierarchy6"/>
    <dgm:cxn modelId="{73A8D484-2A75-4F3F-B9D4-2AD5160D3F03}" type="presParOf" srcId="{A4D2BAF0-AFF0-40F5-BF6E-7915CB84C71C}" destId="{DB45F151-2C4F-4D9A-902F-5BE0F2111C10}" srcOrd="0" destOrd="0" presId="urn:microsoft.com/office/officeart/2005/8/layout/hierarchy6"/>
    <dgm:cxn modelId="{CD3BBD63-24D2-482B-94C9-B41F0AF59137}" type="presParOf" srcId="{A4D2BAF0-AFF0-40F5-BF6E-7915CB84C71C}" destId="{597264EA-8DF1-4348-8909-D5C5C2BAF7E9}" srcOrd="1" destOrd="0" presId="urn:microsoft.com/office/officeart/2005/8/layout/hierarchy6"/>
    <dgm:cxn modelId="{F8956C3A-B9CA-44CA-9694-C9CBDFE08399}" type="presParOf" srcId="{5B400F70-623C-43AB-B027-5A386A9C6094}" destId="{EAEF23F6-0A0F-40D3-BC43-A3D527E40B22}" srcOrd="5" destOrd="0" presId="urn:microsoft.com/office/officeart/2005/8/layout/hierarchy6"/>
    <dgm:cxn modelId="{460152B6-077A-4191-96E6-96E02FE048C2}" type="presParOf" srcId="{EAEF23F6-0A0F-40D3-BC43-A3D527E40B22}" destId="{84646C51-DE19-4581-8A55-553E0C23753A}" srcOrd="0" destOrd="0" presId="urn:microsoft.com/office/officeart/2005/8/layout/hierarchy6"/>
    <dgm:cxn modelId="{67921612-DF92-455E-8F83-3BA781F72742}" type="presParOf" srcId="{5B400F70-623C-43AB-B027-5A386A9C6094}" destId="{276FC929-E523-4C23-A317-F008C8E6464E}" srcOrd="6" destOrd="0" presId="urn:microsoft.com/office/officeart/2005/8/layout/hierarchy6"/>
    <dgm:cxn modelId="{B35C97FA-A2E3-4270-99E0-2A6D0435D404}" type="presParOf" srcId="{276FC929-E523-4C23-A317-F008C8E6464E}" destId="{217AC1EF-EF2E-4865-9715-04305AD09846}" srcOrd="0" destOrd="0" presId="urn:microsoft.com/office/officeart/2005/8/layout/hierarchy6"/>
    <dgm:cxn modelId="{806404BA-103F-4584-9DC3-9027C1CB73CE}" type="presParOf" srcId="{276FC929-E523-4C23-A317-F008C8E6464E}" destId="{303A43DC-5B6A-4F5F-9D11-3ADA85A1A042}" srcOrd="1" destOrd="0" presId="urn:microsoft.com/office/officeart/2005/8/layout/hierarchy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E85486-5348-4F7D-8F55-8CD13C050BB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AE360-0D85-4C97-93CE-68EAC94DB99A}">
      <dgm:prSet phldrT="[Text]"/>
      <dgm:spPr/>
      <dgm:t>
        <a:bodyPr/>
        <a:lstStyle/>
        <a:p>
          <a:r>
            <a:rPr lang="en-ID" b="1" dirty="0"/>
            <a:t>Trait </a:t>
          </a:r>
          <a:r>
            <a:rPr lang="id-ID" noProof="0" dirty="0" smtClean="0"/>
            <a:t>(tingkah laku yang dapat diamati) </a:t>
          </a:r>
          <a:endParaRPr lang="id-ID" noProof="0" dirty="0"/>
        </a:p>
      </dgm:t>
    </dgm:pt>
    <dgm:pt modelId="{BC37336F-31B1-4F53-9306-A890BF8B4C1E}" type="parTrans" cxnId="{1062ABBF-EC2F-438D-8299-3079C078571D}">
      <dgm:prSet/>
      <dgm:spPr/>
      <dgm:t>
        <a:bodyPr/>
        <a:lstStyle/>
        <a:p>
          <a:endParaRPr lang="en-US"/>
        </a:p>
      </dgm:t>
    </dgm:pt>
    <dgm:pt modelId="{D1B2AF12-719C-4BCA-B0A8-C18EA076D06F}" type="sibTrans" cxnId="{1062ABBF-EC2F-438D-8299-3079C078571D}">
      <dgm:prSet/>
      <dgm:spPr/>
      <dgm:t>
        <a:bodyPr/>
        <a:lstStyle/>
        <a:p>
          <a:endParaRPr lang="en-US"/>
        </a:p>
      </dgm:t>
    </dgm:pt>
    <dgm:pt modelId="{E995AF40-5AAC-4866-A6ED-96C14A09FDC5}">
      <dgm:prSet phldrT="[Text]"/>
      <dgm:spPr/>
      <dgm:t>
        <a:bodyPr/>
        <a:lstStyle/>
        <a:p>
          <a:r>
            <a:rPr lang="id-ID" b="1" noProof="0" dirty="0" smtClean="0"/>
            <a:t>Unique trait </a:t>
          </a:r>
          <a:r>
            <a:rPr lang="id-ID" noProof="0" dirty="0" smtClean="0"/>
            <a:t>(hanya ada pada 1 individu &amp; tdk ditemukan pada individu lain</a:t>
          </a:r>
          <a:r>
            <a:rPr lang="en-ID" dirty="0" smtClean="0"/>
            <a:t>) </a:t>
          </a:r>
          <a:endParaRPr lang="en-US" dirty="0"/>
        </a:p>
      </dgm:t>
    </dgm:pt>
    <dgm:pt modelId="{D3A41229-C700-4A47-AE09-7939F7ECA70E}" type="parTrans" cxnId="{84F5F19A-B39D-4AF4-B7B5-A70F20A78255}">
      <dgm:prSet/>
      <dgm:spPr/>
      <dgm:t>
        <a:bodyPr/>
        <a:lstStyle/>
        <a:p>
          <a:endParaRPr lang="en-US"/>
        </a:p>
      </dgm:t>
    </dgm:pt>
    <dgm:pt modelId="{17244EB6-B1ED-4D2C-89FC-5AF7B43994D4}" type="sibTrans" cxnId="{84F5F19A-B39D-4AF4-B7B5-A70F20A78255}">
      <dgm:prSet/>
      <dgm:spPr/>
      <dgm:t>
        <a:bodyPr/>
        <a:lstStyle/>
        <a:p>
          <a:endParaRPr lang="en-US"/>
        </a:p>
      </dgm:t>
    </dgm:pt>
    <dgm:pt modelId="{7BA2A6CD-C046-4A85-90E4-98FBEFB28E5E}">
      <dgm:prSet phldrT="[Text]"/>
      <dgm:spPr/>
      <dgm:t>
        <a:bodyPr/>
        <a:lstStyle/>
        <a:p>
          <a:r>
            <a:rPr lang="id-ID" b="1" noProof="0" dirty="0" smtClean="0"/>
            <a:t>Relatively unique (</a:t>
          </a:r>
          <a:r>
            <a:rPr lang="id-ID" b="0" noProof="0" dirty="0" smtClean="0"/>
            <a:t>sifat khusus</a:t>
          </a:r>
          <a:r>
            <a:rPr lang="id-ID" b="1" noProof="0" dirty="0" smtClean="0"/>
            <a:t>)</a:t>
          </a:r>
          <a:endParaRPr lang="id-ID" b="1" noProof="0" dirty="0"/>
        </a:p>
      </dgm:t>
    </dgm:pt>
    <dgm:pt modelId="{0D301C82-5F7F-4613-B8E7-3B092FEDD520}" type="parTrans" cxnId="{8A3DEA6E-7026-485D-A0A1-6D9E7DB90999}">
      <dgm:prSet/>
      <dgm:spPr/>
      <dgm:t>
        <a:bodyPr/>
        <a:lstStyle/>
        <a:p>
          <a:endParaRPr lang="en-US"/>
        </a:p>
      </dgm:t>
    </dgm:pt>
    <dgm:pt modelId="{E29AF002-B20D-45B3-9C69-C02AE8C3F9D7}" type="sibTrans" cxnId="{8A3DEA6E-7026-485D-A0A1-6D9E7DB90999}">
      <dgm:prSet/>
      <dgm:spPr/>
      <dgm:t>
        <a:bodyPr/>
        <a:lstStyle/>
        <a:p>
          <a:endParaRPr lang="en-US"/>
        </a:p>
      </dgm:t>
    </dgm:pt>
    <dgm:pt modelId="{6B283EC0-71E4-4C17-8AD4-07E6264F432B}">
      <dgm:prSet phldrT="[Text]"/>
      <dgm:spPr/>
      <dgm:t>
        <a:bodyPr/>
        <a:lstStyle/>
        <a:p>
          <a:r>
            <a:rPr lang="id-ID" b="1" noProof="0" dirty="0" smtClean="0"/>
            <a:t>Intrinsically unique </a:t>
          </a:r>
          <a:r>
            <a:rPr lang="id-ID" noProof="0" dirty="0" smtClean="0"/>
            <a:t>(hanya ada pada individu khusus) </a:t>
          </a:r>
          <a:endParaRPr lang="id-ID" noProof="0" dirty="0"/>
        </a:p>
      </dgm:t>
    </dgm:pt>
    <dgm:pt modelId="{19356BA1-7E26-4B78-A779-E383D70279F3}" type="parTrans" cxnId="{23AF70E4-B85D-43D0-84BC-F40138392AEB}">
      <dgm:prSet/>
      <dgm:spPr/>
      <dgm:t>
        <a:bodyPr/>
        <a:lstStyle/>
        <a:p>
          <a:endParaRPr lang="en-US"/>
        </a:p>
      </dgm:t>
    </dgm:pt>
    <dgm:pt modelId="{000F80DE-3450-4D9E-BE61-933EBC5C68E0}" type="sibTrans" cxnId="{23AF70E4-B85D-43D0-84BC-F40138392AEB}">
      <dgm:prSet/>
      <dgm:spPr/>
      <dgm:t>
        <a:bodyPr/>
        <a:lstStyle/>
        <a:p>
          <a:endParaRPr lang="en-US"/>
        </a:p>
      </dgm:t>
    </dgm:pt>
    <dgm:pt modelId="{94FAB098-CED0-4FAC-A96D-A2138FA4000F}">
      <dgm:prSet phldrT="[Text]"/>
      <dgm:spPr/>
      <dgm:t>
        <a:bodyPr/>
        <a:lstStyle/>
        <a:p>
          <a:r>
            <a:rPr lang="id-ID" b="1" noProof="0" dirty="0" smtClean="0"/>
            <a:t>Common  trait </a:t>
          </a:r>
          <a:r>
            <a:rPr lang="id-ID" noProof="0" dirty="0" smtClean="0"/>
            <a:t>(dimiliki semua individu) </a:t>
          </a:r>
          <a:endParaRPr lang="id-ID" noProof="0" dirty="0"/>
        </a:p>
      </dgm:t>
    </dgm:pt>
    <dgm:pt modelId="{88A3D32A-FE76-48C3-BA71-94918125E0CE}" type="parTrans" cxnId="{2F123CCF-1350-4836-B67B-3854DE543F40}">
      <dgm:prSet/>
      <dgm:spPr/>
      <dgm:t>
        <a:bodyPr/>
        <a:lstStyle/>
        <a:p>
          <a:endParaRPr lang="en-US"/>
        </a:p>
      </dgm:t>
    </dgm:pt>
    <dgm:pt modelId="{DC7A83FA-FC42-4BC3-8003-DEFE6AD26441}" type="sibTrans" cxnId="{2F123CCF-1350-4836-B67B-3854DE543F40}">
      <dgm:prSet/>
      <dgm:spPr/>
      <dgm:t>
        <a:bodyPr/>
        <a:lstStyle/>
        <a:p>
          <a:endParaRPr lang="en-US"/>
        </a:p>
      </dgm:t>
    </dgm:pt>
    <dgm:pt modelId="{C71A80BE-C018-4017-BF8F-585047036FDF}" type="pres">
      <dgm:prSet presAssocID="{17E85486-5348-4F7D-8F55-8CD13C050B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A52BEE-DA7A-40AA-B305-176C19D987A2}" type="pres">
      <dgm:prSet presAssocID="{EA6AE360-0D85-4C97-93CE-68EAC94DB99A}" presName="hierRoot1" presStyleCnt="0"/>
      <dgm:spPr/>
    </dgm:pt>
    <dgm:pt modelId="{8D8185F0-5236-4C1C-9839-A4B8BE3867C1}" type="pres">
      <dgm:prSet presAssocID="{EA6AE360-0D85-4C97-93CE-68EAC94DB99A}" presName="composite" presStyleCnt="0"/>
      <dgm:spPr/>
    </dgm:pt>
    <dgm:pt modelId="{D072B09A-380D-43AE-94EB-4978E3EBADF8}" type="pres">
      <dgm:prSet presAssocID="{EA6AE360-0D85-4C97-93CE-68EAC94DB99A}" presName="background" presStyleLbl="node0" presStyleIdx="0" presStyleCnt="1"/>
      <dgm:spPr/>
    </dgm:pt>
    <dgm:pt modelId="{1B5BE98D-0A77-47B9-AE83-AE5B75F38F9A}" type="pres">
      <dgm:prSet presAssocID="{EA6AE360-0D85-4C97-93CE-68EAC94DB99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E475BC-5060-4165-BF4C-955812617A65}" type="pres">
      <dgm:prSet presAssocID="{EA6AE360-0D85-4C97-93CE-68EAC94DB99A}" presName="hierChild2" presStyleCnt="0"/>
      <dgm:spPr/>
    </dgm:pt>
    <dgm:pt modelId="{25ABC77A-39F7-4ABB-A4FF-B8BC40D2D065}" type="pres">
      <dgm:prSet presAssocID="{D3A41229-C700-4A47-AE09-7939F7ECA70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2AA7E153-1ED5-4830-AD33-BC2CA03339CD}" type="pres">
      <dgm:prSet presAssocID="{E995AF40-5AAC-4866-A6ED-96C14A09FDC5}" presName="hierRoot2" presStyleCnt="0"/>
      <dgm:spPr/>
    </dgm:pt>
    <dgm:pt modelId="{EFB4D42E-0F71-408C-B0FF-285536E48BA5}" type="pres">
      <dgm:prSet presAssocID="{E995AF40-5AAC-4866-A6ED-96C14A09FDC5}" presName="composite2" presStyleCnt="0"/>
      <dgm:spPr/>
    </dgm:pt>
    <dgm:pt modelId="{FDDB5114-DDE9-4B84-A442-52A0C65767B2}" type="pres">
      <dgm:prSet presAssocID="{E995AF40-5AAC-4866-A6ED-96C14A09FDC5}" presName="background2" presStyleLbl="node2" presStyleIdx="0" presStyleCnt="2"/>
      <dgm:spPr/>
    </dgm:pt>
    <dgm:pt modelId="{2899FB6F-2FEA-46BB-BE19-8C311471B440}" type="pres">
      <dgm:prSet presAssocID="{E995AF40-5AAC-4866-A6ED-96C14A09FDC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21AC9E-88EF-4BA5-BB27-A8EB9EBF2826}" type="pres">
      <dgm:prSet presAssocID="{E995AF40-5AAC-4866-A6ED-96C14A09FDC5}" presName="hierChild3" presStyleCnt="0"/>
      <dgm:spPr/>
    </dgm:pt>
    <dgm:pt modelId="{1FCB4FEE-6E0E-4EE4-9E75-6A457C8CE77F}" type="pres">
      <dgm:prSet presAssocID="{0D301C82-5F7F-4613-B8E7-3B092FEDD52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7FB1C1C-2400-4F24-8E9B-F56AB8ED5862}" type="pres">
      <dgm:prSet presAssocID="{7BA2A6CD-C046-4A85-90E4-98FBEFB28E5E}" presName="hierRoot3" presStyleCnt="0"/>
      <dgm:spPr/>
    </dgm:pt>
    <dgm:pt modelId="{BD23C120-3EBF-48C4-A818-D60DE4C286D9}" type="pres">
      <dgm:prSet presAssocID="{7BA2A6CD-C046-4A85-90E4-98FBEFB28E5E}" presName="composite3" presStyleCnt="0"/>
      <dgm:spPr/>
    </dgm:pt>
    <dgm:pt modelId="{35F5EF5A-DF69-499B-BDD6-BA97A7397EC1}" type="pres">
      <dgm:prSet presAssocID="{7BA2A6CD-C046-4A85-90E4-98FBEFB28E5E}" presName="background3" presStyleLbl="node3" presStyleIdx="0" presStyleCnt="2"/>
      <dgm:spPr/>
    </dgm:pt>
    <dgm:pt modelId="{BCD9EEE4-1728-45A2-A4F6-72A247D8BB0E}" type="pres">
      <dgm:prSet presAssocID="{7BA2A6CD-C046-4A85-90E4-98FBEFB28E5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BE4768-DA89-4F54-9AE1-E59B53B24C5E}" type="pres">
      <dgm:prSet presAssocID="{7BA2A6CD-C046-4A85-90E4-98FBEFB28E5E}" presName="hierChild4" presStyleCnt="0"/>
      <dgm:spPr/>
    </dgm:pt>
    <dgm:pt modelId="{111286C5-02C1-4537-BAD1-FDD37213649C}" type="pres">
      <dgm:prSet presAssocID="{19356BA1-7E26-4B78-A779-E383D70279F3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0D717F7-B453-41D5-AF30-941BF8ACBDAD}" type="pres">
      <dgm:prSet presAssocID="{6B283EC0-71E4-4C17-8AD4-07E6264F432B}" presName="hierRoot3" presStyleCnt="0"/>
      <dgm:spPr/>
    </dgm:pt>
    <dgm:pt modelId="{A94455DC-D9CB-4D63-BB69-5F02B22BB462}" type="pres">
      <dgm:prSet presAssocID="{6B283EC0-71E4-4C17-8AD4-07E6264F432B}" presName="composite3" presStyleCnt="0"/>
      <dgm:spPr/>
    </dgm:pt>
    <dgm:pt modelId="{3A9FC4F1-5A27-4685-8237-1F6FC6DA24A3}" type="pres">
      <dgm:prSet presAssocID="{6B283EC0-71E4-4C17-8AD4-07E6264F432B}" presName="background3" presStyleLbl="node3" presStyleIdx="1" presStyleCnt="2"/>
      <dgm:spPr/>
    </dgm:pt>
    <dgm:pt modelId="{7DAAB49D-90AA-457C-A2F9-8A52E2846375}" type="pres">
      <dgm:prSet presAssocID="{6B283EC0-71E4-4C17-8AD4-07E6264F432B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A709FD-E1CC-4D80-A681-5722D4EE78B4}" type="pres">
      <dgm:prSet presAssocID="{6B283EC0-71E4-4C17-8AD4-07E6264F432B}" presName="hierChild4" presStyleCnt="0"/>
      <dgm:spPr/>
    </dgm:pt>
    <dgm:pt modelId="{2DC0168D-8D16-4A24-BA30-ADDAB16CFD6C}" type="pres">
      <dgm:prSet presAssocID="{88A3D32A-FE76-48C3-BA71-94918125E0C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7ACE108-6743-493A-8429-6F9ED6899E02}" type="pres">
      <dgm:prSet presAssocID="{94FAB098-CED0-4FAC-A96D-A2138FA4000F}" presName="hierRoot2" presStyleCnt="0"/>
      <dgm:spPr/>
    </dgm:pt>
    <dgm:pt modelId="{958E7189-B253-42EA-95E2-FD09A8F21EF8}" type="pres">
      <dgm:prSet presAssocID="{94FAB098-CED0-4FAC-A96D-A2138FA4000F}" presName="composite2" presStyleCnt="0"/>
      <dgm:spPr/>
    </dgm:pt>
    <dgm:pt modelId="{B68534D8-3202-452D-954F-8E5247DB4048}" type="pres">
      <dgm:prSet presAssocID="{94FAB098-CED0-4FAC-A96D-A2138FA4000F}" presName="background2" presStyleLbl="node2" presStyleIdx="1" presStyleCnt="2"/>
      <dgm:spPr/>
    </dgm:pt>
    <dgm:pt modelId="{52A811E5-C375-4C48-80D2-24D00F5CD546}" type="pres">
      <dgm:prSet presAssocID="{94FAB098-CED0-4FAC-A96D-A2138FA4000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085B9-1529-4613-A221-8DAB7E627503}" type="pres">
      <dgm:prSet presAssocID="{94FAB098-CED0-4FAC-A96D-A2138FA4000F}" presName="hierChild3" presStyleCnt="0"/>
      <dgm:spPr/>
    </dgm:pt>
  </dgm:ptLst>
  <dgm:cxnLst>
    <dgm:cxn modelId="{23AF70E4-B85D-43D0-84BC-F40138392AEB}" srcId="{E995AF40-5AAC-4866-A6ED-96C14A09FDC5}" destId="{6B283EC0-71E4-4C17-8AD4-07E6264F432B}" srcOrd="1" destOrd="0" parTransId="{19356BA1-7E26-4B78-A779-E383D70279F3}" sibTransId="{000F80DE-3450-4D9E-BE61-933EBC5C68E0}"/>
    <dgm:cxn modelId="{1062ABBF-EC2F-438D-8299-3079C078571D}" srcId="{17E85486-5348-4F7D-8F55-8CD13C050BB5}" destId="{EA6AE360-0D85-4C97-93CE-68EAC94DB99A}" srcOrd="0" destOrd="0" parTransId="{BC37336F-31B1-4F53-9306-A890BF8B4C1E}" sibTransId="{D1B2AF12-719C-4BCA-B0A8-C18EA076D06F}"/>
    <dgm:cxn modelId="{14F27ABF-8421-4CB0-B5FF-B20F80304C6D}" type="presOf" srcId="{D3A41229-C700-4A47-AE09-7939F7ECA70E}" destId="{25ABC77A-39F7-4ABB-A4FF-B8BC40D2D065}" srcOrd="0" destOrd="0" presId="urn:microsoft.com/office/officeart/2005/8/layout/hierarchy1"/>
    <dgm:cxn modelId="{BD541CF5-62C0-4D0E-8BF7-CE1E20A9139E}" type="presOf" srcId="{6B283EC0-71E4-4C17-8AD4-07E6264F432B}" destId="{7DAAB49D-90AA-457C-A2F9-8A52E2846375}" srcOrd="0" destOrd="0" presId="urn:microsoft.com/office/officeart/2005/8/layout/hierarchy1"/>
    <dgm:cxn modelId="{1D21BB08-FB14-4CC7-95E7-E549D181D521}" type="presOf" srcId="{7BA2A6CD-C046-4A85-90E4-98FBEFB28E5E}" destId="{BCD9EEE4-1728-45A2-A4F6-72A247D8BB0E}" srcOrd="0" destOrd="0" presId="urn:microsoft.com/office/officeart/2005/8/layout/hierarchy1"/>
    <dgm:cxn modelId="{DC1455D5-1115-42CC-8D3A-40268826EF1C}" type="presOf" srcId="{EA6AE360-0D85-4C97-93CE-68EAC94DB99A}" destId="{1B5BE98D-0A77-47B9-AE83-AE5B75F38F9A}" srcOrd="0" destOrd="0" presId="urn:microsoft.com/office/officeart/2005/8/layout/hierarchy1"/>
    <dgm:cxn modelId="{F295B51E-7C03-4BC5-9F72-59AA78D7034D}" type="presOf" srcId="{88A3D32A-FE76-48C3-BA71-94918125E0CE}" destId="{2DC0168D-8D16-4A24-BA30-ADDAB16CFD6C}" srcOrd="0" destOrd="0" presId="urn:microsoft.com/office/officeart/2005/8/layout/hierarchy1"/>
    <dgm:cxn modelId="{8A3DEA6E-7026-485D-A0A1-6D9E7DB90999}" srcId="{E995AF40-5AAC-4866-A6ED-96C14A09FDC5}" destId="{7BA2A6CD-C046-4A85-90E4-98FBEFB28E5E}" srcOrd="0" destOrd="0" parTransId="{0D301C82-5F7F-4613-B8E7-3B092FEDD520}" sibTransId="{E29AF002-B20D-45B3-9C69-C02AE8C3F9D7}"/>
    <dgm:cxn modelId="{84F5F19A-B39D-4AF4-B7B5-A70F20A78255}" srcId="{EA6AE360-0D85-4C97-93CE-68EAC94DB99A}" destId="{E995AF40-5AAC-4866-A6ED-96C14A09FDC5}" srcOrd="0" destOrd="0" parTransId="{D3A41229-C700-4A47-AE09-7939F7ECA70E}" sibTransId="{17244EB6-B1ED-4D2C-89FC-5AF7B43994D4}"/>
    <dgm:cxn modelId="{C2310700-9BEE-4DD7-BD71-CF0272F7FD28}" type="presOf" srcId="{94FAB098-CED0-4FAC-A96D-A2138FA4000F}" destId="{52A811E5-C375-4C48-80D2-24D00F5CD546}" srcOrd="0" destOrd="0" presId="urn:microsoft.com/office/officeart/2005/8/layout/hierarchy1"/>
    <dgm:cxn modelId="{92FDD9FB-6380-4E90-8AC0-9A1C370D9794}" type="presOf" srcId="{17E85486-5348-4F7D-8F55-8CD13C050BB5}" destId="{C71A80BE-C018-4017-BF8F-585047036FDF}" srcOrd="0" destOrd="0" presId="urn:microsoft.com/office/officeart/2005/8/layout/hierarchy1"/>
    <dgm:cxn modelId="{2F123CCF-1350-4836-B67B-3854DE543F40}" srcId="{EA6AE360-0D85-4C97-93CE-68EAC94DB99A}" destId="{94FAB098-CED0-4FAC-A96D-A2138FA4000F}" srcOrd="1" destOrd="0" parTransId="{88A3D32A-FE76-48C3-BA71-94918125E0CE}" sibTransId="{DC7A83FA-FC42-4BC3-8003-DEFE6AD26441}"/>
    <dgm:cxn modelId="{10EA9168-019D-46EA-8E87-25AE60A0A3E7}" type="presOf" srcId="{0D301C82-5F7F-4613-B8E7-3B092FEDD520}" destId="{1FCB4FEE-6E0E-4EE4-9E75-6A457C8CE77F}" srcOrd="0" destOrd="0" presId="urn:microsoft.com/office/officeart/2005/8/layout/hierarchy1"/>
    <dgm:cxn modelId="{04E63A5A-23A2-4FA0-B0B6-BF13F61131A8}" type="presOf" srcId="{19356BA1-7E26-4B78-A779-E383D70279F3}" destId="{111286C5-02C1-4537-BAD1-FDD37213649C}" srcOrd="0" destOrd="0" presId="urn:microsoft.com/office/officeart/2005/8/layout/hierarchy1"/>
    <dgm:cxn modelId="{708BA496-CF04-405F-B82A-BDE5FD8ABFF6}" type="presOf" srcId="{E995AF40-5AAC-4866-A6ED-96C14A09FDC5}" destId="{2899FB6F-2FEA-46BB-BE19-8C311471B440}" srcOrd="0" destOrd="0" presId="urn:microsoft.com/office/officeart/2005/8/layout/hierarchy1"/>
    <dgm:cxn modelId="{79FCA2B2-7072-46CD-94B9-1907A8E4951A}" type="presParOf" srcId="{C71A80BE-C018-4017-BF8F-585047036FDF}" destId="{20A52BEE-DA7A-40AA-B305-176C19D987A2}" srcOrd="0" destOrd="0" presId="urn:microsoft.com/office/officeart/2005/8/layout/hierarchy1"/>
    <dgm:cxn modelId="{3BDD25B3-38D2-4F32-B7E8-873834CEDEC0}" type="presParOf" srcId="{20A52BEE-DA7A-40AA-B305-176C19D987A2}" destId="{8D8185F0-5236-4C1C-9839-A4B8BE3867C1}" srcOrd="0" destOrd="0" presId="urn:microsoft.com/office/officeart/2005/8/layout/hierarchy1"/>
    <dgm:cxn modelId="{C0A8525C-F969-4540-8360-1A43C4744630}" type="presParOf" srcId="{8D8185F0-5236-4C1C-9839-A4B8BE3867C1}" destId="{D072B09A-380D-43AE-94EB-4978E3EBADF8}" srcOrd="0" destOrd="0" presId="urn:microsoft.com/office/officeart/2005/8/layout/hierarchy1"/>
    <dgm:cxn modelId="{B071CE45-350F-4A59-B7D6-A7D0E750D018}" type="presParOf" srcId="{8D8185F0-5236-4C1C-9839-A4B8BE3867C1}" destId="{1B5BE98D-0A77-47B9-AE83-AE5B75F38F9A}" srcOrd="1" destOrd="0" presId="urn:microsoft.com/office/officeart/2005/8/layout/hierarchy1"/>
    <dgm:cxn modelId="{61AF5A47-7224-466D-A344-1E2BE437AD0A}" type="presParOf" srcId="{20A52BEE-DA7A-40AA-B305-176C19D987A2}" destId="{B8E475BC-5060-4165-BF4C-955812617A65}" srcOrd="1" destOrd="0" presId="urn:microsoft.com/office/officeart/2005/8/layout/hierarchy1"/>
    <dgm:cxn modelId="{0C6C35B0-85B8-4120-AC6F-1C553A4A4B86}" type="presParOf" srcId="{B8E475BC-5060-4165-BF4C-955812617A65}" destId="{25ABC77A-39F7-4ABB-A4FF-B8BC40D2D065}" srcOrd="0" destOrd="0" presId="urn:microsoft.com/office/officeart/2005/8/layout/hierarchy1"/>
    <dgm:cxn modelId="{76905EFA-BBA1-4630-B0A5-28314BC3829D}" type="presParOf" srcId="{B8E475BC-5060-4165-BF4C-955812617A65}" destId="{2AA7E153-1ED5-4830-AD33-BC2CA03339CD}" srcOrd="1" destOrd="0" presId="urn:microsoft.com/office/officeart/2005/8/layout/hierarchy1"/>
    <dgm:cxn modelId="{015B0125-7092-4C24-9F7E-D7C29B462A85}" type="presParOf" srcId="{2AA7E153-1ED5-4830-AD33-BC2CA03339CD}" destId="{EFB4D42E-0F71-408C-B0FF-285536E48BA5}" srcOrd="0" destOrd="0" presId="urn:microsoft.com/office/officeart/2005/8/layout/hierarchy1"/>
    <dgm:cxn modelId="{01B67A90-D981-474A-B1DB-38459926163F}" type="presParOf" srcId="{EFB4D42E-0F71-408C-B0FF-285536E48BA5}" destId="{FDDB5114-DDE9-4B84-A442-52A0C65767B2}" srcOrd="0" destOrd="0" presId="urn:microsoft.com/office/officeart/2005/8/layout/hierarchy1"/>
    <dgm:cxn modelId="{94BE76C7-768C-4AD9-B4A7-A94DD882959C}" type="presParOf" srcId="{EFB4D42E-0F71-408C-B0FF-285536E48BA5}" destId="{2899FB6F-2FEA-46BB-BE19-8C311471B440}" srcOrd="1" destOrd="0" presId="urn:microsoft.com/office/officeart/2005/8/layout/hierarchy1"/>
    <dgm:cxn modelId="{E304C88C-A3F4-4F26-8DE7-649CC14496CF}" type="presParOf" srcId="{2AA7E153-1ED5-4830-AD33-BC2CA03339CD}" destId="{D921AC9E-88EF-4BA5-BB27-A8EB9EBF2826}" srcOrd="1" destOrd="0" presId="urn:microsoft.com/office/officeart/2005/8/layout/hierarchy1"/>
    <dgm:cxn modelId="{EAFB1F55-6DD9-4040-81D1-A4256929A7A6}" type="presParOf" srcId="{D921AC9E-88EF-4BA5-BB27-A8EB9EBF2826}" destId="{1FCB4FEE-6E0E-4EE4-9E75-6A457C8CE77F}" srcOrd="0" destOrd="0" presId="urn:microsoft.com/office/officeart/2005/8/layout/hierarchy1"/>
    <dgm:cxn modelId="{6EB5B8F4-6E6B-4EB4-8978-6D048D7C56D3}" type="presParOf" srcId="{D921AC9E-88EF-4BA5-BB27-A8EB9EBF2826}" destId="{D7FB1C1C-2400-4F24-8E9B-F56AB8ED5862}" srcOrd="1" destOrd="0" presId="urn:microsoft.com/office/officeart/2005/8/layout/hierarchy1"/>
    <dgm:cxn modelId="{9C3C917C-7F51-4CCE-B6FC-82A01F032AD2}" type="presParOf" srcId="{D7FB1C1C-2400-4F24-8E9B-F56AB8ED5862}" destId="{BD23C120-3EBF-48C4-A818-D60DE4C286D9}" srcOrd="0" destOrd="0" presId="urn:microsoft.com/office/officeart/2005/8/layout/hierarchy1"/>
    <dgm:cxn modelId="{02223ABC-EC56-4A27-930F-A4CACFFD57A5}" type="presParOf" srcId="{BD23C120-3EBF-48C4-A818-D60DE4C286D9}" destId="{35F5EF5A-DF69-499B-BDD6-BA97A7397EC1}" srcOrd="0" destOrd="0" presId="urn:microsoft.com/office/officeart/2005/8/layout/hierarchy1"/>
    <dgm:cxn modelId="{59A0EEE4-37FB-45FA-8B62-A58FB04597C3}" type="presParOf" srcId="{BD23C120-3EBF-48C4-A818-D60DE4C286D9}" destId="{BCD9EEE4-1728-45A2-A4F6-72A247D8BB0E}" srcOrd="1" destOrd="0" presId="urn:microsoft.com/office/officeart/2005/8/layout/hierarchy1"/>
    <dgm:cxn modelId="{327E65FF-1879-44E7-BE9A-1DF674ACF51B}" type="presParOf" srcId="{D7FB1C1C-2400-4F24-8E9B-F56AB8ED5862}" destId="{78BE4768-DA89-4F54-9AE1-E59B53B24C5E}" srcOrd="1" destOrd="0" presId="urn:microsoft.com/office/officeart/2005/8/layout/hierarchy1"/>
    <dgm:cxn modelId="{BBE8E589-9ADF-4CE9-A18B-CC877D1AF335}" type="presParOf" srcId="{D921AC9E-88EF-4BA5-BB27-A8EB9EBF2826}" destId="{111286C5-02C1-4537-BAD1-FDD37213649C}" srcOrd="2" destOrd="0" presId="urn:microsoft.com/office/officeart/2005/8/layout/hierarchy1"/>
    <dgm:cxn modelId="{584B3765-F8EE-4F45-8C58-1C8A8BA8CEAF}" type="presParOf" srcId="{D921AC9E-88EF-4BA5-BB27-A8EB9EBF2826}" destId="{50D717F7-B453-41D5-AF30-941BF8ACBDAD}" srcOrd="3" destOrd="0" presId="urn:microsoft.com/office/officeart/2005/8/layout/hierarchy1"/>
    <dgm:cxn modelId="{2E2EBE49-6312-417E-8DDD-16E6E29FE314}" type="presParOf" srcId="{50D717F7-B453-41D5-AF30-941BF8ACBDAD}" destId="{A94455DC-D9CB-4D63-BB69-5F02B22BB462}" srcOrd="0" destOrd="0" presId="urn:microsoft.com/office/officeart/2005/8/layout/hierarchy1"/>
    <dgm:cxn modelId="{4C70831B-37C9-42D6-9EE7-71A258CFB96A}" type="presParOf" srcId="{A94455DC-D9CB-4D63-BB69-5F02B22BB462}" destId="{3A9FC4F1-5A27-4685-8237-1F6FC6DA24A3}" srcOrd="0" destOrd="0" presId="urn:microsoft.com/office/officeart/2005/8/layout/hierarchy1"/>
    <dgm:cxn modelId="{94341789-86BE-47A6-ACA3-3C4D88F93DCE}" type="presParOf" srcId="{A94455DC-D9CB-4D63-BB69-5F02B22BB462}" destId="{7DAAB49D-90AA-457C-A2F9-8A52E2846375}" srcOrd="1" destOrd="0" presId="urn:microsoft.com/office/officeart/2005/8/layout/hierarchy1"/>
    <dgm:cxn modelId="{9C686316-0FDF-4A57-A0FF-80C9E0F63585}" type="presParOf" srcId="{50D717F7-B453-41D5-AF30-941BF8ACBDAD}" destId="{8FA709FD-E1CC-4D80-A681-5722D4EE78B4}" srcOrd="1" destOrd="0" presId="urn:microsoft.com/office/officeart/2005/8/layout/hierarchy1"/>
    <dgm:cxn modelId="{AA22B5B1-A9FC-415F-9791-5C5E9AA15DE6}" type="presParOf" srcId="{B8E475BC-5060-4165-BF4C-955812617A65}" destId="{2DC0168D-8D16-4A24-BA30-ADDAB16CFD6C}" srcOrd="2" destOrd="0" presId="urn:microsoft.com/office/officeart/2005/8/layout/hierarchy1"/>
    <dgm:cxn modelId="{44FC8DD8-B232-4B59-8FA4-4F365BE9960C}" type="presParOf" srcId="{B8E475BC-5060-4165-BF4C-955812617A65}" destId="{07ACE108-6743-493A-8429-6F9ED6899E02}" srcOrd="3" destOrd="0" presId="urn:microsoft.com/office/officeart/2005/8/layout/hierarchy1"/>
    <dgm:cxn modelId="{23EBE485-3EF7-4578-866C-9A3D0EFEA001}" type="presParOf" srcId="{07ACE108-6743-493A-8429-6F9ED6899E02}" destId="{958E7189-B253-42EA-95E2-FD09A8F21EF8}" srcOrd="0" destOrd="0" presId="urn:microsoft.com/office/officeart/2005/8/layout/hierarchy1"/>
    <dgm:cxn modelId="{EDFDEAC7-B736-4A21-90A2-24AAF1CE1608}" type="presParOf" srcId="{958E7189-B253-42EA-95E2-FD09A8F21EF8}" destId="{B68534D8-3202-452D-954F-8E5247DB4048}" srcOrd="0" destOrd="0" presId="urn:microsoft.com/office/officeart/2005/8/layout/hierarchy1"/>
    <dgm:cxn modelId="{26C1BF31-06A3-46A2-BC99-B327D14D5B9A}" type="presParOf" srcId="{958E7189-B253-42EA-95E2-FD09A8F21EF8}" destId="{52A811E5-C375-4C48-80D2-24D00F5CD546}" srcOrd="1" destOrd="0" presId="urn:microsoft.com/office/officeart/2005/8/layout/hierarchy1"/>
    <dgm:cxn modelId="{C7CEDD9C-585E-4A54-8961-2A6CBB2551D0}" type="presParOf" srcId="{07ACE108-6743-493A-8429-6F9ED6899E02}" destId="{A1E085B9-1529-4613-A221-8DAB7E62750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16/10/2017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DC84B5-ABDA-4035-AE90-201B820FDE1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470923-B58C-49EA-B25B-17DD72755D5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A763D-2377-497D-B286-CB371D14DDC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CD2F9-C36A-494D-BE84-944A467C84D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4C3F-DB19-4B2F-AEE5-75CC8B5EBD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A8F09-C3FF-439F-ABBA-DFEA7E10416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ADB6-003A-43BF-A49F-D2353A24058A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E596-EE6A-4120-B24C-7A7EF10C5E53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47BFE-9C3D-4486-9B16-CA9A6B7185A6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D0DA-53A3-406D-8C27-6FE4B7378A01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F745-F45D-411E-9654-E0C8E2C622D7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8B1E-03F5-4983-85A6-98879271A9C4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3C20-CD54-493C-8957-01D6490689F0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7C6D-D07C-4552-954C-410824C0639A}" type="datetime1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4E7F-8CD2-4521-BFAD-F93610E73321}" type="datetime1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EBBA-6741-40BC-95C8-6440F2C2A1D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1D58-9EE4-4F6C-9A85-DCD748EFDDE4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9C4240-48FC-4A05-A9B1-64ABD180CDD4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886200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PENDEKATAN SIFAT </a:t>
            </a:r>
            <a:endParaRPr lang="id-ID" sz="24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(</a:t>
            </a:r>
            <a:r>
              <a:rPr lang="id-ID" sz="2400" b="1" i="1" dirty="0" smtClean="0">
                <a:solidFill>
                  <a:schemeClr val="bg1"/>
                </a:solidFill>
              </a:rPr>
              <a:t>TRAITS THEORY</a:t>
            </a:r>
            <a:r>
              <a:rPr lang="id-ID" sz="2400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Allport, Eysenck, </a:t>
            </a:r>
            <a:r>
              <a:rPr lang="id-ID" sz="2400" b="1" dirty="0" smtClean="0">
                <a:solidFill>
                  <a:schemeClr val="bg1"/>
                </a:solidFill>
              </a:rPr>
              <a:t>Cattell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D23D4-C189-4B89-B040-349E32AE0EE3}" type="datetime1">
              <a:rPr lang="en-US" smtClean="0"/>
              <a:t>10/16/2017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600" dirty="0" smtClean="0"/>
              <a:t>Struktur Kepribadian menurut Allport</a:t>
            </a:r>
            <a:endParaRPr lang="id-ID" sz="36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Pentingnya “Disposisi personal” (sifat individu):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>
                <a:sym typeface="Wingdings" pitchFamily="2" charset="2"/>
              </a:rPr>
              <a:t>Ada 3 tingkatan: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1800" dirty="0" smtClean="0">
                <a:sym typeface="Wingdings" pitchFamily="2" charset="2"/>
              </a:rPr>
              <a:t>Disposisi esensial (</a:t>
            </a:r>
            <a:r>
              <a:rPr lang="id-ID" sz="1800" b="1" i="1" dirty="0" smtClean="0">
                <a:sym typeface="Wingdings" pitchFamily="2" charset="2"/>
              </a:rPr>
              <a:t>cardinal trait</a:t>
            </a:r>
            <a:r>
              <a:rPr lang="id-ID" sz="1800" dirty="0" smtClean="0">
                <a:sym typeface="Wingdings" pitchFamily="2" charset="2"/>
              </a:rPr>
              <a:t>)  karakteristik yg sangat menyolok yg tdk bisa disembunyikan &amp; memengaruhi setiap tindakan.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1800" dirty="0" smtClean="0">
                <a:sym typeface="Wingdings" pitchFamily="2" charset="2"/>
              </a:rPr>
              <a:t>Disposisi sentral (</a:t>
            </a:r>
            <a:r>
              <a:rPr lang="id-ID" sz="1800" b="1" i="1" dirty="0" smtClean="0">
                <a:sym typeface="Wingdings" pitchFamily="2" charset="2"/>
              </a:rPr>
              <a:t>central trait</a:t>
            </a:r>
            <a:r>
              <a:rPr lang="id-ID" sz="1800" dirty="0" smtClean="0">
                <a:sym typeface="Wingdings" pitchFamily="2" charset="2"/>
              </a:rPr>
              <a:t>)  biasanya 5-10 sifat individual yg membuat seseorang menjadi unik dan berperilaku dalam cara tertentu dalam satu rentang situasi.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1800" dirty="0" smtClean="0">
                <a:sym typeface="Wingdings" pitchFamily="2" charset="2"/>
              </a:rPr>
              <a:t>Disposisi Sekunder (</a:t>
            </a:r>
            <a:r>
              <a:rPr lang="id-ID" sz="1800" b="1" i="1" dirty="0" smtClean="0">
                <a:sym typeface="Wingdings" pitchFamily="2" charset="2"/>
              </a:rPr>
              <a:t>secondary trait</a:t>
            </a:r>
            <a:r>
              <a:rPr lang="id-ID" sz="1800" dirty="0" smtClean="0">
                <a:sym typeface="Wingdings" pitchFamily="2" charset="2"/>
              </a:rPr>
              <a:t>)  sifat umum, kecenderungan untuk berperilaku dengan cara tertentu yg relevan dg beberapa situasi.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>
                <a:sym typeface="Wingdings" pitchFamily="2" charset="2"/>
              </a:rPr>
              <a:t>Sifatnya: dinamis. </a:t>
            </a:r>
            <a:endParaRPr lang="id-ID" sz="20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id-ID" sz="2800" dirty="0" smtClean="0">
                <a:sym typeface="Wingdings" pitchFamily="2" charset="2"/>
              </a:rPr>
              <a:t>Proprium: karakteristik “keunikan individu”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>
                <a:sym typeface="Wingdings" pitchFamily="2" charset="2"/>
              </a:rPr>
              <a:t>Perilaku &amp; karakteristik yg hangat, sentral &amp; penting dlm hidup seseorang.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>
                <a:sym typeface="Wingdings" pitchFamily="2" charset="2"/>
              </a:rPr>
              <a:t>Mencakup aspek-aspek kehidupan yg dianggap penting bagi konsep identitas &amp; pengembangan diri.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4E74C0-FF4C-4A8F-BEEC-5370B6DDA210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Proses Kepribadian menurut Allport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355600" indent="-355600" eaLnBrk="1" hangingPunct="1"/>
            <a:r>
              <a:rPr lang="id-ID" dirty="0" smtClean="0"/>
              <a:t>Motivasi</a:t>
            </a:r>
          </a:p>
          <a:p>
            <a:pPr marL="952500" lvl="1" indent="-495300" eaLnBrk="1" hangingPunct="1"/>
            <a:r>
              <a:rPr lang="id-ID" dirty="0" smtClean="0"/>
              <a:t>Motif: SAAT ini (bukan masa lalu)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sz="2000" dirty="0" smtClean="0">
                <a:sym typeface="Wingdings" pitchFamily="2" charset="2"/>
              </a:rPr>
              <a:t>berupa otonomi fungsional utk mencari tujuan-tujuan baru.</a:t>
            </a:r>
          </a:p>
          <a:p>
            <a:pPr marL="1333500" lvl="2" indent="-419100" eaLnBrk="1" hangingPunct="1"/>
            <a:r>
              <a:rPr lang="id-ID" sz="1800" dirty="0" smtClean="0"/>
              <a:t>Motif yg secara fungsional otonom</a:t>
            </a:r>
            <a:r>
              <a:rPr lang="id-ID" sz="1800" dirty="0" smtClean="0">
                <a:sym typeface="Wingdings" pitchFamily="2" charset="2"/>
              </a:rPr>
              <a:t> bersifat kekinian, individual dan </a:t>
            </a:r>
            <a:r>
              <a:rPr lang="id-ID" sz="1800" i="1" dirty="0" smtClean="0">
                <a:sym typeface="Wingdings" pitchFamily="2" charset="2"/>
              </a:rPr>
              <a:t>independent</a:t>
            </a:r>
            <a:r>
              <a:rPr lang="id-ID" sz="1800" dirty="0" smtClean="0">
                <a:sym typeface="Wingdings" pitchFamily="2" charset="2"/>
              </a:rPr>
              <a:t>.</a:t>
            </a:r>
            <a:endParaRPr lang="id-ID" sz="1800" dirty="0" smtClean="0"/>
          </a:p>
          <a:p>
            <a:pPr marL="952500" lvl="1" indent="-495300" eaLnBrk="1" hangingPunct="1"/>
            <a:r>
              <a:rPr lang="id-ID" dirty="0" smtClean="0"/>
              <a:t>“SADAR” apa yg dikerjakan</a:t>
            </a:r>
          </a:p>
          <a:p>
            <a:pPr marL="952500" lvl="1" indent="-495300" eaLnBrk="1" hangingPunct="1"/>
            <a:r>
              <a:rPr lang="id-ID" dirty="0" smtClean="0"/>
              <a:t>mengerti “WHY” (alasan melakukan)</a:t>
            </a:r>
          </a:p>
          <a:p>
            <a:pPr marL="952500" lvl="1" indent="-495300" eaLnBrk="1" hangingPunct="1"/>
            <a:endParaRPr lang="en-US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2FCF78-5057-4F92-9E02-6FD99F833A48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8 </a:t>
            </a:r>
            <a:r>
              <a:rPr lang="id-ID" sz="2700" dirty="0" smtClean="0"/>
              <a:t>Proses yg secara fungsional otonom:</a:t>
            </a:r>
          </a:p>
          <a:p>
            <a:pPr lvl="1" eaLnBrk="1" hangingPunct="1"/>
            <a:r>
              <a:rPr lang="id-ID" sz="2200" dirty="0" smtClean="0"/>
              <a:t>Dorongan biologis: makan, tidur, dll.</a:t>
            </a:r>
          </a:p>
          <a:p>
            <a:pPr lvl="1" eaLnBrk="1" hangingPunct="1"/>
            <a:r>
              <a:rPr lang="id-ID" sz="2200" dirty="0" smtClean="0"/>
              <a:t>Motif yg berkaitan dg pereduksian dorongan dasar.</a:t>
            </a:r>
          </a:p>
          <a:p>
            <a:pPr lvl="1" eaLnBrk="1" hangingPunct="1"/>
            <a:r>
              <a:rPr lang="id-ID" sz="2200" dirty="0" smtClean="0"/>
              <a:t>Tindakan refleks.</a:t>
            </a:r>
          </a:p>
          <a:p>
            <a:pPr lvl="1" eaLnBrk="1" hangingPunct="1"/>
            <a:r>
              <a:rPr lang="id-ID" sz="2200" dirty="0" smtClean="0"/>
              <a:t>Kelengkapan dasar: fisik, inteligensi, temperamen.</a:t>
            </a:r>
          </a:p>
          <a:p>
            <a:pPr lvl="1" eaLnBrk="1" hangingPunct="1"/>
            <a:r>
              <a:rPr lang="id-ID" sz="2200" dirty="0" smtClean="0"/>
              <a:t>Kebiasaan yg terbentuk di dlm proses.</a:t>
            </a:r>
          </a:p>
          <a:p>
            <a:pPr lvl="1" eaLnBrk="1" hangingPunct="1"/>
            <a:r>
              <a:rPr lang="id-ID" sz="2200" dirty="0" smtClean="0"/>
              <a:t>Pola-pola perilaku yg memerlukan penguatan.</a:t>
            </a:r>
          </a:p>
          <a:p>
            <a:pPr lvl="1" eaLnBrk="1" hangingPunct="1"/>
            <a:r>
              <a:rPr lang="id-ID" sz="2200" dirty="0" smtClean="0"/>
              <a:t>Sublimasi yg terikat kpd hasrat seksual kanak-kanak.</a:t>
            </a:r>
          </a:p>
          <a:p>
            <a:pPr lvl="1" eaLnBrk="1" hangingPunct="1"/>
            <a:r>
              <a:rPr lang="id-ID" sz="2200" dirty="0" smtClean="0"/>
              <a:t>Sejumlah simtom neurotik / patologis.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CB153-83C1-43E9-BAE4-44FB653CFAB5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Pertumbuhan &amp; Perkembangan Kepribadian menurut Allport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Lahir – 3 th </a:t>
            </a:r>
            <a:r>
              <a:rPr lang="id-ID" sz="2800" dirty="0" smtClean="0">
                <a:sym typeface="Wingdings" pitchFamily="2" charset="2"/>
              </a:rPr>
              <a:t> membangun kesadaran diri</a:t>
            </a:r>
            <a:endParaRPr lang="id-ID" sz="2800" dirty="0" smtClean="0"/>
          </a:p>
          <a:p>
            <a:pPr eaLnBrk="1" hangingPunct="1"/>
            <a:r>
              <a:rPr lang="id-ID" sz="2800" dirty="0" smtClean="0"/>
              <a:t>3 – 6 th </a:t>
            </a:r>
            <a:r>
              <a:rPr lang="id-ID" sz="2800" dirty="0" smtClean="0">
                <a:sym typeface="Wingdings" pitchFamily="2" charset="2"/>
              </a:rPr>
              <a:t> perluasan diri &amp; gambaran diri</a:t>
            </a:r>
            <a:endParaRPr lang="id-ID" sz="2800" dirty="0" smtClean="0"/>
          </a:p>
          <a:p>
            <a:pPr eaLnBrk="1" hangingPunct="1"/>
            <a:r>
              <a:rPr lang="id-ID" sz="2800" dirty="0" smtClean="0"/>
              <a:t>6 – 12 th </a:t>
            </a:r>
            <a:r>
              <a:rPr lang="id-ID" sz="2800" dirty="0" smtClean="0">
                <a:sym typeface="Wingdings" pitchFamily="2" charset="2"/>
              </a:rPr>
              <a:t> kesadaran diri</a:t>
            </a:r>
            <a:endParaRPr lang="id-ID" sz="2800" dirty="0" smtClean="0"/>
          </a:p>
          <a:p>
            <a:pPr eaLnBrk="1" hangingPunct="1"/>
            <a:r>
              <a:rPr lang="id-ID" sz="2800" dirty="0" smtClean="0"/>
              <a:t>&gt; 12 th (remaja, dst)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i="1" dirty="0" smtClean="0">
                <a:sym typeface="Wingdings" pitchFamily="2" charset="2"/>
              </a:rPr>
              <a:t>propriate striving </a:t>
            </a:r>
            <a:r>
              <a:rPr lang="id-ID" sz="2800" dirty="0" smtClean="0">
                <a:sym typeface="Wingdings" pitchFamily="2" charset="2"/>
              </a:rPr>
              <a:t>(tujuan &amp; rencana masa depan)</a:t>
            </a:r>
            <a:endParaRPr lang="id-ID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09415-5317-4710-8DF4-5874B6882191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Psikopatologi.</a:t>
            </a:r>
          </a:p>
          <a:p>
            <a:r>
              <a:rPr lang="id-ID" sz="2400" dirty="0" smtClean="0"/>
              <a:t>Perkembangan yg tidak sehat secara psikologis, yakni yg berlawanan dengan kriteria </a:t>
            </a:r>
            <a:r>
              <a:rPr lang="id-ID" sz="2400" i="1" dirty="0" smtClean="0"/>
              <a:t>mature </a:t>
            </a:r>
            <a:r>
              <a:rPr lang="id-ID" sz="2400" dirty="0" smtClean="0"/>
              <a:t>(dewasa) menurut Allport. </a:t>
            </a:r>
          </a:p>
          <a:p>
            <a:endParaRPr lang="id-ID" sz="2400" dirty="0" smtClean="0"/>
          </a:p>
          <a:p>
            <a:pPr eaLnBrk="1" hangingPunct="1">
              <a:buNone/>
            </a:pPr>
            <a:r>
              <a:rPr lang="id-ID" dirty="0" smtClean="0"/>
              <a:t>Perubahan Perilaku/Terapi.</a:t>
            </a:r>
          </a:p>
          <a:p>
            <a:pPr eaLnBrk="1" hangingPunct="1"/>
            <a:r>
              <a:rPr lang="id-ID" sz="2400" dirty="0" smtClean="0"/>
              <a:t>Penggunaan prosedur “morfogenik” (yg khas individu)</a:t>
            </a:r>
          </a:p>
          <a:p>
            <a:pPr lvl="1" eaLnBrk="1" hangingPunct="1"/>
            <a:r>
              <a:rPr lang="id-ID" sz="2400" dirty="0" smtClean="0"/>
              <a:t>Mencari pola-pola perilaku dari catatan harian, surat-surat &amp; dokumen pribadi lainnya.</a:t>
            </a:r>
          </a:p>
          <a:p>
            <a:endParaRPr lang="id-ID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928C8-8B18-4335-AE9C-752DBC490654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HANS JURGEN EYSENCK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>
                <a:latin typeface="Arial" charset="0"/>
                <a:cs typeface="Arial" charset="0"/>
              </a:rPr>
              <a:t>Teorinya: Teori 3 faktor.</a:t>
            </a:r>
          </a:p>
          <a:p>
            <a:r>
              <a:rPr lang="id-ID" sz="2800" dirty="0" smtClean="0"/>
              <a:t>Perbedaan individual dalam kepribadian manusia adalah biologis, bukan hanya psikologis.</a:t>
            </a:r>
          </a:p>
          <a:p>
            <a:r>
              <a:rPr lang="id-ID" sz="2800" dirty="0" smtClean="0"/>
              <a:t>Perbedaan genetik menjadikan perbedaan struktural pada sistem saraf pusat, termasuk struktur otak, hormon, &amp; neurotransmiter </a:t>
            </a:r>
          </a:p>
          <a:p>
            <a:r>
              <a:rPr lang="id-ID" sz="2800" dirty="0" smtClean="0"/>
              <a:t>Perbedaan pada biologi menjadikan perbedaan pada tiga faktor kepribadian, yaitu: </a:t>
            </a:r>
            <a:r>
              <a:rPr lang="id-ID" sz="2800" i="1" dirty="0" smtClean="0"/>
              <a:t>Neurotisism, Extraversion, Psychotisism.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5B54A-927F-4F5D-889F-23A80F805939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id-ID" dirty="0" smtClean="0"/>
              <a:t>Pentingnya Analisis Faktor: </a:t>
            </a:r>
          </a:p>
          <a:p>
            <a:pPr lvl="1" eaLnBrk="1" hangingPunct="1"/>
            <a:r>
              <a:rPr lang="id-ID" dirty="0" smtClean="0"/>
              <a:t>Semula, 2 faktor keprib: </a:t>
            </a:r>
          </a:p>
          <a:p>
            <a:pPr lvl="2" eaLnBrk="1" hangingPunct="1"/>
            <a:r>
              <a:rPr lang="id-ID" dirty="0" smtClean="0"/>
              <a:t>Neurotisisme – Kestabilan emosi</a:t>
            </a:r>
          </a:p>
          <a:p>
            <a:pPr lvl="2" eaLnBrk="1" hangingPunct="1"/>
            <a:r>
              <a:rPr lang="id-ID" dirty="0" smtClean="0"/>
              <a:t>Ekstraversi – Introversi</a:t>
            </a:r>
          </a:p>
          <a:p>
            <a:pPr lvl="1" eaLnBrk="1" hangingPunct="1"/>
            <a:r>
              <a:rPr lang="id-ID" dirty="0" smtClean="0"/>
              <a:t>Menjadi 3 faktor, ada tambahan:</a:t>
            </a:r>
          </a:p>
          <a:p>
            <a:pPr lvl="2" eaLnBrk="1" hangingPunct="1"/>
            <a:r>
              <a:rPr lang="id-ID" dirty="0" smtClean="0"/>
              <a:t>Psikotisme – Superego</a:t>
            </a:r>
          </a:p>
          <a:p>
            <a:pPr eaLnBrk="1" hangingPunct="1"/>
            <a:r>
              <a:rPr lang="id-ID" dirty="0" smtClean="0"/>
              <a:t>Hirarki Organisasi Kepribadian:</a:t>
            </a:r>
          </a:p>
          <a:p>
            <a:pPr lvl="1" eaLnBrk="1" hangingPunct="1"/>
            <a:r>
              <a:rPr lang="id-ID" dirty="0" smtClean="0"/>
              <a:t>Tipe kepribadian</a:t>
            </a:r>
          </a:p>
          <a:p>
            <a:pPr lvl="2" eaLnBrk="1" hangingPunct="1"/>
            <a:r>
              <a:rPr lang="id-ID" dirty="0" smtClean="0"/>
              <a:t>Sifat-sifat</a:t>
            </a:r>
          </a:p>
          <a:p>
            <a:pPr lvl="3" eaLnBrk="1" hangingPunct="1"/>
            <a:r>
              <a:rPr lang="id-ID" sz="1800" dirty="0" smtClean="0"/>
              <a:t>Kebiasaan-kebiasaan.</a:t>
            </a:r>
          </a:p>
          <a:p>
            <a:pPr lvl="4" eaLnBrk="1" hangingPunct="1"/>
            <a:r>
              <a:rPr lang="id-ID" sz="1800" dirty="0" smtClean="0"/>
              <a:t>Tindakan-tindakan spesifik.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11C2F-2BD2-480C-AF3C-72D8D93E376B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Struktur Kepribadian menurut Eysenck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400" dirty="0" smtClean="0"/>
              <a:t>Teori 3 faktor: N, E, P </a:t>
            </a:r>
          </a:p>
          <a:p>
            <a:pPr eaLnBrk="1" hangingPunct="1"/>
            <a:r>
              <a:rPr lang="id-ID" sz="2400" dirty="0" smtClean="0"/>
              <a:t>Setiap dimensi bersifat </a:t>
            </a:r>
            <a:r>
              <a:rPr lang="id-ID" sz="2400" b="1" dirty="0" smtClean="0"/>
              <a:t>bipolar </a:t>
            </a:r>
            <a:r>
              <a:rPr lang="id-ID" sz="2400" dirty="0" smtClean="0"/>
              <a:t>(merentang ke dalam 2 kutub)</a:t>
            </a:r>
            <a:r>
              <a:rPr lang="id-ID" sz="2400" b="1" dirty="0" smtClean="0"/>
              <a:t>.</a:t>
            </a:r>
            <a:r>
              <a:rPr lang="id-ID" sz="2400" dirty="0" smtClean="0"/>
              <a:t> 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 flipV="1">
            <a:off x="3124200" y="35052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267200" y="3124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4267200" y="35052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00400" y="4343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267200" y="4343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267200" y="4343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V="1">
            <a:off x="4876800" y="40386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V="1">
            <a:off x="4267200" y="40386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5029200" y="3810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94325" y="38862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400" dirty="0" smtClean="0"/>
              <a:t>Subjek</a:t>
            </a:r>
            <a:endParaRPr lang="id-ID" sz="1400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470525" y="3214688"/>
            <a:ext cx="48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SE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098925" y="2681288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879725" y="3214688"/>
            <a:ext cx="280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803525" y="511968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4098925" y="56530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470525" y="5195888"/>
            <a:ext cx="328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765925" y="3765550"/>
            <a:ext cx="162095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Ket:</a:t>
            </a:r>
          </a:p>
          <a:p>
            <a:r>
              <a:rPr lang="id-ID" dirty="0" smtClean="0"/>
              <a:t>N: neurotisme</a:t>
            </a:r>
          </a:p>
          <a:p>
            <a:r>
              <a:rPr lang="id-ID" dirty="0" smtClean="0"/>
              <a:t>S: Stabilitas</a:t>
            </a:r>
          </a:p>
          <a:p>
            <a:r>
              <a:rPr lang="id-ID" dirty="0" smtClean="0"/>
              <a:t>P: Psikotisme</a:t>
            </a:r>
          </a:p>
          <a:p>
            <a:r>
              <a:rPr lang="id-ID" dirty="0" smtClean="0"/>
              <a:t>SE: Superego</a:t>
            </a:r>
          </a:p>
          <a:p>
            <a:r>
              <a:rPr lang="id-ID" dirty="0" smtClean="0"/>
              <a:t>E: Ekstraversi</a:t>
            </a:r>
          </a:p>
          <a:p>
            <a:r>
              <a:rPr lang="id-ID" dirty="0" smtClean="0"/>
              <a:t>I: Introversi</a:t>
            </a:r>
            <a:endParaRPr lang="id-ID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35626A-FDF8-4F89-B9A8-3A864DBD8539}" type="datetime1">
              <a:rPr lang="en-US" smtClean="0"/>
              <a:t>10/16/2017</a:t>
            </a:fld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Faktor N, E, P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id-ID" sz="2400" i="1" dirty="0" smtClean="0"/>
              <a:t>Neurotisism</a:t>
            </a:r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d-ID" sz="2000" dirty="0" smtClean="0"/>
              <a:t>Dimensi kepribadian yg ditentukan oleh stabilitas dan rendahnya tingkat kecemasan pd satu ujung, serta stabilitas dan tingginya tingkat kecemasan di sisi yg lain.</a:t>
            </a:r>
            <a:endParaRPr lang="id-ID" sz="2000" i="1" dirty="0" smtClean="0"/>
          </a:p>
          <a:p>
            <a:r>
              <a:rPr lang="id-ID" sz="2400" i="1" dirty="0" smtClean="0"/>
              <a:t>Extraversion </a:t>
            </a:r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d-ID" sz="2000" dirty="0" smtClean="0"/>
              <a:t>Dimensi kepribadian introversi-ekstraversi yg ditandai oleh kecenderungan untuk mudah bergaul, ramah, impulsif, dan berani mengambil resiko di satu ujung, dan kebalikannya pd ujung lainnya.</a:t>
            </a:r>
          </a:p>
          <a:p>
            <a:r>
              <a:rPr lang="id-ID" sz="2400" i="1" dirty="0" smtClean="0"/>
              <a:t>Psychotisism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000" dirty="0" smtClean="0"/>
              <a:t>Dimensi kepribadian yg ditentukan oleh kecenderungan untuk menyendiri, seklaigus tidak sensitif pd satu ujung dan menerima kebiasaan sosial dan perhatian kepada orang lain pd ujung yg lainnya.</a:t>
            </a:r>
          </a:p>
          <a:p>
            <a:pPr>
              <a:buNone/>
            </a:pPr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563F9-A693-4132-95A7-676CBAD02F77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Dimensi Kepribadian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4EF5CE51-136E-4E6F-A2BC-D2FE2F297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144862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3B8E4-D278-4461-90AE-D1CBCA7EA51B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Fokus bab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1981200"/>
            <a:ext cx="5486400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Tuliskan deskripsi kepribadian salah satu kenalan Anda!</a:t>
            </a:r>
          </a:p>
          <a:p>
            <a:pPr algn="ctr"/>
            <a:r>
              <a:rPr lang="id-ID" sz="3200" dirty="0" smtClean="0"/>
              <a:t> </a:t>
            </a:r>
          </a:p>
          <a:p>
            <a:pPr algn="ctr"/>
            <a:r>
              <a:rPr lang="id-ID" dirty="0" smtClean="0"/>
              <a:t>(tidak perlu disebutkan namanya)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0AC897-36B5-4EB8-A7CC-E895E81791A4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2819400" cy="350520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d-ID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id-ID" sz="2400" dirty="0" smtClean="0"/>
              <a:t>Skor tinggi:</a:t>
            </a:r>
          </a:p>
          <a:p>
            <a:pPr eaLnBrk="1" hangingPunct="1"/>
            <a:r>
              <a:rPr lang="id-ID" sz="2400" dirty="0" smtClean="0"/>
              <a:t>Ektroversi</a:t>
            </a:r>
          </a:p>
          <a:p>
            <a:pPr eaLnBrk="1" hangingPunct="1"/>
            <a:r>
              <a:rPr lang="id-ID" sz="2400" dirty="0" smtClean="0"/>
              <a:t>Neurotisme</a:t>
            </a:r>
          </a:p>
          <a:p>
            <a:pPr eaLnBrk="1" hangingPunct="1"/>
            <a:r>
              <a:rPr lang="id-ID" sz="2400" dirty="0" smtClean="0"/>
              <a:t>Psikotisme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495800" y="1905000"/>
            <a:ext cx="3505200" cy="39973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Skor Rendah: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Introversi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Stabilitas emosi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Superego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F5500-5C58-4B2F-AA33-E9E9E8BA8B7E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Contoh: Hirarki Organisasi Kepribadian </a:t>
            </a:r>
            <a:br>
              <a:rPr lang="id-ID" sz="3200" dirty="0" smtClean="0">
                <a:latin typeface="Arial" charset="0"/>
                <a:cs typeface="Arial" charset="0"/>
              </a:rPr>
            </a:br>
            <a:r>
              <a:rPr lang="id-ID" sz="3200" dirty="0" smtClean="0">
                <a:latin typeface="Arial" charset="0"/>
                <a:cs typeface="Arial" charset="0"/>
              </a:rPr>
              <a:t>dari Eysenck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4B462-56FC-45E3-B3E0-46086E73D343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RAYMOND  B. CATTEL</a:t>
            </a:r>
            <a:r>
              <a:rPr lang="id-ID" sz="3200" dirty="0" smtClean="0"/>
              <a:t>L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Lahir di Inggris.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Tokoh psikometri. </a:t>
            </a:r>
          </a:p>
          <a:p>
            <a:pPr eaLnBrk="1" hangingPunct="1">
              <a:lnSpc>
                <a:spcPct val="90000"/>
              </a:lnSpc>
            </a:pPr>
            <a:r>
              <a:rPr lang="id-ID" sz="2000" dirty="0" smtClean="0"/>
              <a:t>Berbeda dg Eysenck dlm 4 hal berikut: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				</a:t>
            </a:r>
            <a:r>
              <a:rPr lang="id-ID" sz="1800" b="1" dirty="0" smtClean="0"/>
              <a:t>Cattel			Eysenck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- Berfikir	:	- Induktif			- deduktif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- Sumber data:		- L, Q, T data		- Q data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- Sifat manusia:	- khusus, umum, 		- temperamen (cara),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				  sifat sumber 	   	   motivasi (knp),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				  indikator sifat 	   	   kemampuan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				  sifat permukaan 	  	   (brp cepat/jauh).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1800" dirty="0" smtClean="0"/>
              <a:t>- Faktor kepribadian			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id-ID" sz="1800" dirty="0" smtClean="0"/>
              <a:t>   yg diukur:		- 16 faktor		- 3 faktor (P, E, N)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id-ID" sz="1800" dirty="0" smtClean="0"/>
              <a:t>				- sejumlah besar  sifat	- tipe-tipe keprib.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id-ID" sz="1800" dirty="0" smtClean="0"/>
              <a:t>				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40B264-9532-4C9D-8BE9-C5740EF46485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Cattell’s Factorial Theory of Personality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Karya Cattell yg terkenal </a:t>
            </a:r>
            <a:r>
              <a:rPr lang="id-ID" sz="2200" i="1" dirty="0" smtClean="0">
                <a:latin typeface="Arial" charset="0"/>
                <a:cs typeface="Arial" charset="0"/>
              </a:rPr>
              <a:t>(16PF).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Teori ini merupakan satu sistem kepribadian yg didasarkan pd identifikasi terhadap ciri-ciri atau sifat-sifat pribadi, dan pengukurannya lewat analisis faktorial.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3352800"/>
            <a:ext cx="70104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Cattell mendefinisikan kepribadian sebagai segala sesuatu yg memungkinkan diperolehnya prediksi mengenai perbuatan apa yang akan dilakukan seseorang dalam situasi tertentu.</a:t>
            </a:r>
            <a:endParaRPr lang="id-ID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5590E-6AB6-40C3-8FD3-51AAA7D4144F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2800" i="1" dirty="0" smtClean="0"/>
              <a:t>16 </a:t>
            </a:r>
            <a:r>
              <a:rPr lang="en-US" sz="2800" i="1" dirty="0" smtClean="0"/>
              <a:t>Personality Factor</a:t>
            </a:r>
            <a:r>
              <a:rPr lang="id-ID" sz="2800" i="1" dirty="0" smtClean="0"/>
              <a:t> Cattell yg bersumber dari Q-Data</a:t>
            </a:r>
            <a:r>
              <a:rPr lang="id-ID" sz="2800" dirty="0" smtClean="0"/>
              <a:t>: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838200" y="1143000"/>
            <a:ext cx="7620000" cy="4983163"/>
          </a:xfrm>
        </p:spPr>
        <p:txBody>
          <a:bodyPr/>
          <a:lstStyle/>
          <a:p>
            <a:pPr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	</a:t>
            </a:r>
            <a:r>
              <a:rPr lang="id-ID" sz="1800" u="sng" dirty="0" smtClean="0">
                <a:latin typeface="Arial" charset="0"/>
                <a:cs typeface="Arial" charset="0"/>
              </a:rPr>
              <a:t>Kutub Kiri			Kutub Kanan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Hati-hati			- Ramah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Kurang Cerdas		- Lebih cerdas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Stabil, kekuatan ego		- Emosionalitas/neurotisme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Sederhana			- Asertif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Serius			- Ceria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Bijaksana			- Hati nurani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Malu				- Berani, suka berpetualang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Keras kepala			- Simpatik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Memercayai orang lain		- Mudah mencurigai orang lain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Praktis			- imajinatif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Jujur				- Licin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Tenang			- Gelisah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Konservatif			- </a:t>
            </a:r>
            <a:r>
              <a:rPr lang="id-ID" sz="1600" i="1" dirty="0" smtClean="0">
                <a:latin typeface="Arial" charset="0"/>
                <a:cs typeface="Arial" charset="0"/>
              </a:rPr>
              <a:t>Experimenting</a:t>
            </a:r>
          </a:p>
          <a:p>
            <a:pPr>
              <a:buNone/>
            </a:pPr>
            <a:r>
              <a:rPr lang="id-ID" sz="1600" i="1" dirty="0" smtClean="0">
                <a:latin typeface="Arial" charset="0"/>
                <a:cs typeface="Arial" charset="0"/>
              </a:rPr>
              <a:t>	- </a:t>
            </a:r>
            <a:r>
              <a:rPr lang="id-ID" sz="1600" dirty="0" smtClean="0">
                <a:latin typeface="Arial" charset="0"/>
                <a:cs typeface="Arial" charset="0"/>
              </a:rPr>
              <a:t>Tergantung kepada kelompok	- Puas diri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Tidak disiplin			- Terkontrol</a:t>
            </a:r>
          </a:p>
          <a:p>
            <a:pPr>
              <a:buNone/>
            </a:pPr>
            <a:r>
              <a:rPr lang="id-ID" sz="1600" dirty="0" smtClean="0">
                <a:latin typeface="Arial" charset="0"/>
                <a:cs typeface="Arial" charset="0"/>
              </a:rPr>
              <a:t>	- Rileks			- Tegang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AC713F-2096-475A-A5F0-C57E51B1B1A7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Jenis </a:t>
            </a:r>
            <a:r>
              <a:rPr lang="id-ID" sz="3200" i="1" dirty="0" smtClean="0">
                <a:latin typeface="Arial" charset="0"/>
                <a:cs typeface="Arial" charset="0"/>
              </a:rPr>
              <a:t>Traits </a:t>
            </a:r>
            <a:r>
              <a:rPr lang="id-ID" sz="3200" dirty="0" smtClean="0">
                <a:latin typeface="Arial" charset="0"/>
                <a:cs typeface="Arial" charset="0"/>
              </a:rPr>
              <a:t>(Sifat) menurut Cattell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>
                <a:latin typeface="Arial" charset="0"/>
                <a:cs typeface="Arial" charset="0"/>
              </a:rPr>
              <a:t>Elemen struktur dasar kepribadian menurut Cattell adalah Sifat, yg didefinisikan sebagai predisposisi. 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  <a:p>
            <a:r>
              <a:rPr lang="id-ID" sz="2400" dirty="0" smtClean="0">
                <a:latin typeface="Arial" charset="0"/>
                <a:cs typeface="Arial" charset="0"/>
              </a:rPr>
              <a:t>Di antara banyak perbedaan di antara sifat, ada 2 yg penting:</a:t>
            </a:r>
            <a:r>
              <a:rPr lang="id-ID" sz="2400" i="1" dirty="0" smtClean="0">
                <a:latin typeface="Arial" charset="0"/>
                <a:cs typeface="Arial" charset="0"/>
              </a:rPr>
              <a:t> </a:t>
            </a:r>
          </a:p>
          <a:p>
            <a:pPr marL="914400" lvl="1" indent="-457200">
              <a:buAutoNum type="arabicPeriod"/>
            </a:pPr>
            <a:r>
              <a:rPr lang="id-ID" sz="2000" dirty="0" smtClean="0">
                <a:latin typeface="Arial" charset="0"/>
                <a:cs typeface="Arial" charset="0"/>
              </a:rPr>
              <a:t>Perbedaan antara </a:t>
            </a:r>
            <a:r>
              <a:rPr lang="id-ID" sz="2000" i="1" dirty="0" smtClean="0">
                <a:latin typeface="Arial" charset="0"/>
                <a:cs typeface="Arial" charset="0"/>
              </a:rPr>
              <a:t>ability traits, temperament traits, </a:t>
            </a:r>
            <a:r>
              <a:rPr lang="id-ID" sz="2000" dirty="0" smtClean="0">
                <a:latin typeface="Arial" charset="0"/>
                <a:cs typeface="Arial" charset="0"/>
              </a:rPr>
              <a:t>dan</a:t>
            </a:r>
            <a:r>
              <a:rPr lang="id-ID" sz="2000" i="1" dirty="0" smtClean="0">
                <a:latin typeface="Arial" charset="0"/>
                <a:cs typeface="Arial" charset="0"/>
              </a:rPr>
              <a:t> dynamic traits. </a:t>
            </a:r>
            <a:r>
              <a:rPr lang="id-ID" sz="2000" dirty="0" smtClean="0">
                <a:latin typeface="Arial" charset="0"/>
                <a:cs typeface="Arial" charset="0"/>
              </a:rPr>
              <a:t>Ketiganya dipandang sebagai aspek utama kepribadian yg stabil.</a:t>
            </a:r>
          </a:p>
          <a:p>
            <a:pPr marL="914400" lvl="1" indent="-457200">
              <a:buAutoNum type="arabicPeriod"/>
            </a:pPr>
            <a:r>
              <a:rPr lang="id-ID" sz="2000" dirty="0" smtClean="0">
                <a:latin typeface="Arial" charset="0"/>
                <a:cs typeface="Arial" charset="0"/>
              </a:rPr>
              <a:t>Perbedaan antara </a:t>
            </a:r>
            <a:r>
              <a:rPr lang="id-ID" sz="2000" i="1" dirty="0" smtClean="0">
                <a:latin typeface="Arial" charset="0"/>
                <a:cs typeface="Arial" charset="0"/>
              </a:rPr>
              <a:t>surface traits</a:t>
            </a:r>
            <a:r>
              <a:rPr lang="id-ID" sz="2000" dirty="0" smtClean="0">
                <a:latin typeface="Arial" charset="0"/>
                <a:cs typeface="Arial" charset="0"/>
              </a:rPr>
              <a:t> (sifat permukaan) dan </a:t>
            </a:r>
            <a:r>
              <a:rPr lang="id-ID" sz="2000" i="1" dirty="0" smtClean="0">
                <a:latin typeface="Arial" charset="0"/>
                <a:cs typeface="Arial" charset="0"/>
              </a:rPr>
              <a:t>source traits</a:t>
            </a:r>
            <a:r>
              <a:rPr lang="id-ID" sz="2000" dirty="0" smtClean="0">
                <a:latin typeface="Arial" charset="0"/>
                <a:cs typeface="Arial" charset="0"/>
              </a:rPr>
              <a:t> (sifat asal, yg merepresentasikan fondasi kepribadian). 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F868AF-292A-49E8-9331-51172D83628B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2286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Ability traits.</a:t>
            </a: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1800" dirty="0" smtClean="0">
                <a:latin typeface="Arial" charset="0"/>
                <a:cs typeface="Arial" charset="0"/>
              </a:rPr>
              <a:t>Berhubungan dg keterampilan dan kemampuan yg memungkinkan individu berfungsi efektif. Contoh: kecerdasan.</a:t>
            </a:r>
            <a:endParaRPr lang="id-ID" sz="1800" i="1" dirty="0" smtClean="0">
              <a:latin typeface="Arial" charset="0"/>
              <a:cs typeface="Arial" charset="0"/>
            </a:endParaRP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Temperament traits</a:t>
            </a: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1800" dirty="0" smtClean="0">
                <a:latin typeface="Arial" charset="0"/>
                <a:cs typeface="Arial" charset="0"/>
              </a:rPr>
              <a:t>Berhubungan dg kehidupan emosional individu dan kualitas gaya perilaku.</a:t>
            </a:r>
            <a:endParaRPr lang="id-ID" sz="1800" i="1" dirty="0" smtClean="0">
              <a:latin typeface="Arial" charset="0"/>
              <a:cs typeface="Arial" charset="0"/>
            </a:endParaRP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Dynamic traits.</a:t>
            </a: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1800" dirty="0" smtClean="0">
                <a:latin typeface="Arial" charset="0"/>
                <a:cs typeface="Arial" charset="0"/>
              </a:rPr>
              <a:t>Berhubungan dg pergulatan, kehidupan motivasional dan tujuan yg penting bagi individu</a:t>
            </a:r>
            <a:r>
              <a:rPr lang="id-ID" sz="2000" dirty="0" smtClean="0">
                <a:latin typeface="Arial" charset="0"/>
                <a:cs typeface="Arial" charset="0"/>
              </a:rPr>
              <a:t>.</a:t>
            </a:r>
            <a:endParaRPr lang="id-ID" sz="2000" i="1" dirty="0" smtClean="0">
              <a:latin typeface="Arial" charset="0"/>
              <a:cs typeface="Arial" charset="0"/>
            </a:endParaRP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Surface traits</a:t>
            </a: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1800" dirty="0" smtClean="0">
                <a:latin typeface="Arial" charset="0"/>
                <a:cs typeface="Arial" charset="0"/>
              </a:rPr>
              <a:t>Mengekspresikan perilaku yg di level permukaan tampak berkaitan satu dg yg lain, tetapi faktanya tidak, dan tidak selalu memiliki penyebab yg sama.</a:t>
            </a:r>
            <a:endParaRPr lang="id-ID" sz="1800" i="1" dirty="0" smtClean="0">
              <a:latin typeface="Arial" charset="0"/>
              <a:cs typeface="Arial" charset="0"/>
            </a:endParaRPr>
          </a:p>
          <a:p>
            <a:pPr marL="355600" lvl="1" indent="-355600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Source traits</a:t>
            </a:r>
          </a:p>
          <a:p>
            <a:pPr marL="355600" lvl="1" indent="-355600">
              <a:buNone/>
            </a:pPr>
            <a:r>
              <a:rPr lang="id-ID" sz="2000" dirty="0" smtClean="0">
                <a:latin typeface="Arial" charset="0"/>
                <a:cs typeface="Arial" charset="0"/>
              </a:rPr>
              <a:t>	</a:t>
            </a:r>
            <a:r>
              <a:rPr lang="id-ID" sz="1800" dirty="0" smtClean="0">
                <a:latin typeface="Arial" charset="0"/>
                <a:cs typeface="Arial" charset="0"/>
              </a:rPr>
              <a:t>Mengekspresikan hubungan antara perilaku yg berbeda-beda, yg membentuk dimensi kepribadian tunggal yg independen.</a:t>
            </a:r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D53E2-7286-4407-B353-0C724521A0DC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Traits Theory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622663B6-96F3-4D4C-A1AF-3249565C6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256743"/>
              </p:ext>
            </p:extLst>
          </p:nvPr>
        </p:nvGraphicFramePr>
        <p:xfrm>
          <a:off x="533400" y="1524000"/>
          <a:ext cx="81534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0097CD-7F7F-48E0-9F67-E62969E2ADDE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Perkembangan kepribadian menurut Cattell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Proses perkembangan merupakan modifikasi </a:t>
            </a:r>
            <a:r>
              <a:rPr lang="id-ID" sz="2400" i="1" dirty="0" smtClean="0"/>
              <a:t>erg</a:t>
            </a:r>
            <a:r>
              <a:rPr lang="id-ID" sz="2400" dirty="0" smtClean="0"/>
              <a:t> (disposisi kepribadian yang dibawa sejak lahir, terdiri atas: kognitif, afektif, konatif), elaborasi </a:t>
            </a:r>
            <a:r>
              <a:rPr lang="id-ID" sz="2400" i="1" dirty="0" smtClean="0"/>
              <a:t>metaerg</a:t>
            </a:r>
            <a:r>
              <a:rPr lang="id-ID" sz="2400" dirty="0" smtClean="0"/>
              <a:t> (pengalaman atau sosiokultural), &amp; organisasi </a:t>
            </a:r>
            <a:r>
              <a:rPr lang="id-ID" sz="2400" i="1" dirty="0" smtClean="0"/>
              <a:t>self-structure</a:t>
            </a:r>
            <a:r>
              <a:rPr lang="id-ID" sz="2400" dirty="0" smtClean="0"/>
              <a:t> (mengatur &amp; mengintegrasikan).  </a:t>
            </a:r>
          </a:p>
          <a:p>
            <a:r>
              <a:rPr lang="id-ID" sz="2400" dirty="0" smtClean="0"/>
              <a:t>Gabungan faktor endogen (bawaan) &amp; faktor eksogen (pengalaman) menimbulkan perubahan atau perkembangan </a:t>
            </a:r>
            <a:r>
              <a:rPr lang="id-ID" sz="2400" dirty="0" smtClean="0">
                <a:sym typeface="Wingdings" pitchFamily="2" charset="2"/>
              </a:rPr>
              <a:t></a:t>
            </a:r>
            <a:r>
              <a:rPr lang="id-ID" sz="2400" i="1" dirty="0" smtClean="0">
                <a:sym typeface="Wingdings" pitchFamily="2" charset="2"/>
              </a:rPr>
              <a:t>dynamic cross road.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00373-1371-46D1-A889-CAE3F7590198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Apa yg Anda tuliskan?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PP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2438400"/>
            <a:ext cx="3960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i="1" dirty="0" smtClean="0"/>
              <a:t>Personality Traits</a:t>
            </a:r>
          </a:p>
          <a:p>
            <a:r>
              <a:rPr lang="id-ID" sz="2800" dirty="0" smtClean="0"/>
              <a:t>(sifat/ciri kepribadian)</a:t>
            </a:r>
            <a:endParaRPr lang="id-ID" sz="2800" dirty="0"/>
          </a:p>
        </p:txBody>
      </p:sp>
      <p:sp>
        <p:nvSpPr>
          <p:cNvPr id="8" name="Pentagon 7"/>
          <p:cNvSpPr/>
          <p:nvPr/>
        </p:nvSpPr>
        <p:spPr>
          <a:xfrm>
            <a:off x="762000" y="1143000"/>
            <a:ext cx="3416808" cy="457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id-ID" sz="2400" dirty="0" smtClean="0"/>
              <a:t>Ramah?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Baik?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Ceria?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Malas?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Humoris?</a:t>
            </a:r>
          </a:p>
          <a:p>
            <a:pPr>
              <a:buFont typeface="Wingdings" pitchFamily="2" charset="2"/>
              <a:buChar char="Ø"/>
            </a:pPr>
            <a:r>
              <a:rPr lang="id-ID" sz="2400" i="1" dirty="0" smtClean="0"/>
              <a:t> Moody?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Pemalu?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Judes?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Sensitif?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 Lucu?</a:t>
            </a:r>
          </a:p>
          <a:p>
            <a:r>
              <a:rPr lang="id-ID" sz="2400" dirty="0" smtClean="0"/>
              <a:t>dll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63444" y="3810000"/>
            <a:ext cx="44679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Perdebatannya:</a:t>
            </a:r>
          </a:p>
          <a:p>
            <a:pPr>
              <a:buFontTx/>
              <a:buChar char="-"/>
            </a:pPr>
            <a:r>
              <a:rPr lang="id-ID" dirty="0" smtClean="0"/>
              <a:t> Orang-orang berpikir bahwa </a:t>
            </a:r>
            <a:r>
              <a:rPr lang="id-ID" i="1" dirty="0" smtClean="0"/>
              <a:t>Traits/</a:t>
            </a:r>
            <a:r>
              <a:rPr lang="id-ID" dirty="0" smtClean="0"/>
              <a:t>sifat</a:t>
            </a:r>
          </a:p>
          <a:p>
            <a:r>
              <a:rPr lang="id-ID" dirty="0" smtClean="0"/>
              <a:t>   adalah sentral/pusat bagi kepribadian. </a:t>
            </a:r>
          </a:p>
          <a:p>
            <a:pPr>
              <a:buFontTx/>
              <a:buChar char="-"/>
            </a:pPr>
            <a:r>
              <a:rPr lang="id-ID" dirty="0" smtClean="0"/>
              <a:t> Bagi Periset, Traits/sifat merupakan unit </a:t>
            </a:r>
          </a:p>
          <a:p>
            <a:r>
              <a:rPr lang="id-ID" dirty="0" smtClean="0"/>
              <a:t>  utama kepribadian.Kepribadian bukan </a:t>
            </a:r>
          </a:p>
          <a:p>
            <a:r>
              <a:rPr lang="id-ID" dirty="0" smtClean="0"/>
              <a:t>  hanya sifat. </a:t>
            </a:r>
            <a:endParaRPr lang="id-ID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E36A-82CF-4156-AEA5-7E286F54E55E}" type="datetime1">
              <a:rPr lang="en-US" smtClean="0"/>
              <a:t>10/16/2017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Apa itu </a:t>
            </a:r>
            <a:r>
              <a:rPr lang="id-ID" sz="3200" i="1" dirty="0" smtClean="0">
                <a:latin typeface="Arial" charset="0"/>
                <a:cs typeface="Arial" charset="0"/>
              </a:rPr>
              <a:t>Traits </a:t>
            </a:r>
            <a:r>
              <a:rPr lang="id-ID" sz="3200" dirty="0" smtClean="0">
                <a:latin typeface="Arial" charset="0"/>
                <a:cs typeface="Arial" charset="0"/>
              </a:rPr>
              <a:t>atau Sifat Kepribadian?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id-ID" sz="2400" dirty="0" smtClean="0">
                <a:latin typeface="Arial" charset="0"/>
                <a:cs typeface="Arial" charset="0"/>
              </a:rPr>
              <a:t>Kecenderungan untuk berperilaku, merasa atau berpikir dg </a:t>
            </a:r>
            <a:r>
              <a:rPr lang="id-ID" sz="2400" u="sng" dirty="0" smtClean="0">
                <a:latin typeface="Arial" charset="0"/>
                <a:cs typeface="Arial" charset="0"/>
              </a:rPr>
              <a:t>cara tertentu</a:t>
            </a:r>
            <a:r>
              <a:rPr lang="id-ID" sz="2400" dirty="0" smtClean="0">
                <a:latin typeface="Arial" charset="0"/>
                <a:cs typeface="Arial" charset="0"/>
              </a:rPr>
              <a:t> sebagaimana diekspresikan individu pada </a:t>
            </a:r>
            <a:r>
              <a:rPr lang="id-ID" sz="2400" u="sng" dirty="0" smtClean="0">
                <a:latin typeface="Arial" charset="0"/>
                <a:cs typeface="Arial" charset="0"/>
              </a:rPr>
              <a:t>banyak situasi</a:t>
            </a:r>
            <a:r>
              <a:rPr lang="id-ID" sz="2400" dirty="0" smtClean="0">
                <a:latin typeface="Arial" charset="0"/>
                <a:cs typeface="Arial" charset="0"/>
              </a:rPr>
              <a:t> dg </a:t>
            </a:r>
            <a:r>
              <a:rPr lang="id-ID" sz="2400" u="sng" dirty="0" smtClean="0">
                <a:latin typeface="Arial" charset="0"/>
                <a:cs typeface="Arial" charset="0"/>
              </a:rPr>
              <a:t>pola konsisten</a:t>
            </a:r>
            <a:r>
              <a:rPr lang="id-ID" sz="2400" dirty="0" smtClean="0">
                <a:latin typeface="Arial" charset="0"/>
                <a:cs typeface="Arial" charset="0"/>
              </a:rPr>
              <a:t>, </a:t>
            </a:r>
            <a:endParaRPr lang="id-ID" sz="28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pPr marL="2865438" lvl="6" indent="0">
              <a:buNone/>
            </a:pPr>
            <a:r>
              <a:rPr lang="id-ID" sz="2400" dirty="0" smtClean="0">
                <a:latin typeface="Arial" charset="0"/>
                <a:cs typeface="Arial" charset="0"/>
              </a:rPr>
              <a:t>Artinya?</a:t>
            </a:r>
          </a:p>
          <a:p>
            <a:pPr marL="2865438" lvl="6" indent="0">
              <a:buNone/>
            </a:pPr>
            <a:r>
              <a:rPr lang="id-ID" sz="2400" dirty="0" smtClean="0">
                <a:latin typeface="Arial" charset="0"/>
                <a:cs typeface="Arial" charset="0"/>
              </a:rPr>
              <a:t>Orang tersebut cenderung bertindak “baik” dari waktu ke waktu, dan dari satu situasi ke situasi lainnya.</a:t>
            </a:r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838200" y="3124200"/>
            <a:ext cx="2209800" cy="2209800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Seseorang yg bersifat ”baik”</a:t>
            </a:r>
            <a:endParaRPr lang="id-ID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8C2256-EF12-446B-8B65-25F5A1779C58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Apa fungsi Sifat Kepribadian?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09600" y="1600200"/>
          <a:ext cx="6629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ight Brace 5"/>
          <p:cNvSpPr/>
          <p:nvPr/>
        </p:nvSpPr>
        <p:spPr>
          <a:xfrm>
            <a:off x="6858000" y="2057400"/>
            <a:ext cx="304800" cy="3200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7173359" y="33528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Perilaku</a:t>
            </a:r>
            <a:endParaRPr lang="id-ID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BCA47C-0EC8-4FB1-98EB-004B68C16ED0}" type="datetime1">
              <a:rPr lang="en-US" smtClean="0"/>
              <a:t>10/16/2017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Pandangan Umum yg disepakati para Ahli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Ada beberapa asumsi mendasar yg disepakati oleh para ahli, di antaranya adalah Allport, Cattell, Eysenck: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2286000"/>
            <a:ext cx="77724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/>
              <a:t>Asumsi Tentang teori </a:t>
            </a:r>
            <a:r>
              <a:rPr lang="id-ID" sz="2400" i="1" dirty="0" smtClean="0"/>
              <a:t>Traits: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Bahwa kepribadian dapat dicirikan berdasarkan kecenderungan konsisten dari individu yg bertindak, merasa, atau berpikir dg cara tertentu.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Ada hubungan langsung antara pelaksanaan tindakan dg sifat seseorang. 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Perilaku dan kepribadian manusia dapat diorganisasi ke dalam hirarki. Contoh: dalam teori dari Eysenck</a:t>
            </a:r>
          </a:p>
          <a:p>
            <a:pPr marL="342900" indent="-342900"/>
            <a:r>
              <a:rPr lang="id-ID" sz="2400" dirty="0" smtClean="0"/>
              <a:t>	(contoh teori EysenckLevel respons spesifik </a:t>
            </a:r>
            <a:r>
              <a:rPr lang="id-ID" sz="2400" dirty="0" smtClean="0">
                <a:sym typeface="Wingdings" pitchFamily="2" charset="2"/>
              </a:rPr>
              <a:t> level respons habitual  level sifat  Tipe Kepribadian).</a:t>
            </a:r>
            <a:endParaRPr lang="id-ID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2CF0B-AB85-442F-8E42-02B94ADCADB1}" type="datetime1">
              <a:rPr lang="en-US" smtClean="0"/>
              <a:t>10/16/2017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Gordon Willard </a:t>
            </a:r>
            <a:r>
              <a:rPr lang="id-ID" sz="3200" dirty="0" smtClean="0"/>
              <a:t>Allport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id-ID" sz="2800" dirty="0" smtClean="0"/>
              <a:t>Teorinya</a:t>
            </a:r>
            <a:r>
              <a:rPr lang="id-ID" sz="2800" i="1" dirty="0" smtClean="0"/>
              <a:t>: Humanistic Trait &amp; Self Theory.</a:t>
            </a:r>
          </a:p>
          <a:p>
            <a:pPr eaLnBrk="1" hangingPunct="1"/>
            <a:r>
              <a:rPr lang="id-ID" sz="2800" dirty="0" smtClean="0"/>
              <a:t>Penekanan pd “keunikan individu”.</a:t>
            </a:r>
          </a:p>
          <a:p>
            <a:pPr eaLnBrk="1" hangingPunct="1"/>
            <a:r>
              <a:rPr lang="id-ID" sz="2800" dirty="0" smtClean="0"/>
              <a:t>Hakekat manusia: optimistik.</a:t>
            </a:r>
          </a:p>
          <a:p>
            <a:pPr eaLnBrk="1" hangingPunct="1"/>
            <a:r>
              <a:rPr lang="id-ID" sz="2800" dirty="0" smtClean="0"/>
              <a:t>Metode: </a:t>
            </a:r>
            <a:r>
              <a:rPr lang="id-ID" sz="2800" i="1" dirty="0" smtClean="0"/>
              <a:t>Morfogenik </a:t>
            </a:r>
            <a:r>
              <a:rPr lang="id-ID" sz="1800" dirty="0" smtClean="0"/>
              <a:t>(data individual utk melihat pola-pola perilaku individu)</a:t>
            </a:r>
          </a:p>
          <a:p>
            <a:pPr eaLnBrk="1" hangingPunct="1"/>
            <a:r>
              <a:rPr lang="id-ID" sz="2800" dirty="0" smtClean="0">
                <a:sym typeface="Symbol" pitchFamily="18" charset="2"/>
              </a:rPr>
              <a:t>Konstruk teori: eklektis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1800" dirty="0" smtClean="0">
                <a:sym typeface="Wingdings" pitchFamily="2" charset="2"/>
              </a:rPr>
              <a:t>membenarkan &amp; menerima ide-ide dari berbagai sumber </a:t>
            </a:r>
            <a:r>
              <a:rPr lang="id-ID" sz="1800" dirty="0" smtClean="0">
                <a:sym typeface="Symbol" pitchFamily="18" charset="2"/>
              </a:rPr>
              <a:t>(dari teori Freud, Maslow, Rogers, Eysenck, Skinner, dll).</a:t>
            </a:r>
          </a:p>
          <a:p>
            <a:endParaRPr lang="id-ID" sz="2200" i="1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4724400"/>
            <a:ext cx="762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/>
              <a:t>Kepribadian: “Pengorganisasian dinamis dalam diri individu dimana sistem psikofisiknya  menentukan karakteristik perilaku dan pikirannya” (Allport, 1961).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A8DC36-FC4C-4445-B7AD-99EE7ED3F5C6}" type="datetime1">
              <a:rPr lang="en-US" smtClean="0"/>
              <a:t>10/16/2017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Allport menekankan pentingnya motivasi yg disadari. </a:t>
            </a:r>
          </a:p>
          <a:p>
            <a:pPr marL="349250" lvl="1" eaLnBrk="1" hangingPunct="1">
              <a:buFont typeface="Arial" pitchFamily="34" charset="0"/>
              <a:buChar char="•"/>
            </a:pPr>
            <a:r>
              <a:rPr lang="id-ID" dirty="0" smtClean="0"/>
              <a:t>Orang yang sehat </a:t>
            </a:r>
            <a:r>
              <a:rPr lang="id-ID" dirty="0" smtClean="0">
                <a:sym typeface="Wingdings" pitchFamily="2" charset="2"/>
              </a:rPr>
              <a:t> sadar dg </a:t>
            </a:r>
            <a:r>
              <a:rPr lang="id-ID" dirty="0" smtClean="0"/>
              <a:t>apa yg dikerjakan &amp; alasan mengerjakannya. </a:t>
            </a:r>
          </a:p>
          <a:p>
            <a:pPr lvl="1" eaLnBrk="1" hangingPunct="1"/>
            <a:endParaRPr lang="id-ID" dirty="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id-ID" dirty="0" smtClean="0"/>
              <a:t>Asumsi umum Allport ttg “pribadi dewasa”:</a:t>
            </a:r>
          </a:p>
          <a:p>
            <a:pPr marL="355600" indent="-355600" eaLnBrk="1" hangingPunct="1">
              <a:buFont typeface="Arial" pitchFamily="34" charset="0"/>
              <a:buChar char="•"/>
            </a:pPr>
            <a:r>
              <a:rPr lang="id-ID" sz="2800" dirty="0" smtClean="0"/>
              <a:t>Bersikap Proaktif.</a:t>
            </a:r>
          </a:p>
          <a:p>
            <a:pPr marL="355600" indent="-355600" eaLnBrk="1" hangingPunct="1">
              <a:buFont typeface="Arial" pitchFamily="34" charset="0"/>
              <a:buChar char="•"/>
            </a:pPr>
            <a:r>
              <a:rPr lang="id-ID" sz="2800" dirty="0" smtClean="0"/>
              <a:t>Didominasi oleh motif-motif yg disadari.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EC68E-0309-4092-9BE2-8C155E760A9C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2800" dirty="0" smtClean="0">
                <a:latin typeface="Arial" charset="0"/>
                <a:cs typeface="Arial" charset="0"/>
              </a:rPr>
              <a:t>7 Kriteria Kepribadian </a:t>
            </a:r>
            <a:r>
              <a:rPr lang="id-ID" sz="2800" i="1" dirty="0" smtClean="0">
                <a:latin typeface="Arial" charset="0"/>
                <a:cs typeface="Arial" charset="0"/>
              </a:rPr>
              <a:t>Mature</a:t>
            </a:r>
            <a:r>
              <a:rPr lang="id-ID" sz="2800" dirty="0" smtClean="0">
                <a:latin typeface="Arial" charset="0"/>
                <a:cs typeface="Arial" charset="0"/>
              </a:rPr>
              <a:t> (Dewasa) </a:t>
            </a:r>
            <a:br>
              <a:rPr lang="id-ID" sz="2800" dirty="0" smtClean="0">
                <a:latin typeface="Arial" charset="0"/>
                <a:cs typeface="Arial" charset="0"/>
              </a:rPr>
            </a:br>
            <a:r>
              <a:rPr lang="id-ID" sz="2800" dirty="0" smtClean="0">
                <a:latin typeface="Arial" charset="0"/>
                <a:cs typeface="Arial" charset="0"/>
              </a:rPr>
              <a:t>menurut Allport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Extension of the Sense of self.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Warm relating of self to others.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Emotional security.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Realistic perception.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Skills and assignments.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Self objectification: insight and humor.</a:t>
            </a:r>
          </a:p>
          <a:p>
            <a:pPr marL="514350" indent="-514350" eaLnBrk="1" hangingPunct="1">
              <a:buAutoNum type="arabicPeriod"/>
            </a:pPr>
            <a:r>
              <a:rPr lang="id-ID" sz="2800" i="1" dirty="0" smtClean="0"/>
              <a:t>Unifying philosophy of life</a:t>
            </a:r>
            <a:r>
              <a:rPr lang="id-ID" sz="2800" dirty="0" smtClean="0"/>
              <a:t>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D86642-39E8-47E3-B44B-7C390DF20D3C}" type="datetime1">
              <a:rPr lang="en-US" smtClean="0"/>
              <a:t>10/16/2017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win/prib/2017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1475</Words>
  <Application>Microsoft Office PowerPoint</Application>
  <PresentationFormat>On-screen Show (4:3)</PresentationFormat>
  <Paragraphs>358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Fokus bab</vt:lpstr>
      <vt:lpstr>Apa yg Anda tuliskan?</vt:lpstr>
      <vt:lpstr>Apa itu Traits atau Sifat Kepribadian?</vt:lpstr>
      <vt:lpstr>Apa fungsi Sifat Kepribadian?</vt:lpstr>
      <vt:lpstr>Pandangan Umum yg disepakati para Ahli</vt:lpstr>
      <vt:lpstr>Gordon Willard Allport</vt:lpstr>
      <vt:lpstr>Slide 8</vt:lpstr>
      <vt:lpstr>7 Kriteria Kepribadian Mature (Dewasa)  menurut Allport</vt:lpstr>
      <vt:lpstr>Struktur Kepribadian menurut Allport</vt:lpstr>
      <vt:lpstr>Proses Kepribadian menurut Allport</vt:lpstr>
      <vt:lpstr>Slide 12</vt:lpstr>
      <vt:lpstr>Pertumbuhan &amp; Perkembangan Kepribadian menurut Allport</vt:lpstr>
      <vt:lpstr>Slide 14</vt:lpstr>
      <vt:lpstr>HANS JURGEN EYSENCK</vt:lpstr>
      <vt:lpstr>Slide 16</vt:lpstr>
      <vt:lpstr>Struktur Kepribadian menurut Eysenck</vt:lpstr>
      <vt:lpstr>Faktor N, E, P</vt:lpstr>
      <vt:lpstr>Dimensi Kepribadian</vt:lpstr>
      <vt:lpstr>Slide 20</vt:lpstr>
      <vt:lpstr>Contoh: Hirarki Organisasi Kepribadian  dari Eysenck</vt:lpstr>
      <vt:lpstr>RAYMOND  B. CATTELL</vt:lpstr>
      <vt:lpstr>Cattell’s Factorial Theory of Personality</vt:lpstr>
      <vt:lpstr>16 Personality Factor Cattell yg bersumber dari Q-Data:</vt:lpstr>
      <vt:lpstr>Jenis Traits (Sifat) menurut Cattell</vt:lpstr>
      <vt:lpstr>Slide 26</vt:lpstr>
      <vt:lpstr>Traits Theory</vt:lpstr>
      <vt:lpstr>Perkembangan kepribadian menurut Cattell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246</cp:revision>
  <dcterms:created xsi:type="dcterms:W3CDTF">2010-08-24T06:47:44Z</dcterms:created>
  <dcterms:modified xsi:type="dcterms:W3CDTF">2017-10-16T15:41:37Z</dcterms:modified>
</cp:coreProperties>
</file>