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C561-E76E-4AEB-AB8F-DA2BC92E205A}" type="datetimeFigureOut">
              <a:rPr lang="id-ID" smtClean="0"/>
              <a:t>04/10/2017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0279-BB50-43E4-B109-124B755D6B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8B9E34-A1EF-4CF8-9CD5-99D287D6A0F2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EB31-A6A2-479F-81FF-12B7F15ADED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CC69-9FDD-4B1A-AB1B-FC162F69B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TUGAS PRESENTASI KELOMPOK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Mengidentifikasi variabel penelitian di bidang PIO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Mengidentifikasi masalah penelitian di bidang PIO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hasil-hasil penelitian di bidang PIO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KELOMPOK &amp;MATERI PRESENTASI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Peraturan :</a:t>
            </a:r>
          </a:p>
          <a:p>
            <a:r>
              <a:rPr lang="id-ID" sz="2200" dirty="0" smtClean="0">
                <a:latin typeface="Berlin Sans FB" pitchFamily="34" charset="0"/>
              </a:rPr>
              <a:t>Anggota Kelompok max 3 mahasiswa</a:t>
            </a:r>
          </a:p>
          <a:p>
            <a:r>
              <a:rPr lang="id-ID" sz="2200" dirty="0" smtClean="0">
                <a:latin typeface="Berlin Sans FB" pitchFamily="34" charset="0"/>
              </a:rPr>
              <a:t>Seluruh Anggota harus aktif</a:t>
            </a:r>
          </a:p>
          <a:p>
            <a:r>
              <a:rPr lang="id-ID" sz="2200" dirty="0" smtClean="0">
                <a:latin typeface="Berlin Sans FB" pitchFamily="34" charset="0"/>
              </a:rPr>
              <a:t>Dipilih  1 anggota yang menjadi presenter</a:t>
            </a:r>
          </a:p>
          <a:p>
            <a:r>
              <a:rPr lang="id-ID" sz="2200" dirty="0" smtClean="0">
                <a:latin typeface="Berlin Sans FB" pitchFamily="34" charset="0"/>
              </a:rPr>
              <a:t>Waktu Presentasi  10 menit/ kelompok</a:t>
            </a:r>
          </a:p>
          <a:p>
            <a:pPr>
              <a:buNone/>
            </a:pPr>
            <a:endParaRPr lang="id-ID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Tugas</a:t>
            </a:r>
          </a:p>
          <a:p>
            <a:r>
              <a:rPr lang="id-ID" sz="2200" dirty="0" smtClean="0">
                <a:latin typeface="Berlin Sans FB" pitchFamily="34" charset="0"/>
              </a:rPr>
              <a:t>Mencari  dan membaca secara lengkap 1 hasil penelitian di bidang PIO dari jurnal, skripsi, thesis, disertasi</a:t>
            </a:r>
          </a:p>
          <a:p>
            <a:r>
              <a:rPr lang="id-ID" sz="2200" dirty="0" smtClean="0">
                <a:latin typeface="Berlin Sans FB" pitchFamily="34" charset="0"/>
              </a:rPr>
              <a:t>Setelah membaca secara lengkap mahasiswa diwajibkan menuliskan hasil penelusuran tsb dengan format sebagai berikut</a:t>
            </a:r>
          </a:p>
          <a:p>
            <a:pPr marL="857250" lvl="1" indent="-457200">
              <a:buFont typeface="+mj-lt"/>
              <a:buAutoNum type="arabicParenR"/>
            </a:pPr>
            <a:r>
              <a:rPr lang="id-ID" sz="2200" dirty="0" smtClean="0">
                <a:latin typeface="Berlin Sans FB" pitchFamily="34" charset="0"/>
              </a:rPr>
              <a:t>	Cover : berisikan Judul Penelitian dan aggota kelompok</a:t>
            </a:r>
          </a:p>
          <a:p>
            <a:pPr marL="857250" lvl="1" indent="-457200">
              <a:buFont typeface="+mj-lt"/>
              <a:buAutoNum type="arabicParenR"/>
            </a:pPr>
            <a:r>
              <a:rPr lang="id-ID" sz="2200" dirty="0" smtClean="0">
                <a:latin typeface="Berlin Sans FB" pitchFamily="34" charset="0"/>
              </a:rPr>
              <a:t>	Latar Belakang Masalah</a:t>
            </a:r>
          </a:p>
          <a:p>
            <a:pPr marL="857250" lvl="1" indent="-457200">
              <a:buFont typeface="+mj-lt"/>
              <a:buAutoNum type="arabicParenR"/>
            </a:pPr>
            <a:r>
              <a:rPr lang="id-ID" sz="2200" dirty="0" smtClean="0">
                <a:latin typeface="Berlin Sans FB" pitchFamily="34" charset="0"/>
              </a:rPr>
              <a:t>	Teori yang digunakan dalam penelitian tsb</a:t>
            </a:r>
          </a:p>
          <a:p>
            <a:pPr marL="857250" lvl="1" indent="-457200">
              <a:buFont typeface="+mj-lt"/>
              <a:buAutoNum type="arabicParenR"/>
            </a:pPr>
            <a:r>
              <a:rPr lang="id-ID" sz="2200" dirty="0" smtClean="0">
                <a:latin typeface="Berlin Sans FB" pitchFamily="34" charset="0"/>
              </a:rPr>
              <a:t>	Hasil Penelitian</a:t>
            </a:r>
          </a:p>
          <a:p>
            <a:pPr marL="857250" lvl="1" indent="-457200">
              <a:buFont typeface="+mj-lt"/>
              <a:buAutoNum type="arabicParenR"/>
            </a:pPr>
            <a:r>
              <a:rPr lang="id-ID" sz="2200" dirty="0" smtClean="0">
                <a:latin typeface="Berlin Sans FB" pitchFamily="34" charset="0"/>
              </a:rPr>
              <a:t>	Sumber : nama jurnal, penulis skripsi/thesis/disertasi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Lanjutan....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Format Penulisan :</a:t>
            </a:r>
          </a:p>
          <a:p>
            <a:r>
              <a:rPr lang="id-ID" sz="2000" dirty="0" smtClean="0">
                <a:latin typeface="Berlin Sans FB" pitchFamily="34" charset="0"/>
              </a:rPr>
              <a:t>Margin kanan kiri 4 cm, atas 4 cm, kanan 3 cm, bawah 3 cm</a:t>
            </a:r>
          </a:p>
          <a:p>
            <a:r>
              <a:rPr lang="id-ID" sz="2000" dirty="0" smtClean="0">
                <a:latin typeface="Berlin Sans FB" pitchFamily="34" charset="0"/>
              </a:rPr>
              <a:t>Huruf : Times New Roman</a:t>
            </a:r>
          </a:p>
          <a:p>
            <a:r>
              <a:rPr lang="id-ID" sz="2000" dirty="0" smtClean="0">
                <a:latin typeface="Berlin Sans FB" pitchFamily="34" charset="0"/>
              </a:rPr>
              <a:t>Ukuran huruf 12</a:t>
            </a:r>
          </a:p>
          <a:p>
            <a:r>
              <a:rPr lang="id-ID" sz="2000" dirty="0" smtClean="0">
                <a:latin typeface="Berlin Sans FB" pitchFamily="34" charset="0"/>
              </a:rPr>
              <a:t>Spasi 2</a:t>
            </a:r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KEMAMPUAN AKHIR YANG DIHARAPKAN</vt:lpstr>
      <vt:lpstr>KELOMPOK &amp;MATERI PRESENTASI</vt:lpstr>
      <vt:lpstr>Lanjutan....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14 PRESENTASI TUGAS KELOMPOK</dc:title>
  <dc:creator>sulis</dc:creator>
  <cp:lastModifiedBy>psikologi</cp:lastModifiedBy>
  <cp:revision>3</cp:revision>
  <dcterms:created xsi:type="dcterms:W3CDTF">2013-01-31T07:45:53Z</dcterms:created>
  <dcterms:modified xsi:type="dcterms:W3CDTF">2017-10-04T02:54:37Z</dcterms:modified>
</cp:coreProperties>
</file>