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5F948F-7EA4-40B7-98B9-20773BECE7BD}" type="datetimeFigureOut">
              <a:rPr lang="id-ID" smtClean="0"/>
              <a:pPr/>
              <a:t>22/09/2013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41118A-D855-42DB-BD27-64ACAA383E7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0174"/>
            <a:ext cx="8229600" cy="1856818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PERTEMUAN 3</a:t>
            </a:r>
            <a:br>
              <a:rPr lang="id-ID" sz="2800" dirty="0" smtClean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3600" dirty="0" smtClean="0"/>
              <a:t>Presentasi Tugas Job Analysis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566124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dirty="0" smtClean="0"/>
              <a:t>SRI HASTUTI HANDAYANI, M.SI, PSI</a:t>
            </a:r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0984"/>
            <a:ext cx="8147248" cy="72376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Tugas Presentasi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5112568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id-ID" dirty="0" smtClean="0"/>
              <a:t>Tugas Kelompok (maksimum 2 orang)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Tentukan jabatan yang akan dianalisis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Tentukan Metode yang akan digunakan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Tentukan Informan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Pengumpulan Data Lapangan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Analisislah Job tsb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Breakdown sesuai format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Analisis KSAO yang dipersyaratkan utk tugas tsb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Presentasikan hasilnya dalam bentuk Power Point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PENGUMPULAN DATA /INFORMASI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1080" cy="4968552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id-ID" dirty="0" smtClean="0"/>
              <a:t>Job Title :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Informan :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Metode Pengumpulan Informasi :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Tempat/ Lokasi :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Waktu Pengambilan Data :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Tugas Utama :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Tugas Spesifik :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Aktivitas (Harian, Mingguan, Bulanan, dst):</a:t>
            </a:r>
          </a:p>
          <a:p>
            <a:pPr>
              <a:spcBef>
                <a:spcPts val="600"/>
              </a:spcBef>
            </a:pPr>
            <a:r>
              <a:rPr lang="id-ID" dirty="0" smtClean="0"/>
              <a:t>Peralatan yang Digunakan 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39784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chemeClr val="accent1"/>
                </a:solidFill>
              </a:rPr>
              <a:t>IDENTIFIKASI KSAO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3834712" cy="438912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buNone/>
            </a:pPr>
            <a:r>
              <a:rPr lang="id-ID" sz="4000" dirty="0" smtClean="0">
                <a:solidFill>
                  <a:schemeClr val="accent1"/>
                </a:solidFill>
              </a:rPr>
              <a:t>K-S-A-O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KNOWLEDGE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SKILL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ABILITY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OTHERS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1484784"/>
            <a:ext cx="3777080" cy="438912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3600" dirty="0" smtClean="0">
                <a:solidFill>
                  <a:schemeClr val="accent1"/>
                </a:solidFill>
              </a:rPr>
              <a:t>TASK</a:t>
            </a:r>
          </a:p>
          <a:p>
            <a:pPr>
              <a:buNone/>
            </a:pPr>
            <a:endParaRPr lang="en-US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KETENTUAN PRESENTASI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320480"/>
          </a:xfrm>
          <a:ln>
            <a:noFill/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id-ID" sz="2800" dirty="0" smtClean="0"/>
              <a:t>Presentasi </a:t>
            </a:r>
            <a:r>
              <a:rPr lang="id-ID" sz="2800" dirty="0" smtClean="0"/>
              <a:t>dibuat menarik, bentuk power point dan setiap anggota harus menguasai materi yg dipresentasikan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Anggota lain harus menyimak dan bertanya, memberikan masukan dan diperkenankan berdebat tetapi tidak menghakimi</a:t>
            </a:r>
          </a:p>
          <a:p>
            <a:pPr>
              <a:spcBef>
                <a:spcPts val="1200"/>
              </a:spcBef>
            </a:pPr>
            <a:r>
              <a:rPr lang="id-ID" sz="2800" dirty="0" smtClean="0"/>
              <a:t>Waktu presentasi 15 menit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137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PERTEMUAN 3  Presentasi Tugas Job Analysis</vt:lpstr>
      <vt:lpstr>Tugas Presentasi</vt:lpstr>
      <vt:lpstr>PENGUMPULAN DATA /INFORMASI</vt:lpstr>
      <vt:lpstr>IDENTIFIKASI KSAO</vt:lpstr>
      <vt:lpstr>KETENTUAN PRESENTASI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  Presentasi Tugas Job Analysis</dc:title>
  <dc:creator>Toshiba</dc:creator>
  <cp:lastModifiedBy>Toshiba</cp:lastModifiedBy>
  <cp:revision>2</cp:revision>
  <dcterms:created xsi:type="dcterms:W3CDTF">2013-09-22T12:09:29Z</dcterms:created>
  <dcterms:modified xsi:type="dcterms:W3CDTF">2013-09-22T12:30:48Z</dcterms:modified>
</cp:coreProperties>
</file>