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6B0C-7298-46D3-8790-0806A4E80DA1}" type="datetimeFigureOut">
              <a:rPr lang="id-ID" smtClean="0"/>
              <a:pPr/>
              <a:t>06/11/2013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A00D7-E700-4BBF-A696-BD6F073946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6B0C-7298-46D3-8790-0806A4E80DA1}" type="datetimeFigureOut">
              <a:rPr lang="id-ID" smtClean="0"/>
              <a:pPr/>
              <a:t>06/11/2013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A00D7-E700-4BBF-A696-BD6F073946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6B0C-7298-46D3-8790-0806A4E80DA1}" type="datetimeFigureOut">
              <a:rPr lang="id-ID" smtClean="0"/>
              <a:pPr/>
              <a:t>06/11/2013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A00D7-E700-4BBF-A696-BD6F073946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6B0C-7298-46D3-8790-0806A4E80DA1}" type="datetimeFigureOut">
              <a:rPr lang="id-ID" smtClean="0"/>
              <a:pPr/>
              <a:t>06/11/2013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A00D7-E700-4BBF-A696-BD6F073946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6B0C-7298-46D3-8790-0806A4E80DA1}" type="datetimeFigureOut">
              <a:rPr lang="id-ID" smtClean="0"/>
              <a:pPr/>
              <a:t>06/11/2013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A00D7-E700-4BBF-A696-BD6F073946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6B0C-7298-46D3-8790-0806A4E80DA1}" type="datetimeFigureOut">
              <a:rPr lang="id-ID" smtClean="0"/>
              <a:pPr/>
              <a:t>06/11/2013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A00D7-E700-4BBF-A696-BD6F073946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6B0C-7298-46D3-8790-0806A4E80DA1}" type="datetimeFigureOut">
              <a:rPr lang="id-ID" smtClean="0"/>
              <a:pPr/>
              <a:t>06/11/2013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A00D7-E700-4BBF-A696-BD6F073946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6B0C-7298-46D3-8790-0806A4E80DA1}" type="datetimeFigureOut">
              <a:rPr lang="id-ID" smtClean="0"/>
              <a:pPr/>
              <a:t>06/11/2013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A00D7-E700-4BBF-A696-BD6F073946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6B0C-7298-46D3-8790-0806A4E80DA1}" type="datetimeFigureOut">
              <a:rPr lang="id-ID" smtClean="0"/>
              <a:pPr/>
              <a:t>06/11/2013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A00D7-E700-4BBF-A696-BD6F073946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6B0C-7298-46D3-8790-0806A4E80DA1}" type="datetimeFigureOut">
              <a:rPr lang="id-ID" smtClean="0"/>
              <a:pPr/>
              <a:t>06/11/2013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A00D7-E700-4BBF-A696-BD6F073946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6B0C-7298-46D3-8790-0806A4E80DA1}" type="datetimeFigureOut">
              <a:rPr lang="id-ID" smtClean="0"/>
              <a:pPr/>
              <a:t>06/11/2013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A00D7-E700-4BBF-A696-BD6F073946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36B0C-7298-46D3-8790-0806A4E80DA1}" type="datetimeFigureOut">
              <a:rPr lang="id-ID" smtClean="0"/>
              <a:pPr/>
              <a:t>06/11/2013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A00D7-E700-4BBF-A696-BD6F0739468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658615"/>
          </a:xfrm>
        </p:spPr>
        <p:txBody>
          <a:bodyPr>
            <a:normAutofit/>
          </a:bodyPr>
          <a:lstStyle/>
          <a:p>
            <a:r>
              <a:rPr lang="id-ID" sz="2800" b="1" smtClean="0">
                <a:latin typeface="+mn-lt"/>
              </a:rPr>
              <a:t>PERTEMUAN 7</a:t>
            </a:r>
            <a:r>
              <a:rPr lang="id-ID" sz="2800" b="1" dirty="0" smtClean="0">
                <a:latin typeface="+mn-lt"/>
              </a:rPr>
              <a:t/>
            </a:r>
            <a:br>
              <a:rPr lang="id-ID" sz="2800" b="1" dirty="0" smtClean="0">
                <a:latin typeface="+mn-lt"/>
              </a:rPr>
            </a:br>
            <a:r>
              <a:rPr lang="id-ID" sz="2800" b="1" dirty="0" smtClean="0">
                <a:latin typeface="+mn-lt"/>
              </a:rPr>
              <a:t/>
            </a:r>
            <a:br>
              <a:rPr lang="id-ID" sz="2800" b="1" dirty="0" smtClean="0">
                <a:latin typeface="+mn-lt"/>
              </a:rPr>
            </a:br>
            <a:r>
              <a:rPr lang="id-ID" b="1" dirty="0" smtClean="0">
                <a:latin typeface="+mn-lt"/>
              </a:rPr>
              <a:t>ANALISIS KASUS</a:t>
            </a:r>
            <a:endParaRPr lang="en-US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5517232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 smtClean="0"/>
              <a:t>SRI HASTUTI HANDAYANI, M.SI, PSI</a:t>
            </a:r>
            <a:endParaRPr lang="id-ID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796908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PRESENTASI KELOMPOK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5040560"/>
          </a:xfrm>
          <a:ln>
            <a:noFill/>
          </a:ln>
        </p:spPr>
        <p:txBody>
          <a:bodyPr>
            <a:normAutofit fontScale="92500"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id-ID" dirty="0" smtClean="0"/>
              <a:t>1 Kelompok = maksimum 4 mahasiswa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id-ID" dirty="0" smtClean="0"/>
              <a:t>Kasus terlampir, silakan dibaca dengan seksama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id-ID" dirty="0" smtClean="0"/>
              <a:t>Diskusikan dengan anggota kelompok :</a:t>
            </a:r>
          </a:p>
          <a:p>
            <a:pPr marL="914400" lvl="1" indent="-514350">
              <a:spcBef>
                <a:spcPts val="1200"/>
              </a:spcBef>
              <a:buFont typeface="+mj-lt"/>
              <a:buAutoNum type="arabicPeriod"/>
            </a:pPr>
            <a:r>
              <a:rPr lang="id-ID" dirty="0" smtClean="0"/>
              <a:t>Identifikasi Masalah</a:t>
            </a:r>
          </a:p>
          <a:p>
            <a:pPr marL="914400" lvl="1" indent="-514350">
              <a:spcBef>
                <a:spcPts val="1200"/>
              </a:spcBef>
              <a:buFont typeface="+mj-lt"/>
              <a:buAutoNum type="arabicPeriod"/>
            </a:pPr>
            <a:r>
              <a:rPr lang="id-ID" dirty="0" smtClean="0"/>
              <a:t>Sumber Masalah</a:t>
            </a:r>
          </a:p>
          <a:p>
            <a:pPr marL="914400" lvl="1" indent="-514350">
              <a:spcBef>
                <a:spcPts val="1200"/>
              </a:spcBef>
              <a:buFont typeface="+mj-lt"/>
              <a:buAutoNum type="arabicPeriod"/>
            </a:pPr>
            <a:r>
              <a:rPr lang="id-ID" dirty="0" smtClean="0"/>
              <a:t>Analisislah dengan menggunakan berbagai teori</a:t>
            </a:r>
          </a:p>
          <a:p>
            <a:pPr marL="914400" lvl="1" indent="-514350">
              <a:spcBef>
                <a:spcPts val="1200"/>
              </a:spcBef>
              <a:buFont typeface="+mj-lt"/>
              <a:buAutoNum type="arabicPeriod"/>
            </a:pPr>
            <a:r>
              <a:rPr lang="id-ID" dirty="0" smtClean="0"/>
              <a:t>Kes</a:t>
            </a:r>
            <a:r>
              <a:rPr lang="id-ID" dirty="0" smtClean="0"/>
              <a:t>impulan </a:t>
            </a:r>
            <a:r>
              <a:rPr lang="id-ID" dirty="0" smtClean="0"/>
              <a:t>&amp; Rekomendasi untuk perusahaan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id-ID" dirty="0" smtClean="0"/>
              <a:t>Paparkan Hasil diskusi &amp; analisa kelompok dalam bentuk Power Point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39784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id-ID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KELOMPOK PENYANGGAH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id-ID" dirty="0" smtClean="0"/>
              <a:t>Kelompok lain harus aktif mengkritisi hasil analisa kelompok yg sedang presentasi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Setiap anggota kelompok harus aktif,  boleh mengajukan pertanyaan, pendapat, sanggahan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Kelompok penyaji harus merangkum seluruh masukan dari anggota kelompok lain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Waktu presentasi 5 menit, diskusi 10 menit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97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PERTEMUAN 7  ANALISIS KASUS</vt:lpstr>
      <vt:lpstr>PRESENTASI KELOMPOK</vt:lpstr>
      <vt:lpstr>KELOMPOK PENYANGGAH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8  ANALISIS KASUS PERBURUHAN</dc:title>
  <dc:creator>Toshiba</dc:creator>
  <cp:lastModifiedBy>Toshiba</cp:lastModifiedBy>
  <cp:revision>7</cp:revision>
  <dcterms:created xsi:type="dcterms:W3CDTF">2013-09-22T12:22:16Z</dcterms:created>
  <dcterms:modified xsi:type="dcterms:W3CDTF">2013-11-06T02:18:12Z</dcterms:modified>
</cp:coreProperties>
</file>