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9322-078C-4C11-AA5B-D614AECDCB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EF4-14A5-4372-9227-A62A1DEB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9322-078C-4C11-AA5B-D614AECDCB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EF4-14A5-4372-9227-A62A1DEB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9322-078C-4C11-AA5B-D614AECDCB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EF4-14A5-4372-9227-A62A1DEB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9322-078C-4C11-AA5B-D614AECDCB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EF4-14A5-4372-9227-A62A1DEB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9322-078C-4C11-AA5B-D614AECDCB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EF4-14A5-4372-9227-A62A1DEB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9322-078C-4C11-AA5B-D614AECDCB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EF4-14A5-4372-9227-A62A1DEB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9322-078C-4C11-AA5B-D614AECDCB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EF4-14A5-4372-9227-A62A1DEB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9322-078C-4C11-AA5B-D614AECDCB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EF4-14A5-4372-9227-A62A1DEB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9322-078C-4C11-AA5B-D614AECDCB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EF4-14A5-4372-9227-A62A1DEB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9322-078C-4C11-AA5B-D614AECDCB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EF4-14A5-4372-9227-A62A1DEB2A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9322-078C-4C11-AA5B-D614AECDCB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E13EF4-14A5-4372-9227-A62A1DEB2A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AE13EF4-14A5-4372-9227-A62A1DEB2A8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E5F9322-078C-4C11-AA5B-D614AECDCB3E}" type="datetimeFigureOut">
              <a:rPr lang="en-US" smtClean="0"/>
              <a:t>3/9/2017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PSIKOLOGI ABNORMAL - 1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YENY DURIANA WIJAYA, </a:t>
            </a:r>
            <a:r>
              <a:rPr lang="en-US" dirty="0" err="1" smtClean="0"/>
              <a:t>M.Psi</a:t>
            </a:r>
            <a:r>
              <a:rPr lang="en-US" dirty="0" smtClean="0"/>
              <a:t>., Psi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6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biopsikososial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Left-Right-Up Arrow 3"/>
          <p:cNvSpPr/>
          <p:nvPr/>
        </p:nvSpPr>
        <p:spPr>
          <a:xfrm rot="10800000">
            <a:off x="2133599" y="2286000"/>
            <a:ext cx="4038599" cy="11430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1" y="2442957"/>
            <a:ext cx="1343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Biologis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00800" y="2442957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psikologis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3429001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Sosial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94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&amp; ABNORMAL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Normalitas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(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normal,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sehat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normal)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Normalitas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diidealkan</a:t>
            </a:r>
            <a:r>
              <a:rPr lang="en-US" dirty="0" smtClean="0"/>
              <a:t> (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optimal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rata-rata)</a:t>
            </a:r>
          </a:p>
          <a:p>
            <a:r>
              <a:rPr lang="en-US" dirty="0" smtClean="0"/>
              <a:t>3. Normal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: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di </a:t>
            </a:r>
            <a:r>
              <a:rPr lang="en-US" dirty="0" err="1" smtClean="0"/>
              <a:t>lingkungannya</a:t>
            </a:r>
            <a:endParaRPr lang="en-US" dirty="0" smtClean="0"/>
          </a:p>
          <a:p>
            <a:r>
              <a:rPr lang="en-US" dirty="0" smtClean="0"/>
              <a:t>4. Normal </a:t>
            </a:r>
            <a:r>
              <a:rPr lang="en-US" dirty="0" err="1" smtClean="0"/>
              <a:t>sebagai</a:t>
            </a:r>
            <a:r>
              <a:rPr lang="en-US" dirty="0" smtClean="0"/>
              <a:t> rata-rata :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yang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normal </a:t>
            </a:r>
          </a:p>
          <a:p>
            <a:r>
              <a:rPr lang="en-US" dirty="0" smtClean="0"/>
              <a:t>5. Normal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adaptive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smtClean="0"/>
              <a:t>6. Normal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distres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: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tertekan</a:t>
            </a:r>
            <a:r>
              <a:rPr lang="en-US" dirty="0" smtClean="0"/>
              <a:t> yang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79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100" dirty="0" err="1" smtClean="0"/>
              <a:t>Sejarah</a:t>
            </a:r>
            <a:r>
              <a:rPr lang="en-US" sz="3100" dirty="0" smtClean="0"/>
              <a:t> </a:t>
            </a:r>
            <a:r>
              <a:rPr lang="en-US" sz="3100" dirty="0" err="1" smtClean="0"/>
              <a:t>abnormalitas</a:t>
            </a:r>
            <a:r>
              <a:rPr lang="en-US" sz="3100" dirty="0" smtClean="0"/>
              <a:t> &amp; </a:t>
            </a:r>
            <a:r>
              <a:rPr lang="en-US" sz="3100" dirty="0" err="1" smtClean="0"/>
              <a:t>penanganannya</a:t>
            </a:r>
            <a:r>
              <a:rPr lang="en-US" sz="3100" dirty="0" smtClean="0"/>
              <a:t>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Orang </a:t>
            </a:r>
            <a:r>
              <a:rPr lang="en-US" dirty="0" err="1" smtClean="0"/>
              <a:t>gila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orang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kerasukan</a:t>
            </a:r>
            <a:r>
              <a:rPr lang="en-US" dirty="0" smtClean="0"/>
              <a:t> </a:t>
            </a:r>
            <a:r>
              <a:rPr lang="en-US" dirty="0" err="1" smtClean="0"/>
              <a:t>setan</a:t>
            </a:r>
            <a:r>
              <a:rPr lang="en-US" dirty="0" smtClean="0"/>
              <a:t> :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18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RS mental </a:t>
            </a:r>
          </a:p>
          <a:p>
            <a:r>
              <a:rPr lang="en-US" dirty="0" smtClean="0"/>
              <a:t>Orang </a:t>
            </a:r>
            <a:r>
              <a:rPr lang="en-US" dirty="0" err="1" smtClean="0"/>
              <a:t>gila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org </a:t>
            </a:r>
            <a:r>
              <a:rPr lang="en-US" dirty="0" err="1" smtClean="0"/>
              <a:t>sakit</a:t>
            </a:r>
            <a:r>
              <a:rPr lang="en-US" dirty="0" smtClean="0"/>
              <a:t> (1826-1945)</a:t>
            </a:r>
          </a:p>
          <a:p>
            <a:r>
              <a:rPr lang="en-US" dirty="0" smtClean="0"/>
              <a:t>Orang </a:t>
            </a:r>
            <a:r>
              <a:rPr lang="en-US" dirty="0" err="1" smtClean="0"/>
              <a:t>gila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(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19 RS di AS &amp; INGGRIS 	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“moral </a:t>
            </a:r>
            <a:r>
              <a:rPr lang="en-US" dirty="0" err="1" smtClean="0"/>
              <a:t>tretment</a:t>
            </a:r>
            <a:r>
              <a:rPr lang="en-US" dirty="0" smtClean="0"/>
              <a:t>)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meditasi</a:t>
            </a:r>
            <a:r>
              <a:rPr lang="en-US" dirty="0" smtClean="0"/>
              <a:t>, </a:t>
            </a:r>
            <a:r>
              <a:rPr lang="en-US" dirty="0" err="1" smtClean="0"/>
              <a:t>pereawatan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mental : </a:t>
            </a:r>
            <a:r>
              <a:rPr lang="en-US" dirty="0" err="1" smtClean="0"/>
              <a:t>Kraeplin</a:t>
            </a:r>
            <a:r>
              <a:rPr lang="en-US" dirty="0" smtClean="0"/>
              <a:t> :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: </a:t>
            </a:r>
            <a:r>
              <a:rPr lang="en-US" dirty="0" err="1" smtClean="0"/>
              <a:t>Dmentia</a:t>
            </a:r>
            <a:r>
              <a:rPr lang="en-US" dirty="0" smtClean="0"/>
              <a:t> praecox (</a:t>
            </a:r>
            <a:r>
              <a:rPr lang="en-US" dirty="0" err="1" smtClean="0"/>
              <a:t>Sxhozoprhenia</a:t>
            </a:r>
            <a:r>
              <a:rPr lang="en-US" dirty="0" smtClean="0"/>
              <a:t>), manic </a:t>
            </a:r>
            <a:r>
              <a:rPr lang="en-US" dirty="0" err="1" smtClean="0"/>
              <a:t>depresive</a:t>
            </a:r>
            <a:r>
              <a:rPr lang="en-US" dirty="0" smtClean="0"/>
              <a:t>, </a:t>
            </a:r>
            <a:r>
              <a:rPr lang="en-US" dirty="0" err="1" smtClean="0"/>
              <a:t>psikosis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Eugen</a:t>
            </a:r>
            <a:r>
              <a:rPr lang="en-US" dirty="0" smtClean="0"/>
              <a:t> </a:t>
            </a:r>
            <a:r>
              <a:rPr lang="en-US" dirty="0" err="1" smtClean="0"/>
              <a:t>Bleuer</a:t>
            </a:r>
            <a:r>
              <a:rPr lang="en-US" dirty="0" smtClean="0"/>
              <a:t> (</a:t>
            </a:r>
            <a:r>
              <a:rPr lang="en-US" dirty="0" err="1" smtClean="0"/>
              <a:t>ketidakharmonisan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intelegensi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dimentia</a:t>
            </a:r>
            <a:r>
              <a:rPr lang="en-US" dirty="0" smtClean="0"/>
              <a:t> praecox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penyakit</a:t>
            </a:r>
            <a:r>
              <a:rPr lang="en-US" dirty="0" smtClean="0"/>
              <a:t> mental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. </a:t>
            </a:r>
            <a:r>
              <a:rPr lang="en-US" dirty="0" err="1" smtClean="0"/>
              <a:t>Psikogenik</a:t>
            </a:r>
            <a:r>
              <a:rPr lang="en-US" dirty="0" smtClean="0"/>
              <a:t> :  </a:t>
            </a:r>
            <a:r>
              <a:rPr lang="en-US" dirty="0" err="1" smtClean="0"/>
              <a:t>histeria</a:t>
            </a:r>
            <a:r>
              <a:rPr lang="en-US" dirty="0" smtClean="0"/>
              <a:t>, </a:t>
            </a:r>
            <a:r>
              <a:rPr lang="en-US" dirty="0" err="1" smtClean="0"/>
              <a:t>neurotis</a:t>
            </a:r>
            <a:r>
              <a:rPr lang="en-US" dirty="0" smtClean="0"/>
              <a:t>. Hypnosis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tretmen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psikologis</a:t>
            </a:r>
            <a:r>
              <a:rPr lang="en-US" dirty="0" smtClean="0">
                <a:sym typeface="Wingdings" pitchFamily="2" charset="2"/>
              </a:rPr>
              <a:t> yang paling </a:t>
            </a:r>
            <a:r>
              <a:rPr lang="en-US" dirty="0" err="1" smtClean="0">
                <a:sym typeface="Wingdings" pitchFamily="2" charset="2"/>
              </a:rPr>
              <a:t>penting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mengungkap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bawah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sadar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08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terkini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psikopatologi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kontempores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biologis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penangannanya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psikoanalisis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psikoanalisis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psikoanalisis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994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66800"/>
            <a:ext cx="7924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Paradigma</a:t>
            </a:r>
            <a:r>
              <a:rPr lang="en-US" sz="2800" dirty="0" smtClean="0"/>
              <a:t> </a:t>
            </a:r>
            <a:r>
              <a:rPr lang="en-US" sz="2800" dirty="0" err="1" smtClean="0"/>
              <a:t>humanistik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eksistensial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  - 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humanistik</a:t>
            </a:r>
            <a:endParaRPr lang="en-US" sz="2800" dirty="0" smtClean="0"/>
          </a:p>
          <a:p>
            <a:r>
              <a:rPr lang="en-US" sz="2800" dirty="0" smtClean="0"/>
              <a:t>    - Client- Centered Therapy</a:t>
            </a:r>
          </a:p>
          <a:p>
            <a:r>
              <a:rPr lang="en-US" sz="2800" dirty="0" smtClean="0"/>
              <a:t>    - </a:t>
            </a:r>
            <a:r>
              <a:rPr lang="en-US" sz="2800" dirty="0" err="1" smtClean="0"/>
              <a:t>Terapi</a:t>
            </a:r>
            <a:r>
              <a:rPr lang="en-US" sz="2800" dirty="0" smtClean="0"/>
              <a:t> Gestalt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Paradigma</a:t>
            </a:r>
            <a:r>
              <a:rPr lang="en-US" sz="2800" dirty="0" smtClean="0"/>
              <a:t> </a:t>
            </a:r>
            <a:r>
              <a:rPr lang="en-US" sz="2800" dirty="0" err="1" smtClean="0"/>
              <a:t>kogitif-behavioristik</a:t>
            </a:r>
            <a:endParaRPr lang="en-US" sz="2800" dirty="0" smtClean="0"/>
          </a:p>
          <a:p>
            <a:r>
              <a:rPr lang="en-US" sz="2800" dirty="0" smtClean="0"/>
              <a:t>      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kognitif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behavioristik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    </a:t>
            </a:r>
            <a:r>
              <a:rPr lang="en-US" sz="2800" dirty="0" err="1" smtClean="0"/>
              <a:t>Terapi</a:t>
            </a:r>
            <a:r>
              <a:rPr lang="en-US" sz="2800" dirty="0" smtClean="0"/>
              <a:t> CBT </a:t>
            </a:r>
          </a:p>
          <a:p>
            <a:r>
              <a:rPr lang="en-US" sz="2800" dirty="0" smtClean="0"/>
              <a:t>       </a:t>
            </a:r>
            <a:r>
              <a:rPr lang="en-US" sz="2800" dirty="0" err="1" smtClean="0"/>
              <a:t>Terapi</a:t>
            </a:r>
            <a:r>
              <a:rPr lang="en-US" sz="2800" dirty="0" smtClean="0"/>
              <a:t> </a:t>
            </a:r>
            <a:r>
              <a:rPr lang="en-US" sz="2800" dirty="0" err="1" smtClean="0"/>
              <a:t>Behaviour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5804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61</TotalTime>
  <Words>253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PSIKOLOGI ABNORMAL - 1</vt:lpstr>
      <vt:lpstr>PowerPoint Presentation</vt:lpstr>
      <vt:lpstr>NORMAL &amp; ABNORMAL </vt:lpstr>
      <vt:lpstr>Sejarah abnormalitas &amp; penanganannya  </vt:lpstr>
      <vt:lpstr>PowerPoint Presentation</vt:lpstr>
      <vt:lpstr>Paradigma terkini dalam psikopatologi dan terapi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ABNORMAL - 1</dc:title>
  <dc:creator>Class</dc:creator>
  <cp:lastModifiedBy>Class</cp:lastModifiedBy>
  <cp:revision>8</cp:revision>
  <dcterms:created xsi:type="dcterms:W3CDTF">2017-03-09T04:00:48Z</dcterms:created>
  <dcterms:modified xsi:type="dcterms:W3CDTF">2017-03-09T05:02:33Z</dcterms:modified>
</cp:coreProperties>
</file>