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F68EC-9DC7-482E-8F35-6743DDDE4CB8}" type="datetimeFigureOut">
              <a:rPr lang="id-ID" smtClean="0"/>
              <a:t>30/04/2018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DE8-CEAF-41EC-A5F0-5D1BDE05BC1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55593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F68EC-9DC7-482E-8F35-6743DDDE4CB8}" type="datetimeFigureOut">
              <a:rPr lang="id-ID" smtClean="0"/>
              <a:t>30/04/2018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DE8-CEAF-41EC-A5F0-5D1BDE05BC1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37596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F68EC-9DC7-482E-8F35-6743DDDE4CB8}" type="datetimeFigureOut">
              <a:rPr lang="id-ID" smtClean="0"/>
              <a:t>30/04/2018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DE8-CEAF-41EC-A5F0-5D1BDE05BC1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51481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F68EC-9DC7-482E-8F35-6743DDDE4CB8}" type="datetimeFigureOut">
              <a:rPr lang="id-ID" smtClean="0"/>
              <a:t>30/04/2018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DE8-CEAF-41EC-A5F0-5D1BDE05BC1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16848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F68EC-9DC7-482E-8F35-6743DDDE4CB8}" type="datetimeFigureOut">
              <a:rPr lang="id-ID" smtClean="0"/>
              <a:t>30/04/2018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DE8-CEAF-41EC-A5F0-5D1BDE05BC1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1411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F68EC-9DC7-482E-8F35-6743DDDE4CB8}" type="datetimeFigureOut">
              <a:rPr lang="id-ID" smtClean="0"/>
              <a:t>30/04/2018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DE8-CEAF-41EC-A5F0-5D1BDE05BC1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10409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F68EC-9DC7-482E-8F35-6743DDDE4CB8}" type="datetimeFigureOut">
              <a:rPr lang="id-ID" smtClean="0"/>
              <a:t>30/04/2018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DE8-CEAF-41EC-A5F0-5D1BDE05BC1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21620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F68EC-9DC7-482E-8F35-6743DDDE4CB8}" type="datetimeFigureOut">
              <a:rPr lang="id-ID" smtClean="0"/>
              <a:t>30/04/2018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DE8-CEAF-41EC-A5F0-5D1BDE05BC1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58087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F68EC-9DC7-482E-8F35-6743DDDE4CB8}" type="datetimeFigureOut">
              <a:rPr lang="id-ID" smtClean="0"/>
              <a:t>30/04/2018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DE8-CEAF-41EC-A5F0-5D1BDE05BC1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30388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F68EC-9DC7-482E-8F35-6743DDDE4CB8}" type="datetimeFigureOut">
              <a:rPr lang="id-ID" smtClean="0"/>
              <a:t>30/04/2018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DE8-CEAF-41EC-A5F0-5D1BDE05BC1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47675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F68EC-9DC7-482E-8F35-6743DDDE4CB8}" type="datetimeFigureOut">
              <a:rPr lang="id-ID" smtClean="0"/>
              <a:t>30/04/2018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DE8-CEAF-41EC-A5F0-5D1BDE05BC1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31426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F68EC-9DC7-482E-8F35-6743DDDE4CB8}" type="datetimeFigureOut">
              <a:rPr lang="id-ID" smtClean="0"/>
              <a:t>30/04/2018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93DE8-CEAF-41EC-A5F0-5D1BDE05BC1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30377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88825"/>
          </a:xfrm>
        </p:spPr>
        <p:txBody>
          <a:bodyPr/>
          <a:lstStyle/>
          <a:p>
            <a:r>
              <a:rPr lang="id-ID" dirty="0" smtClean="0"/>
              <a:t>GANGGUAN MAKAN 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17125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24434"/>
            <a:ext cx="10515600" cy="605119"/>
          </a:xfrm>
        </p:spPr>
        <p:txBody>
          <a:bodyPr>
            <a:normAutofit/>
          </a:bodyPr>
          <a:lstStyle/>
          <a:p>
            <a:r>
              <a:rPr lang="id-ID" sz="3200" b="1" dirty="0" smtClean="0"/>
              <a:t>ANOREKSIA NERVOSA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9554"/>
            <a:ext cx="10515600" cy="5047409"/>
          </a:xfrm>
        </p:spPr>
        <p:txBody>
          <a:bodyPr/>
          <a:lstStyle/>
          <a:p>
            <a:r>
              <a:rPr lang="id-ID" dirty="0" smtClean="0"/>
              <a:t>Menolak mempertahankan berat badan normal</a:t>
            </a:r>
          </a:p>
          <a:p>
            <a:r>
              <a:rPr lang="id-ID" dirty="0" smtClean="0"/>
              <a:t>Sangat takut jika berat badannya bertambah</a:t>
            </a:r>
          </a:p>
          <a:p>
            <a:r>
              <a:rPr lang="id-ID" dirty="0" smtClean="0"/>
              <a:t>Memiliki pandangan yg menyimpang tentang bentuk tubuh dan ukuran tubuh </a:t>
            </a:r>
          </a:p>
          <a:p>
            <a:r>
              <a:rPr lang="id-ID" dirty="0" smtClean="0"/>
              <a:t>Bentuk tubuh yg sangat kurus dapat menyebabkan berhentinya menstruasi</a:t>
            </a:r>
          </a:p>
          <a:p>
            <a:pPr marL="0" indent="0">
              <a:buNone/>
            </a:pPr>
            <a:r>
              <a:rPr lang="id-ID" b="1" dirty="0" smtClean="0"/>
              <a:t>Bulimia Nervosa</a:t>
            </a:r>
          </a:p>
          <a:p>
            <a:pPr marL="0" indent="0">
              <a:buNone/>
            </a:pPr>
            <a:r>
              <a:rPr lang="id-ID" dirty="0" smtClean="0"/>
              <a:t>Makan berlebihan biasanya dilakukan secara diam-diam dapat dipicu oleh stres dan emosi negatif dan terus berlangsung hingga orang tersebut merasa kekenyangan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04887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/>
          <a:lstStyle/>
          <a:p>
            <a:r>
              <a:rPr lang="id-ID" dirty="0" smtClean="0"/>
              <a:t>Setelah selesai makan maka penderita merasa jijik,tidak nyaman dan takut bila berat badan naik.paling sering pasien memasukkan jari-jari mereke ke tenggorokan agar tersedak dan memundahkan makannya</a:t>
            </a:r>
          </a:p>
          <a:p>
            <a:pPr marL="0" indent="0">
              <a:buNone/>
            </a:pPr>
            <a:r>
              <a:rPr lang="id-ID" b="1" dirty="0" smtClean="0"/>
              <a:t>Gangguan makan berlebihan </a:t>
            </a:r>
          </a:p>
          <a:p>
            <a:pPr marL="0" indent="0">
              <a:buNone/>
            </a:pPr>
            <a:r>
              <a:rPr lang="id-ID" dirty="0" smtClean="0"/>
              <a:t>Gangguan ini mencakup makan berlebihan yang berulang, kurangnya kontrol diri, dan merasa tertekan karena makan berlebihan, makan dengan cepat dan makan secara diam-diam.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42171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Etiologi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Genetik </a:t>
            </a:r>
          </a:p>
          <a:p>
            <a:r>
              <a:rPr lang="id-ID" dirty="0" smtClean="0"/>
              <a:t>Fisiologis</a:t>
            </a:r>
          </a:p>
          <a:p>
            <a:r>
              <a:rPr lang="id-ID" dirty="0" smtClean="0"/>
              <a:t>Sosiokultural </a:t>
            </a:r>
          </a:p>
          <a:p>
            <a:r>
              <a:rPr lang="id-ID" dirty="0" smtClean="0"/>
              <a:t>Gender</a:t>
            </a:r>
          </a:p>
          <a:p>
            <a:r>
              <a:rPr lang="id-ID" dirty="0" smtClean="0"/>
              <a:t>Psikodinamika </a:t>
            </a:r>
          </a:p>
          <a:p>
            <a:r>
              <a:rPr lang="id-ID" dirty="0" smtClean="0"/>
              <a:t>Kognitiv  beahavioral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58013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Penanganan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Biologis </a:t>
            </a:r>
          </a:p>
          <a:p>
            <a:r>
              <a:rPr lang="id-ID" dirty="0" smtClean="0"/>
              <a:t>Psikodinamika/psikoanalisis</a:t>
            </a:r>
          </a:p>
          <a:p>
            <a:r>
              <a:rPr lang="id-ID" dirty="0" smtClean="0"/>
              <a:t>Kognitive - beahavioristik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22267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127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GANGGUAN MAKAN </vt:lpstr>
      <vt:lpstr>ANOREKSIA NERVOSA</vt:lpstr>
      <vt:lpstr>PowerPoint Presentation</vt:lpstr>
      <vt:lpstr>Etiologi </vt:lpstr>
      <vt:lpstr>Penanganan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GANGGUAN MAKAN</dc:title>
  <dc:creator>ASUS</dc:creator>
  <cp:lastModifiedBy>ASUS</cp:lastModifiedBy>
  <cp:revision>3</cp:revision>
  <dcterms:created xsi:type="dcterms:W3CDTF">2018-04-30T03:49:25Z</dcterms:created>
  <dcterms:modified xsi:type="dcterms:W3CDTF">2018-04-30T03:55:24Z</dcterms:modified>
</cp:coreProperties>
</file>