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F1E29F-A749-46D8-AEB3-94CCDA2546BC}" type="datetimeFigureOut">
              <a:rPr lang="id-ID" smtClean="0"/>
              <a:t>12/10/2017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4425C1-50E4-4C2C-B8E5-169EB477701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1E29F-A749-46D8-AEB3-94CCDA2546BC}" type="datetimeFigureOut">
              <a:rPr lang="id-ID" smtClean="0"/>
              <a:t>12/10/2017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425C1-50E4-4C2C-B8E5-169EB477701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1E29F-A749-46D8-AEB3-94CCDA2546BC}" type="datetimeFigureOut">
              <a:rPr lang="id-ID" smtClean="0"/>
              <a:t>12/10/2017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425C1-50E4-4C2C-B8E5-169EB477701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1E29F-A749-46D8-AEB3-94CCDA2546BC}" type="datetimeFigureOut">
              <a:rPr lang="id-ID" smtClean="0"/>
              <a:t>12/10/2017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425C1-50E4-4C2C-B8E5-169EB4777011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1E29F-A749-46D8-AEB3-94CCDA2546BC}" type="datetimeFigureOut">
              <a:rPr lang="id-ID" smtClean="0"/>
              <a:t>12/10/2017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425C1-50E4-4C2C-B8E5-169EB4777011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1E29F-A749-46D8-AEB3-94CCDA2546BC}" type="datetimeFigureOut">
              <a:rPr lang="id-ID" smtClean="0"/>
              <a:t>12/10/2017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425C1-50E4-4C2C-B8E5-169EB4777011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1E29F-A749-46D8-AEB3-94CCDA2546BC}" type="datetimeFigureOut">
              <a:rPr lang="id-ID" smtClean="0"/>
              <a:t>12/10/2017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425C1-50E4-4C2C-B8E5-169EB4777011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1E29F-A749-46D8-AEB3-94CCDA2546BC}" type="datetimeFigureOut">
              <a:rPr lang="id-ID" smtClean="0"/>
              <a:t>12/10/2017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425C1-50E4-4C2C-B8E5-169EB4777011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F1E29F-A749-46D8-AEB3-94CCDA2546BC}" type="datetimeFigureOut">
              <a:rPr lang="id-ID" smtClean="0"/>
              <a:t>12/10/2017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425C1-50E4-4C2C-B8E5-169EB477701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F1E29F-A749-46D8-AEB3-94CCDA2546BC}" type="datetimeFigureOut">
              <a:rPr lang="id-ID" smtClean="0"/>
              <a:t>12/10/2017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4425C1-50E4-4C2C-B8E5-169EB4777011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F1E29F-A749-46D8-AEB3-94CCDA2546BC}" type="datetimeFigureOut">
              <a:rPr lang="id-ID" smtClean="0"/>
              <a:t>12/10/2017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4425C1-50E4-4C2C-B8E5-169EB4777011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F1E29F-A749-46D8-AEB3-94CCDA2546BC}" type="datetimeFigureOut">
              <a:rPr lang="id-ID" smtClean="0"/>
              <a:t>12/10/2017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4425C1-50E4-4C2C-B8E5-169EB4777011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Interview klinis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YenyDuriana Wijaya, M.Psi., Psi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Interview adalah percakapan dengan tujuan tertentu.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INTERVIEW, 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Interview yang dimaksud seperti bentuk percakapan yang mengarah pada informasi klinis tentang klien,  dan dengan mudah untuk berkomunikasi dengan klien dan dalam konteks untuk membantu klien. 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Situasi interview klinis.    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id-ID" dirty="0" smtClean="0"/>
              <a:t>Intake interview: </a:t>
            </a:r>
            <a:r>
              <a:rPr lang="en-US" dirty="0" smtClean="0"/>
              <a:t> </a:t>
            </a:r>
            <a:r>
              <a:rPr lang="id-ID" dirty="0" smtClean="0"/>
              <a:t>interview klinis terjadi ketika klien datang untuk pertama kalinya ke klinisi karena ada masalah dalam hidupnya.</a:t>
            </a:r>
          </a:p>
          <a:p>
            <a:pPr lvl="0"/>
            <a:r>
              <a:rPr lang="id-ID" dirty="0" smtClean="0"/>
              <a:t>Problem Identification interview : pada saat intake interview juga ditujukan untuk melakukan identifikasi masalah pada klien. Di dalam situasi klinis ketika bekerja sedang klien interview difokuskan untuk untuk mengidentifikasi atau mengelaborasi masalah klien</a:t>
            </a:r>
          </a:p>
          <a:p>
            <a:pPr lvl="0"/>
            <a:r>
              <a:rPr lang="id-ID" dirty="0" smtClean="0"/>
              <a:t>Orientation interview: orientasi interview bisa dilakukan untuk melakukan asesmen, tretmen atau prosedur penelitian</a:t>
            </a:r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 </a:t>
            </a:r>
            <a:r>
              <a:rPr lang="en-US" dirty="0" err="1" smtClean="0"/>
              <a:t>Jenis-jenis</a:t>
            </a:r>
            <a:r>
              <a:rPr lang="en-US" dirty="0" smtClean="0"/>
              <a:t> interview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Termination Interview  :  interview terminasi dapat membantu klien mengatasi kecemasan dan menyimpulkan dan menginterpretasikan dari hasil asesmen</a:t>
            </a:r>
          </a:p>
          <a:p>
            <a:pPr lvl="0"/>
            <a:r>
              <a:rPr lang="id-ID" dirty="0" smtClean="0"/>
              <a:t>Interview krisis : dalam kondisi tertentu mungkin akan dilakukan interview klinis. interview ini termasuk fasilitas klinis atau hotline call servis, misalnya untuk mencegahh bunuh diri atau permasalahan yang mendesak lainnya. 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id-ID" b="1" dirty="0" smtClean="0"/>
              <a:t>Awalan interview : </a:t>
            </a:r>
            <a:r>
              <a:rPr lang="id-ID" dirty="0" smtClean="0"/>
              <a:t>proses untuk memulai interview dan mulai membangun kepercayaan kepada klien. Pada tahap ini diharapkan klien akan bersedia terbuka kepada klinisi dan mau menceritakan masalahnya yang sedang dihadapi. </a:t>
            </a:r>
          </a:p>
          <a:p>
            <a:pPr lvl="0"/>
            <a:r>
              <a:rPr lang="id-ID" b="1" dirty="0" smtClean="0"/>
              <a:t>Pertengahan interview: </a:t>
            </a:r>
            <a:r>
              <a:rPr lang="id-ID" dirty="0" smtClean="0"/>
              <a:t>setelah klien sudah percaya kepada terapis atau klinisi maka memulai untuk melakukan interview lebih dalam lagi untuk menggali masalah klien. Bisa dengan nondirective interview atau directive-interview. (directive teknik dan non-directive technic)</a:t>
            </a:r>
          </a:p>
          <a:p>
            <a:pPr lvl="0"/>
            <a:r>
              <a:rPr lang="id-ID" b="1" dirty="0" smtClean="0"/>
              <a:t>Penutup interview : </a:t>
            </a:r>
            <a:r>
              <a:rPr lang="id-ID" dirty="0" smtClean="0"/>
              <a:t>pada tahap ini klinisi menyimpulkan proses yang sudah dilakukan dengan klien dengan formulasi solusi yang mudah dipahami klien dan recana selanjutnya dengan klinisi. Atau tugas yang harus dilakukan oleh klien. </a:t>
            </a:r>
          </a:p>
          <a:p>
            <a:r>
              <a:rPr lang="id-ID" b="1" dirty="0" smtClean="0"/>
              <a:t> 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Proses interview 	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Komunikasi verbal </a:t>
            </a:r>
          </a:p>
          <a:p>
            <a:r>
              <a:rPr lang="id-ID" dirty="0" smtClean="0"/>
              <a:t>Komunikasi non-verbal: penampilan fisik, pergerakan tubuh/gesture, kontak mata, ekpresi muka, munculnya emosi, cara berbicara (intonasi, kecepatan, bloking/tdk, sleep of tongue, dll)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Jenis komunikasi dalam interview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401</TotalTime>
  <Words>318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Interview klinis </vt:lpstr>
      <vt:lpstr>INTERVIEW, </vt:lpstr>
      <vt:lpstr>Situasi interview klinis.     </vt:lpstr>
      <vt:lpstr> Jenis-jenis interview </vt:lpstr>
      <vt:lpstr>PowerPoint Presentation</vt:lpstr>
      <vt:lpstr>Proses interview   </vt:lpstr>
      <vt:lpstr>Jenis komunikasi dalam interview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klinis </dc:title>
  <dc:creator>Sugeng</dc:creator>
  <cp:lastModifiedBy>Class</cp:lastModifiedBy>
  <cp:revision>7</cp:revision>
  <dcterms:created xsi:type="dcterms:W3CDTF">2016-04-01T00:09:12Z</dcterms:created>
  <dcterms:modified xsi:type="dcterms:W3CDTF">2017-10-12T08:47:30Z</dcterms:modified>
</cp:coreProperties>
</file>