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504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931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216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493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520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186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365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660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352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48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95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A27C3-05E4-47E0-8F5D-C7708507FDF7}" type="datetimeFigureOut">
              <a:rPr lang="id-ID" smtClean="0"/>
              <a:t>29/05/2017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E5DE-ECC2-432C-8566-237E2263F9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497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Gangguan fungsi seks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218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Alur respon seksual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Appetitive phase : meliputi fantasi-fantasi dan gairah seks yg ikut serta dalam aktivitas seks </a:t>
            </a:r>
          </a:p>
          <a:p>
            <a:r>
              <a:rPr lang="id-ID" dirty="0" smtClean="0"/>
              <a:t>Excitement phase : meliputi perubahan fisik dan perasaan2 nikmat yg terjadi selama proses perangsangan seks</a:t>
            </a:r>
          </a:p>
          <a:p>
            <a:r>
              <a:rPr lang="id-ID" dirty="0" smtClean="0"/>
              <a:t>Orgasm phase : baik pada pria dan wanita, saat ketegangan seks mencapai puncak dan dilepaskan maka terjadi kontraksi panggul dan perut yg disertai perasaan nikmat</a:t>
            </a:r>
          </a:p>
          <a:p>
            <a:r>
              <a:rPr lang="id-ID" dirty="0" smtClean="0"/>
              <a:t>Resolution phase : relaksasi dan kepuasan terjadi pada fase ini.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1704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Gangguan fungsi seks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sexual desire disorder (gangguan gairah seksual), meliputi gangguan gairah seks hipoaktif dan gangguan seks aversif</a:t>
            </a:r>
          </a:p>
          <a:p>
            <a:r>
              <a:rPr lang="id-ID" dirty="0" smtClean="0"/>
              <a:t>2. sexual arousal disorder (gangguan rangsangan seks), meliputi ketidakmampuan untuk mecapai atau mempertahankan respon2 psikologis yg meliputi rangsangan atau kenikmatan seksk (peminyakan vagina pada wanita atau ereksi pada pria)</a:t>
            </a:r>
          </a:p>
          <a:p>
            <a:r>
              <a:rPr lang="id-ID" dirty="0" smtClean="0"/>
              <a:t>3. gangguan orgasm : gg orgasme pada wanita, gg orgasme pada pria, ejakulasi dunia, gg nyeri seksual (</a:t>
            </a:r>
          </a:p>
        </p:txBody>
      </p:sp>
    </p:spTree>
    <p:extLst>
      <p:ext uri="{BB962C8B-B14F-4D97-AF65-F5344CB8AC3E}">
        <p14:creationId xmlns:p14="http://schemas.microsoft.com/office/powerpoint/2010/main" val="138005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Etiologi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Sudut pandang biologis : </a:t>
            </a:r>
          </a:p>
          <a:p>
            <a:r>
              <a:rPr lang="id-ID" dirty="0" smtClean="0"/>
              <a:t>Sudut pandang psikodinamika : konflik pada masa falik</a:t>
            </a:r>
          </a:p>
          <a:p>
            <a:r>
              <a:rPr lang="id-ID" dirty="0" smtClean="0"/>
              <a:t>Sudut pandnag belajar : pengalaman buruk </a:t>
            </a:r>
          </a:p>
          <a:p>
            <a:r>
              <a:rPr lang="id-ID" dirty="0" smtClean="0"/>
              <a:t>Sudut pandang kognitif : keyakinan dan sikap irasional dapat menyebabkan disfungsi seksual </a:t>
            </a:r>
          </a:p>
          <a:p>
            <a:r>
              <a:rPr lang="id-ID" dirty="0" smtClean="0"/>
              <a:t>Sosial budaya : pria lebih dominan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472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Terapi seksual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Behavior</a:t>
            </a:r>
          </a:p>
          <a:p>
            <a:r>
              <a:rPr lang="id-ID" dirty="0" smtClean="0"/>
              <a:t>Psikodinamika </a:t>
            </a:r>
          </a:p>
          <a:p>
            <a:r>
              <a:rPr lang="id-ID" dirty="0" smtClean="0"/>
              <a:t>Biologis/medis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1172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Beberapa teknik terapi seks untuk perawatan disfungsi seksual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gg hasrat seksual dengan membangkitkan hasrat dasar seks, kemudian membangkitkan nafsu seks dengan pasangan </a:t>
            </a:r>
          </a:p>
          <a:p>
            <a:r>
              <a:rPr lang="id-ID" dirty="0" smtClean="0"/>
              <a:t>2. relaksasi atau melakukan hubungan seksk dalam kondisi tidak tertekan </a:t>
            </a:r>
          </a:p>
          <a:p>
            <a:r>
              <a:rPr lang="id-ID" dirty="0" smtClean="0"/>
              <a:t>3. kegagalan orgasme : </a:t>
            </a:r>
          </a:p>
          <a:p>
            <a:pPr marL="0" indent="0">
              <a:buNone/>
            </a:pPr>
            <a:r>
              <a:rPr lang="id-ID" dirty="0" smtClean="0"/>
              <a:t>       a. Teknik menekan, memperpanjang hubungan tanpa ejakulasi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b. Teknik stop-start</a:t>
            </a:r>
          </a:p>
          <a:p>
            <a:r>
              <a:rPr lang="id-ID" dirty="0" smtClean="0"/>
              <a:t>4. vaginismus : relaksasi</a:t>
            </a:r>
          </a:p>
          <a:p>
            <a:r>
              <a:rPr lang="id-ID" dirty="0" smtClean="0"/>
              <a:t>5. dyspareunia :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706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Terapi biologi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Medis </a:t>
            </a:r>
            <a:r>
              <a:rPr lang="id-ID" dirty="0" smtClean="0"/>
              <a:t>: operasi implan pada pria dengan penanaman implan dengan penempatan silinder silikon yg mudah dipompa dalam penis sehinga membuat penis bereaksi </a:t>
            </a:r>
          </a:p>
          <a:p>
            <a:r>
              <a:rPr lang="id-ID" dirty="0" smtClean="0"/>
              <a:t>Terapi hormon </a:t>
            </a:r>
          </a:p>
          <a:p>
            <a:r>
              <a:rPr lang="id-ID" dirty="0" smtClean="0"/>
              <a:t>Obat pengendur otot papaverine : mengendurkan otot jaringan spons dalam penis memudahkan darah mengalir lebih bebas ke dalam penis </a:t>
            </a:r>
          </a:p>
          <a:p>
            <a:r>
              <a:rPr lang="id-ID" dirty="0" smtClean="0"/>
              <a:t>Operasi sistem pembuluh darah : ketika terjadi sumbatan dalam pembuluh darah dengan mecegah darah mengaliri penis atau ketika penis secara struktur rusak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894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Gangguan psikologis dan perilaku yang berhubungan dengan perkembangan dan orientasi seksual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Homoseksual </a:t>
            </a:r>
          </a:p>
          <a:p>
            <a:r>
              <a:rPr lang="id-ID" dirty="0" smtClean="0"/>
              <a:t>Biseksual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08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337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Gangguan fungsi seks</vt:lpstr>
      <vt:lpstr>Alur respon seksual </vt:lpstr>
      <vt:lpstr>Gangguan fungsi seks</vt:lpstr>
      <vt:lpstr>Etiologi </vt:lpstr>
      <vt:lpstr>Terapi seksual </vt:lpstr>
      <vt:lpstr>Beberapa teknik terapi seks untuk perawatan disfungsi seksual </vt:lpstr>
      <vt:lpstr>Terapi biologi </vt:lpstr>
      <vt:lpstr>Gangguan psikologis dan perilaku yang berhubungan dengan perkembangan dan orientasi seksual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Gangguan fungsi seks</dc:title>
  <dc:creator>ASUS</dc:creator>
  <cp:lastModifiedBy>ASUS</cp:lastModifiedBy>
  <cp:revision>7</cp:revision>
  <dcterms:created xsi:type="dcterms:W3CDTF">2017-05-29T00:12:27Z</dcterms:created>
  <dcterms:modified xsi:type="dcterms:W3CDTF">2017-05-29T01:59:11Z</dcterms:modified>
</cp:coreProperties>
</file>