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58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93C9D-5A61-4EBE-94A0-D7E90A95998E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EC061-6506-4333-8474-D4328DF9B7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6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3705B6-4DE0-412D-A717-DDE55E3978B1}" type="slidenum">
              <a:rPr lang="id-ID" smtClean="0">
                <a:latin typeface="Arial" charset="0"/>
              </a:rPr>
              <a:pPr/>
              <a:t>2</a:t>
            </a:fld>
            <a:endParaRPr lang="id-ID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5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7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4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3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4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13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0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7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9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7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72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1051-025F-47E8-AC49-8E25A1FDB728}" type="datetimeFigureOut">
              <a:rPr lang="en-US" smtClean="0"/>
              <a:t>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6BD0-8E61-4557-83EB-4B7D863B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1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PENYUSUNAN HIPOTESIS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  <a:latin typeface="Arial" charset="0"/>
              </a:rPr>
              <a:t>PERTEMUAN-13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YULI ASMI ROZALI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  <a:latin typeface="Arial" charset="0"/>
              </a:rPr>
              <a:t>FAKULTAS PSIKOLOGI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0406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extLst/>
        </p:spPr>
        <p:txBody>
          <a:bodyPr rtlCol="0" anchor="t">
            <a:norm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endParaRPr lang="en-US" sz="2400" dirty="0" smtClean="0">
              <a:solidFill>
                <a:srgbClr val="663300"/>
              </a:solidFill>
            </a:endParaRPr>
          </a:p>
          <a:p>
            <a:pPr algn="ctr" eaLnBrk="1" hangingPunct="1"/>
            <a:r>
              <a:rPr lang="en-US" dirty="0" err="1" smtClean="0">
                <a:solidFill>
                  <a:srgbClr val="663300"/>
                </a:solidFill>
              </a:rPr>
              <a:t>Mahasiswa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memahami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dan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mampu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menegakkan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hipotesis</a:t>
            </a:r>
            <a:r>
              <a:rPr lang="en-US" dirty="0" smtClean="0">
                <a:solidFill>
                  <a:srgbClr val="663300"/>
                </a:solidFill>
              </a:rPr>
              <a:t>  </a:t>
            </a:r>
            <a:r>
              <a:rPr lang="en-US" dirty="0" err="1" smtClean="0">
                <a:solidFill>
                  <a:srgbClr val="663300"/>
                </a:solidFill>
              </a:rPr>
              <a:t>penelitian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dengan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tepat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dan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benar</a:t>
            </a:r>
            <a:endParaRPr lang="id-ID" dirty="0" smtClean="0">
              <a:solidFill>
                <a:srgbClr val="6633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467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3300"/>
                </a:solidFill>
              </a:rPr>
              <a:t>SECARA TEKNIS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663300"/>
                </a:solidFill>
              </a:rPr>
              <a:t>	HIPOTESIS MERUPAKAN PERNYATAAN MENGE NAI POPULASI YANG AKAN DIUJI KEBENARANNYA BERDASARKAN DATA YG DIPEROLEH  DR SAMPEL PENELITIAN</a:t>
            </a:r>
          </a:p>
          <a:p>
            <a:pPr marL="514350" indent="-514350">
              <a:defRPr/>
            </a:pPr>
            <a:r>
              <a:rPr lang="en-US" dirty="0" smtClean="0">
                <a:solidFill>
                  <a:srgbClr val="663300"/>
                </a:solidFill>
              </a:rPr>
              <a:t>SECARA  STATISTIK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663300"/>
                </a:solidFill>
              </a:rPr>
              <a:t>	HIPOTESIS MERUPAKAN PERNYATAAN MENGENAI KEADAAN PARAMATER YG AKAN DIUJI MELALUI STATISTIK SAMPEL</a:t>
            </a:r>
            <a:endParaRPr lang="en-US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5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663300"/>
                </a:solidFill>
              </a:rPr>
              <a:t>PERUMUSAN HIPOTESIS</a:t>
            </a:r>
            <a:endParaRPr lang="en-US" sz="3200" dirty="0">
              <a:solidFill>
                <a:srgbClr val="66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3300"/>
                </a:solidFill>
              </a:rPr>
              <a:t>JAWABAN SEMENTARA TERHADAP MASALAH PENELITIAN YANG KEBENARANNYA MASIH HARUS DIUJI SECARA EMPIRIS</a:t>
            </a:r>
          </a:p>
          <a:p>
            <a:pPr>
              <a:defRPr/>
            </a:pPr>
            <a:r>
              <a:rPr lang="en-US" dirty="0" smtClean="0">
                <a:solidFill>
                  <a:srgbClr val="663300"/>
                </a:solidFill>
              </a:rPr>
              <a:t>HIPOTESIS MERUPAKAN  RANGKUMAN DARI KESIMPULAN-KESIMPULAN TEORITIS YG DIPEROLEH DARI PENELAAHAN KEPUSTAKAAN</a:t>
            </a:r>
            <a:endParaRPr lang="en-US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5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663300"/>
                </a:solidFill>
              </a:rPr>
              <a:t>CIRI </a:t>
            </a:r>
            <a:r>
              <a:rPr lang="en-US" sz="3200" dirty="0" err="1" smtClean="0">
                <a:solidFill>
                  <a:srgbClr val="663300"/>
                </a:solidFill>
              </a:rPr>
              <a:t>CIRI</a:t>
            </a:r>
            <a:r>
              <a:rPr lang="en-US" sz="3200" dirty="0" smtClean="0">
                <a:solidFill>
                  <a:srgbClr val="663300"/>
                </a:solidFill>
              </a:rPr>
              <a:t> HIPOTESIS</a:t>
            </a:r>
            <a:endParaRPr lang="en-US" sz="3200" dirty="0">
              <a:solidFill>
                <a:srgbClr val="66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663300"/>
                </a:solidFill>
              </a:rPr>
              <a:t>HIPOTESIS HARUS MENYATAKAN HUBUNGAN</a:t>
            </a:r>
          </a:p>
          <a:p>
            <a:pPr>
              <a:defRPr/>
            </a:pPr>
            <a:r>
              <a:rPr lang="en-US" sz="2800" dirty="0" smtClean="0">
                <a:solidFill>
                  <a:srgbClr val="663300"/>
                </a:solidFill>
              </a:rPr>
              <a:t>HIPOTESIS HARUS SESUAI DENGAN FAKTA</a:t>
            </a:r>
          </a:p>
          <a:p>
            <a:pPr>
              <a:defRPr/>
            </a:pPr>
            <a:r>
              <a:rPr lang="en-US" sz="2800" dirty="0" smtClean="0">
                <a:solidFill>
                  <a:srgbClr val="663300"/>
                </a:solidFill>
              </a:rPr>
              <a:t>HIPOTESIS HARUS BERHUBUNGAN DENGAN ILMU PENGETAHUAN</a:t>
            </a:r>
          </a:p>
          <a:p>
            <a:pPr>
              <a:defRPr/>
            </a:pPr>
            <a:r>
              <a:rPr lang="en-US" sz="2800" dirty="0" smtClean="0">
                <a:solidFill>
                  <a:srgbClr val="663300"/>
                </a:solidFill>
              </a:rPr>
              <a:t>HIPOTESIS HARUS DAPAT DIUJI</a:t>
            </a:r>
          </a:p>
          <a:p>
            <a:pPr>
              <a:defRPr/>
            </a:pPr>
            <a:r>
              <a:rPr lang="en-US" sz="2800" dirty="0" smtClean="0">
                <a:solidFill>
                  <a:srgbClr val="663300"/>
                </a:solidFill>
              </a:rPr>
              <a:t>HIPOTESIS HARUS SEDERHANA</a:t>
            </a:r>
          </a:p>
          <a:p>
            <a:pPr>
              <a:defRPr/>
            </a:pPr>
            <a:r>
              <a:rPr lang="en-US" sz="2800" dirty="0" smtClean="0">
                <a:solidFill>
                  <a:srgbClr val="663300"/>
                </a:solidFill>
              </a:rPr>
              <a:t>HIPOTESIS HARUS BISA MENERANGKAN FAKTA</a:t>
            </a:r>
            <a:endParaRPr lang="en-US" sz="28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663300"/>
                </a:solidFill>
              </a:rPr>
              <a:t>BENTUK </a:t>
            </a:r>
            <a:r>
              <a:rPr lang="en-US" sz="3200" dirty="0" err="1" smtClean="0">
                <a:solidFill>
                  <a:srgbClr val="663300"/>
                </a:solidFill>
              </a:rPr>
              <a:t>BENTUK</a:t>
            </a:r>
            <a:r>
              <a:rPr lang="en-US" sz="3200" dirty="0" smtClean="0">
                <a:solidFill>
                  <a:srgbClr val="663300"/>
                </a:solidFill>
              </a:rPr>
              <a:t> HIPOTESIS</a:t>
            </a:r>
            <a:endParaRPr lang="en-US" sz="3200" dirty="0">
              <a:solidFill>
                <a:srgbClr val="66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defRPr/>
            </a:pPr>
            <a:r>
              <a:rPr lang="en-US" sz="3600" dirty="0" err="1" smtClean="0">
                <a:solidFill>
                  <a:srgbClr val="663300"/>
                </a:solidFill>
              </a:rPr>
              <a:t>Hipotesis</a:t>
            </a:r>
            <a:r>
              <a:rPr lang="en-US" sz="3600" dirty="0" smtClean="0">
                <a:solidFill>
                  <a:srgbClr val="663300"/>
                </a:solidFill>
              </a:rPr>
              <a:t>  </a:t>
            </a:r>
            <a:r>
              <a:rPr lang="en-US" sz="3600" dirty="0" err="1" smtClean="0">
                <a:solidFill>
                  <a:srgbClr val="663300"/>
                </a:solidFill>
              </a:rPr>
              <a:t>diskriptif</a:t>
            </a:r>
            <a:endParaRPr lang="en-US" sz="3600" dirty="0" smtClean="0">
              <a:solidFill>
                <a:srgbClr val="663300"/>
              </a:solidFill>
            </a:endParaRPr>
          </a:p>
          <a:p>
            <a:pPr>
              <a:defRPr/>
            </a:pPr>
            <a:r>
              <a:rPr lang="en-US" sz="3600" dirty="0" err="1" smtClean="0">
                <a:solidFill>
                  <a:srgbClr val="663300"/>
                </a:solidFill>
              </a:rPr>
              <a:t>Hipotesis</a:t>
            </a:r>
            <a:r>
              <a:rPr lang="en-US" sz="3600" dirty="0" smtClean="0">
                <a:solidFill>
                  <a:srgbClr val="663300"/>
                </a:solidFill>
              </a:rPr>
              <a:t>  </a:t>
            </a:r>
            <a:r>
              <a:rPr lang="en-US" sz="3600" dirty="0" err="1" smtClean="0">
                <a:solidFill>
                  <a:srgbClr val="663300"/>
                </a:solidFill>
              </a:rPr>
              <a:t>komparatif</a:t>
            </a:r>
            <a:endParaRPr lang="en-US" sz="3600" dirty="0" smtClean="0">
              <a:solidFill>
                <a:srgbClr val="663300"/>
              </a:solidFill>
            </a:endParaRPr>
          </a:p>
          <a:p>
            <a:pPr>
              <a:defRPr/>
            </a:pPr>
            <a:r>
              <a:rPr lang="en-US" sz="3600" dirty="0" err="1" smtClean="0">
                <a:solidFill>
                  <a:srgbClr val="663300"/>
                </a:solidFill>
              </a:rPr>
              <a:t>Hipotesis</a:t>
            </a:r>
            <a:r>
              <a:rPr lang="en-US" sz="3600" dirty="0" smtClean="0">
                <a:solidFill>
                  <a:srgbClr val="663300"/>
                </a:solidFill>
              </a:rPr>
              <a:t>  </a:t>
            </a:r>
            <a:r>
              <a:rPr lang="en-US" sz="3600" dirty="0" err="1" smtClean="0">
                <a:solidFill>
                  <a:srgbClr val="663300"/>
                </a:solidFill>
              </a:rPr>
              <a:t>asosiatif</a:t>
            </a:r>
            <a:endParaRPr lang="en-US" sz="3600" dirty="0" smtClean="0">
              <a:solidFill>
                <a:srgbClr val="6633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6633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663300"/>
                </a:solidFill>
              </a:rPr>
              <a:t>PRODUKSI </a:t>
            </a:r>
            <a:r>
              <a:rPr lang="en-US" sz="2800" dirty="0" smtClean="0">
                <a:solidFill>
                  <a:srgbClr val="663300"/>
                </a:solidFill>
              </a:rPr>
              <a:t>GABAH DI KECAMATAN A BELUM MENCAPAI 15 TON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663300"/>
                </a:solidFill>
              </a:rPr>
              <a:t>ADA HUBUNGAN POSITIF ANTARA PENDIDIKAN PETANI DENGAN TINGKAT ADOPSI TEKNOLOGI BARU</a:t>
            </a:r>
            <a:endParaRPr lang="en-US" sz="2800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92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110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KEMAMPUAN AKHIR YANG DIHARAPKAN</vt:lpstr>
      <vt:lpstr>PowerPoint Presentation</vt:lpstr>
      <vt:lpstr>PERUMUSAN HIPOTESIS</vt:lpstr>
      <vt:lpstr>CIRI CIRI HIPOTESIS</vt:lpstr>
      <vt:lpstr>BENTUK BENTUK HIPOTESIS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1</cp:revision>
  <dcterms:created xsi:type="dcterms:W3CDTF">2018-01-04T08:01:38Z</dcterms:created>
  <dcterms:modified xsi:type="dcterms:W3CDTF">2018-01-04T08:06:53Z</dcterms:modified>
</cp:coreProperties>
</file>