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Metode Penelitian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Presentasi Proposal Penelitian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Deskripsi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2225">
              <a:buNone/>
            </a:pPr>
            <a:r>
              <a:rPr lang="id-ID" dirty="0" smtClean="0"/>
              <a:t>Masing-masing kelompok mempresentasikan proposal penelitiannya. </a:t>
            </a:r>
            <a:r>
              <a:rPr lang="id-ID" dirty="0" smtClean="0"/>
              <a:t>Masing-masing kelompok diberikan waktu 10 menit untuk presentasi dan 5 menit untuk tanya jawab.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28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Metode Penelitian 2</vt:lpstr>
      <vt:lpstr>Deskripsi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AyahAgni</dc:creator>
  <cp:lastModifiedBy>AyahAgni</cp:lastModifiedBy>
  <cp:revision>12</cp:revision>
  <dcterms:created xsi:type="dcterms:W3CDTF">2013-12-17T08:34:58Z</dcterms:created>
  <dcterms:modified xsi:type="dcterms:W3CDTF">2014-01-12T01:31:15Z</dcterms:modified>
</cp:coreProperties>
</file>