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4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Metode Penelitian 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Presentasi Hasil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Deskripsi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22225">
              <a:buNone/>
            </a:pPr>
            <a:r>
              <a:rPr lang="id-ID" dirty="0" smtClean="0"/>
              <a:t>Masing2 kelompok mempersiapkan power point untuk mempresentasikan hasil penelitian yang sudah dilakukan.</a:t>
            </a:r>
          </a:p>
          <a:p>
            <a:pPr indent="22225">
              <a:buNone/>
            </a:pPr>
            <a:r>
              <a:rPr lang="id-ID" dirty="0" smtClean="0"/>
              <a:t>Masing2 kelompok diberi waktu 10 menit untuk mempresentasikan hasil penelitian, dan 5 menit untuk tanya-jawab.</a:t>
            </a:r>
          </a:p>
          <a:p>
            <a:pPr indent="22225">
              <a:buNone/>
            </a:pPr>
            <a:r>
              <a:rPr lang="id-ID" dirty="0" smtClean="0"/>
              <a:t>Masing2 kelompok akan mendapat feedback untuk hasil penelitian yang dilakukan.</a:t>
            </a:r>
          </a:p>
          <a:p>
            <a:pPr indent="22225">
              <a:buNone/>
            </a:pPr>
            <a:r>
              <a:rPr lang="id-ID" dirty="0" smtClean="0"/>
              <a:t>Hasil feedback diintegrasikan dalam laporan akhir, untuk dikumpulkan pada pertemuan berikutnya.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60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Metode Penelitian 2</vt:lpstr>
      <vt:lpstr>Deskripsi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AyahAgni</dc:creator>
  <cp:lastModifiedBy>AyahAgni</cp:lastModifiedBy>
  <cp:revision>14</cp:revision>
  <dcterms:created xsi:type="dcterms:W3CDTF">2013-12-17T08:34:58Z</dcterms:created>
  <dcterms:modified xsi:type="dcterms:W3CDTF">2014-01-12T01:41:36Z</dcterms:modified>
</cp:coreProperties>
</file>