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4" y="-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D615C-E889-469B-A5A7-946BB5AC8EA6}" type="datetimeFigureOut">
              <a:rPr lang="en-US" smtClean="0"/>
              <a:pPr/>
              <a:t>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DA7F8-15A1-497A-8FBF-1312013FEA2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Metode Penelitian 2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Review dan Pengumpulan Tugas Akhir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Deskripsi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22225">
              <a:buNone/>
            </a:pPr>
            <a:r>
              <a:rPr lang="id-ID" dirty="0" smtClean="0"/>
              <a:t>Masing2 kelompok mengumpulkan tugas akhir penelitian dalam bentuk soft-copy file microsoft word. Dengan format nama file: namakelompok_metpenTA dikirim ke alamat email restu.tri.handoyo@gmail.com paling lambat tanggal 23 Januari 2014 pkl. 10.00.</a:t>
            </a:r>
          </a:p>
          <a:p>
            <a:pPr indent="22225">
              <a:buNone/>
            </a:pPr>
            <a:endParaRPr lang="id-ID" dirty="0" smtClean="0"/>
          </a:p>
          <a:p>
            <a:pPr indent="22225">
              <a:buNone/>
            </a:pPr>
            <a:r>
              <a:rPr lang="id-ID" dirty="0" smtClean="0"/>
              <a:t>Sesi dalam kelas akan mereview keseluruhan materi yang telah diberikan.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54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Metode Penelitian 2</vt:lpstr>
      <vt:lpstr>Deskripsi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AyahAgni</dc:creator>
  <cp:lastModifiedBy>AyahAgni</cp:lastModifiedBy>
  <cp:revision>15</cp:revision>
  <dcterms:created xsi:type="dcterms:W3CDTF">2013-12-17T08:34:58Z</dcterms:created>
  <dcterms:modified xsi:type="dcterms:W3CDTF">2014-01-12T01:59:55Z</dcterms:modified>
</cp:coreProperties>
</file>