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37159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Pertemuan</a:t>
            </a:r>
            <a:r>
              <a:rPr lang="en-US" dirty="0" smtClean="0"/>
              <a:t> XII</a:t>
            </a:r>
            <a:br>
              <a:rPr lang="en-US" dirty="0" smtClean="0"/>
            </a:br>
            <a:r>
              <a:rPr lang="en-US" dirty="0" err="1" smtClean="0"/>
              <a:t>Materi</a:t>
            </a:r>
            <a:r>
              <a:rPr lang="en-US" dirty="0" smtClean="0"/>
              <a:t> 12.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3581400"/>
          </a:xfrm>
        </p:spPr>
        <p:txBody>
          <a:bodyPr>
            <a:normAutofit/>
          </a:bodyPr>
          <a:lstStyle/>
          <a:p>
            <a:r>
              <a:rPr lang="en-US" u="sng" dirty="0" err="1" smtClean="0">
                <a:solidFill>
                  <a:schemeClr val="tx2"/>
                </a:solidFill>
              </a:rPr>
              <a:t>Tujuan</a:t>
            </a:r>
            <a:r>
              <a:rPr lang="en-US" u="sng" dirty="0" smtClean="0">
                <a:solidFill>
                  <a:schemeClr val="tx2"/>
                </a:solidFill>
              </a:rPr>
              <a:t> </a:t>
            </a:r>
            <a:r>
              <a:rPr lang="en-US" u="sng" dirty="0" err="1" smtClean="0">
                <a:solidFill>
                  <a:schemeClr val="tx2"/>
                </a:solidFill>
              </a:rPr>
              <a:t>Instruksional</a:t>
            </a:r>
            <a:r>
              <a:rPr lang="en-US" u="sng" dirty="0" smtClean="0">
                <a:solidFill>
                  <a:schemeClr val="tx2"/>
                </a:solidFill>
              </a:rPr>
              <a:t> </a:t>
            </a:r>
            <a:r>
              <a:rPr lang="en-US" u="sng" dirty="0" err="1" smtClean="0">
                <a:solidFill>
                  <a:schemeClr val="tx2"/>
                </a:solidFill>
              </a:rPr>
              <a:t>Umum</a:t>
            </a:r>
            <a:endParaRPr lang="en-US" u="sng" dirty="0" smtClean="0">
              <a:solidFill>
                <a:schemeClr val="tx2"/>
              </a:solidFill>
            </a:endParaRPr>
          </a:p>
          <a:p>
            <a:pPr algn="l"/>
            <a:r>
              <a:rPr lang="en-US" dirty="0" err="1" smtClean="0">
                <a:solidFill>
                  <a:schemeClr val="tx2"/>
                </a:solidFill>
              </a:rPr>
              <a:t>Setelah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selesai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materi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ini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mahasiswa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mampu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mempraktekkan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keterampilan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konseling</a:t>
            </a:r>
            <a:r>
              <a:rPr lang="en-US" dirty="0" smtClean="0">
                <a:solidFill>
                  <a:schemeClr val="tx2"/>
                </a:solidFill>
              </a:rPr>
              <a:t> individual. 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Instruksional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mampu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Mempraktekkan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normal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Kasus</a:t>
            </a:r>
            <a:r>
              <a:rPr lang="en-US" dirty="0" smtClean="0"/>
              <a:t> 1.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err="1" smtClean="0"/>
              <a:t>Sasaran</a:t>
            </a:r>
            <a:r>
              <a:rPr lang="en-US" sz="2800" dirty="0" smtClean="0"/>
              <a:t> </a:t>
            </a:r>
            <a:r>
              <a:rPr lang="en-US" sz="2800" dirty="0" err="1" smtClean="0"/>
              <a:t>Praktek</a:t>
            </a:r>
            <a:r>
              <a:rPr lang="en-US" sz="2800" dirty="0" smtClean="0"/>
              <a:t> / </a:t>
            </a:r>
            <a:r>
              <a:rPr lang="en-US" sz="2800" dirty="0" err="1" smtClean="0"/>
              <a:t>Hasil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diharapkan</a:t>
            </a:r>
            <a:r>
              <a:rPr lang="en-US" sz="2800" dirty="0" smtClean="0"/>
              <a:t> :</a:t>
            </a:r>
          </a:p>
          <a:p>
            <a:pPr>
              <a:buNone/>
            </a:pPr>
            <a:r>
              <a:rPr lang="en-US" sz="2800" dirty="0" smtClean="0"/>
              <a:t>* 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menginventarisasi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diperkirakan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,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didahulukan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dg </a:t>
            </a:r>
            <a:r>
              <a:rPr lang="en-US" dirty="0" err="1" smtClean="0"/>
              <a:t>dibuatkan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78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Pertemuan XII Materi 12. Praktek Konseling</vt:lpstr>
      <vt:lpstr>Tujuan Instruksional Khusus :</vt:lpstr>
      <vt:lpstr>Kasus 1</vt:lpstr>
      <vt:lpstr>Latihan Praktek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XII Materi 12. Praktek Konseling</dc:title>
  <dc:creator/>
  <cp:lastModifiedBy>User</cp:lastModifiedBy>
  <cp:revision>3</cp:revision>
  <dcterms:created xsi:type="dcterms:W3CDTF">2006-08-16T00:00:00Z</dcterms:created>
  <dcterms:modified xsi:type="dcterms:W3CDTF">2012-11-30T08:41:11Z</dcterms:modified>
</cp:coreProperties>
</file>