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1447799"/>
          </a:xfrm>
        </p:spPr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XIII</a:t>
            </a:r>
            <a:br>
              <a:rPr lang="en-US" dirty="0" smtClean="0"/>
            </a:br>
            <a:r>
              <a:rPr lang="en-US" dirty="0" err="1" smtClean="0"/>
              <a:t>Materi</a:t>
            </a:r>
            <a:r>
              <a:rPr lang="en-US" dirty="0" smtClean="0"/>
              <a:t> 13. </a:t>
            </a:r>
            <a:r>
              <a:rPr lang="en-US" dirty="0" err="1" smtClean="0"/>
              <a:t>Praktek</a:t>
            </a:r>
            <a:r>
              <a:rPr lang="en-US" dirty="0" smtClean="0"/>
              <a:t> </a:t>
            </a:r>
            <a:r>
              <a:rPr lang="en-US" dirty="0" err="1" smtClean="0"/>
              <a:t>Konseling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3581400"/>
          </a:xfrm>
        </p:spPr>
        <p:txBody>
          <a:bodyPr>
            <a:normAutofit/>
          </a:bodyPr>
          <a:lstStyle/>
          <a:p>
            <a:pPr algn="l"/>
            <a:r>
              <a:rPr lang="en-US" u="sng" dirty="0" err="1" smtClean="0">
                <a:solidFill>
                  <a:schemeClr val="tx2"/>
                </a:solidFill>
              </a:rPr>
              <a:t>Tujuan</a:t>
            </a:r>
            <a:r>
              <a:rPr lang="en-US" u="sng" dirty="0" smtClean="0">
                <a:solidFill>
                  <a:schemeClr val="tx2"/>
                </a:solidFill>
              </a:rPr>
              <a:t> </a:t>
            </a:r>
            <a:r>
              <a:rPr lang="en-US" u="sng" dirty="0" err="1" smtClean="0">
                <a:solidFill>
                  <a:schemeClr val="tx2"/>
                </a:solidFill>
              </a:rPr>
              <a:t>Instruksional</a:t>
            </a:r>
            <a:r>
              <a:rPr lang="en-US" u="sng" dirty="0" smtClean="0">
                <a:solidFill>
                  <a:schemeClr val="tx2"/>
                </a:solidFill>
              </a:rPr>
              <a:t> </a:t>
            </a:r>
            <a:r>
              <a:rPr lang="en-US" u="sng" dirty="0" err="1" smtClean="0">
                <a:solidFill>
                  <a:schemeClr val="tx2"/>
                </a:solidFill>
              </a:rPr>
              <a:t>Umum</a:t>
            </a:r>
            <a:endParaRPr lang="en-US" u="sng" dirty="0" smtClean="0">
              <a:solidFill>
                <a:schemeClr val="tx2"/>
              </a:solidFill>
            </a:endParaRPr>
          </a:p>
          <a:p>
            <a:pPr algn="l"/>
            <a:r>
              <a:rPr lang="en-US" dirty="0" err="1" smtClean="0">
                <a:solidFill>
                  <a:schemeClr val="tx2"/>
                </a:solidFill>
              </a:rPr>
              <a:t>Setelah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selesai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materi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ini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mahasiswa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mampu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mempraktekkan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keterampilan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konseling</a:t>
            </a:r>
            <a:r>
              <a:rPr lang="en-US" dirty="0" smtClean="0">
                <a:solidFill>
                  <a:schemeClr val="tx2"/>
                </a:solidFill>
              </a:rPr>
              <a:t> individual. </a:t>
            </a:r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Instruksional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endParaRPr lang="en-US" dirty="0" smtClean="0"/>
          </a:p>
          <a:p>
            <a:pPr>
              <a:lnSpc>
                <a:spcPct val="90000"/>
              </a:lnSpc>
              <a:buNone/>
            </a:pPr>
            <a:r>
              <a:rPr lang="en-US" dirty="0" err="1" smtClean="0"/>
              <a:t>mampu</a:t>
            </a:r>
            <a:r>
              <a:rPr lang="en-US" dirty="0" smtClean="0"/>
              <a:t> :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Mempraktekkan</a:t>
            </a:r>
            <a:r>
              <a:rPr lang="en-US" dirty="0" smtClean="0"/>
              <a:t> </a:t>
            </a:r>
            <a:r>
              <a:rPr lang="en-US" dirty="0" err="1" smtClean="0"/>
              <a:t>keteramp</a:t>
            </a:r>
            <a:r>
              <a:rPr lang="en-US" dirty="0" smtClean="0"/>
              <a:t> </a:t>
            </a:r>
            <a:r>
              <a:rPr lang="en-US" dirty="0" err="1" smtClean="0"/>
              <a:t>konseling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dg 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		</a:t>
            </a:r>
            <a:r>
              <a:rPr lang="en-US" dirty="0" err="1" smtClean="0"/>
              <a:t>Kasus</a:t>
            </a:r>
            <a:r>
              <a:rPr lang="en-US" dirty="0" smtClean="0"/>
              <a:t> 2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Kasus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disimpan</a:t>
            </a:r>
            <a:r>
              <a:rPr lang="en-US" dirty="0" smtClean="0"/>
              <a:t> </a:t>
            </a:r>
            <a:r>
              <a:rPr lang="en-US" smtClean="0"/>
              <a:t>oleh </a:t>
            </a:r>
            <a:r>
              <a:rPr lang="en-US" dirty="0" err="1" smtClean="0"/>
              <a:t>Dosen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Praktek</a:t>
            </a:r>
            <a:r>
              <a:rPr lang="en-US" dirty="0" smtClean="0"/>
              <a:t> 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Praktek</a:t>
            </a:r>
            <a:r>
              <a:rPr lang="en-US" dirty="0" smtClean="0"/>
              <a:t> / </a:t>
            </a:r>
            <a:r>
              <a:rPr lang="en-US" dirty="0" err="1" smtClean="0"/>
              <a:t>Hasil</a:t>
            </a:r>
            <a:r>
              <a:rPr lang="en-US" dirty="0" smtClean="0"/>
              <a:t> yang </a:t>
            </a:r>
            <a:r>
              <a:rPr lang="en-US" dirty="0" err="1" smtClean="0"/>
              <a:t>diharapkan</a:t>
            </a:r>
            <a:r>
              <a:rPr lang="en-US" dirty="0" smtClean="0"/>
              <a:t> :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 </a:t>
            </a:r>
            <a:r>
              <a:rPr lang="en-US" dirty="0" err="1" smtClean="0"/>
              <a:t>menginventarisasi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 smtClean="0"/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	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prioritas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diperkirakan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dselesaikn</a:t>
            </a:r>
            <a:r>
              <a:rPr lang="en-US" dirty="0" smtClean="0"/>
              <a:t> </a:t>
            </a:r>
            <a:r>
              <a:rPr lang="en-US" dirty="0" err="1" smtClean="0"/>
              <a:t>kli</a:t>
            </a:r>
            <a:r>
              <a:rPr lang="en-US" dirty="0" smtClean="0"/>
              <a:t> dg </a:t>
            </a:r>
            <a:r>
              <a:rPr lang="en-US" dirty="0" err="1" smtClean="0"/>
              <a:t>pohon</a:t>
            </a:r>
            <a:r>
              <a:rPr lang="en-US" dirty="0" smtClean="0"/>
              <a:t> </a:t>
            </a:r>
            <a:r>
              <a:rPr lang="en-US" dirty="0" err="1" smtClean="0"/>
              <a:t>mslh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err="1" smtClean="0"/>
              <a:t>Mhs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konseling</a:t>
            </a:r>
            <a:r>
              <a:rPr lang="en-US" dirty="0" smtClean="0"/>
              <a:t> </a:t>
            </a:r>
            <a:r>
              <a:rPr lang="en-US" dirty="0" err="1" smtClean="0"/>
              <a:t>thd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err="1" smtClean="0"/>
              <a:t>Mhs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konseling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smtClean="0"/>
              <a:t>,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Pertemuan XIII Materi 13. Praktek Konseling</vt:lpstr>
      <vt:lpstr>Tujuan Instruksional Khusus :</vt:lpstr>
      <vt:lpstr>Kasus 3</vt:lpstr>
      <vt:lpstr>Latihan Praktek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XIII Materi 13. Praktek Konseling</dc:title>
  <dc:creator/>
  <cp:lastModifiedBy>User</cp:lastModifiedBy>
  <cp:revision>2</cp:revision>
  <dcterms:created xsi:type="dcterms:W3CDTF">2006-08-16T00:00:00Z</dcterms:created>
  <dcterms:modified xsi:type="dcterms:W3CDTF">2012-11-30T08:42:04Z</dcterms:modified>
</cp:coreProperties>
</file>