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XV</a:t>
            </a:r>
            <a:br>
              <a:rPr lang="en-US" dirty="0" smtClean="0"/>
            </a:br>
            <a:r>
              <a:rPr lang="en-US" dirty="0" err="1" smtClean="0"/>
              <a:t>Materi</a:t>
            </a:r>
            <a:r>
              <a:rPr lang="en-US" dirty="0" smtClean="0"/>
              <a:t> 15.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581400"/>
          </a:xfrm>
        </p:spPr>
        <p:txBody>
          <a:bodyPr>
            <a:normAutofit/>
          </a:bodyPr>
          <a:lstStyle/>
          <a:p>
            <a:pPr algn="l"/>
            <a:r>
              <a:rPr lang="en-US" u="sng" dirty="0" err="1" smtClean="0">
                <a:solidFill>
                  <a:schemeClr val="tx2"/>
                </a:solidFill>
              </a:rPr>
              <a:t>Tujuan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Instruksional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Umum</a:t>
            </a:r>
            <a:endParaRPr lang="en-US" u="sng" dirty="0" smtClean="0">
              <a:solidFill>
                <a:schemeClr val="tx2"/>
              </a:solidFill>
            </a:endParaRPr>
          </a:p>
          <a:p>
            <a:pPr algn="l"/>
            <a:r>
              <a:rPr lang="en-US" dirty="0" err="1" smtClean="0">
                <a:solidFill>
                  <a:schemeClr val="tx2"/>
                </a:solidFill>
              </a:rPr>
              <a:t>Setelah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selesai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materi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mahasiswa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mampu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mempraktekkan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keterampilan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konseling</a:t>
            </a:r>
            <a:r>
              <a:rPr lang="en-US" dirty="0" smtClean="0">
                <a:solidFill>
                  <a:schemeClr val="tx2"/>
                </a:solidFill>
              </a:rPr>
              <a:t> individual.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mampu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keteramp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dg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Kasus</a:t>
            </a:r>
            <a:r>
              <a:rPr lang="en-US" dirty="0" smtClean="0"/>
              <a:t> 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/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psikiater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Pertemuan XV Materi 15. Praktek Konseling</vt:lpstr>
      <vt:lpstr>Tujuan Instruksional Khusus :</vt:lpstr>
      <vt:lpstr>Kasus 4</vt:lpstr>
      <vt:lpstr>Latihan Praktek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XV Materi 15. Praktek Konseling</dc:title>
  <dc:creator/>
  <cp:lastModifiedBy>User</cp:lastModifiedBy>
  <cp:revision>1</cp:revision>
  <dcterms:created xsi:type="dcterms:W3CDTF">2006-08-16T00:00:00Z</dcterms:created>
  <dcterms:modified xsi:type="dcterms:W3CDTF">2012-11-30T08:42:48Z</dcterms:modified>
</cp:coreProperties>
</file>