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E079-408C-4EFA-97C1-D9F9C3E17745}" type="datetimeFigureOut">
              <a:rPr lang="id-ID" smtClean="0"/>
              <a:t>08/12/2017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F2B7-6AE8-4AD1-AB9F-7E6097C2E3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7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Mirip, bedanya rebt lebih agresif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2F2B7-6AE8-4AD1-AB9F-7E6097C2E337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0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Clients are encouraged to identify valued golas in their lives and commit to action to pursue those</a:t>
            </a:r>
            <a:r>
              <a:rPr lang="id-ID" baseline="0" dirty="0" smtClean="0"/>
              <a:t> goals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2F2B7-6AE8-4AD1-AB9F-7E6097C2E337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93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3556-4314-41D2-BC8D-6BDD7EF4C985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0939-A984-490F-88B6-0394D815F93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95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96C-E9EA-40A9-9BC5-A686C6FF02E9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6ABC-6C6A-44B9-BE19-29668B8A07A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34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4E5F-64B1-43B7-9ECF-E338BCC5CDBE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AF31-03EE-4887-A0B3-0A0D3EA786E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847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EAD7-93E0-4F71-846E-44E28C3E4B78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B319-57CE-4C08-B4D3-202ED4611E7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599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FE-28FC-4BED-BBAA-F356FA54D404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B58F-3649-43E6-BF52-D6D7F42308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250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A15-DFF7-4C5E-AD4C-0829C99095DE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5970-4B5B-4235-8718-E0A74ADC34D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4279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A406-C8ED-495A-AF7A-D2AF6F296ED7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6C9D8-4E05-4577-BFAB-38F826DF47B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4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144A-F35E-4CC4-A5E2-8935556F62E2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66B0C-680F-458D-BA2F-5737A5340B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10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74F8-4FC2-4FAE-88F6-8471AC928FD1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F03A-8097-46F2-85EE-31301443F42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0A87-F715-4453-8E83-B0C5BCF4B6F3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733-694E-4C3F-9C52-083DBFC0814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9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C614-9077-4BA2-AECF-C3C95E90AEFE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EA28-2AE5-486E-BE7A-2448A4C52A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277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9D84-49E1-4708-80BA-873C8D58E2F4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78F2E-5DFE-4470-899C-3F037B834DA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36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51F4-625B-4339-9A80-395AB54FD998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8C8C-67FE-422C-B606-7AB8D34E692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881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F7E6C-7523-44D1-BBD4-6F28EAD127BF}" type="datetime1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F98890A5-764F-4F53-829C-869D4B4F07DA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Berbagai Pendekatan Terapi Perilaku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12</a:t>
            </a:r>
          </a:p>
          <a:p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610600" cy="868363"/>
          </a:xfrm>
        </p:spPr>
        <p:txBody>
          <a:bodyPr/>
          <a:lstStyle/>
          <a:p>
            <a:r>
              <a:rPr lang="id-ID" dirty="0" smtClean="0"/>
              <a:t>Mindfulness &amp; acceptance strategies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Acceptance &amp; commitment therapy (ACT)</a:t>
            </a:r>
          </a:p>
          <a:p>
            <a:r>
              <a:rPr lang="id-ID" dirty="0" smtClean="0"/>
              <a:t>Dialetical behavior therapy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356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mengetahui pengertian dan aplikasi dari metode </a:t>
            </a:r>
            <a:r>
              <a:rPr lang="id-ID" i="1" dirty="0"/>
              <a:t>cognitive restructuring,</a:t>
            </a:r>
            <a:r>
              <a:rPr lang="id-ID" dirty="0"/>
              <a:t> metode </a:t>
            </a:r>
            <a:r>
              <a:rPr lang="id-ID" i="1" dirty="0"/>
              <a:t>self-directed coping</a:t>
            </a:r>
            <a:r>
              <a:rPr lang="id-ID" dirty="0"/>
              <a:t>, dan berbagai strategi </a:t>
            </a:r>
            <a:r>
              <a:rPr lang="id-ID" i="1" dirty="0"/>
              <a:t>mindfulness &amp; acceptance</a:t>
            </a:r>
            <a:r>
              <a:rPr lang="id-ID" i="1" dirty="0" smtClean="0"/>
              <a:t>.</a:t>
            </a:r>
            <a:endParaRPr lang="id-ID" dirty="0"/>
          </a:p>
          <a:p>
            <a:r>
              <a:rPr lang="id-ID" dirty="0"/>
              <a:t>Mahasiswa mengetahui tahap-tahap yang diterapkan masing-masing strategi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245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dapat memilih satu ketakutan atau phobia untuk dibuatkan program self desensitization-nya.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dapat menerapkan tahapan systematic desensitization dalam program yang dirancangkan.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548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/>
          <a:lstStyle/>
          <a:p>
            <a:r>
              <a:rPr lang="id-ID" b="1" dirty="0" smtClean="0"/>
              <a:t>Cognitive restructuring</a:t>
            </a:r>
            <a:r>
              <a:rPr lang="id-ID" dirty="0" smtClean="0"/>
              <a:t>, untuk mengurangi pikiran maladaptif yang diasumsikan menyebabkan pikiran dan perilaku bermasalah</a:t>
            </a:r>
          </a:p>
          <a:p>
            <a:endParaRPr lang="id-ID" dirty="0" smtClean="0"/>
          </a:p>
          <a:p>
            <a:r>
              <a:rPr lang="id-ID" b="1" dirty="0" smtClean="0"/>
              <a:t>Self-directed coping methods</a:t>
            </a:r>
            <a:r>
              <a:rPr lang="id-ID" dirty="0" smtClean="0"/>
              <a:t>, untuk mengembangkan ketrampilan coping</a:t>
            </a:r>
          </a:p>
          <a:p>
            <a:endParaRPr lang="id-ID" b="1" dirty="0" smtClean="0"/>
          </a:p>
          <a:p>
            <a:r>
              <a:rPr lang="id-ID" b="1" dirty="0" smtClean="0"/>
              <a:t>Mindfulness and acceptance procedures</a:t>
            </a:r>
            <a:r>
              <a:rPr lang="id-ID" dirty="0" smtClean="0"/>
              <a:t>, untuk mengubah reaksi client terhadap pikiran maladaptif yang muncul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677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Cognitive restructuring method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Asumsi</a:t>
            </a:r>
          </a:p>
          <a:p>
            <a:pPr lvl="1"/>
            <a:r>
              <a:rPr lang="id-ID" dirty="0" smtClean="0"/>
              <a:t>Individu menginterpretasi dan bereaksi pada kejadian dengan membentuk kognisi (kepercayaan, ekspektasi, sikap) berdasarkan signifikansi dari kejadian tersebut yang dipersepsikan  mereka</a:t>
            </a:r>
          </a:p>
          <a:p>
            <a:pPr lvl="1"/>
            <a:r>
              <a:rPr lang="id-ID" dirty="0" smtClean="0"/>
              <a:t>Kognisi yang bermasalah dapat menyebabkan gangguan emosi dan perilaku</a:t>
            </a:r>
          </a:p>
        </p:txBody>
      </p:sp>
    </p:spTree>
    <p:extLst>
      <p:ext uri="{BB962C8B-B14F-4D97-AF65-F5344CB8AC3E}">
        <p14:creationId xmlns:p14="http://schemas.microsoft.com/office/powerpoint/2010/main" val="1390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Cognitive restructuring method (2)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Salah berpikir adalah penyebab dari masalah emosi dan perilaku.</a:t>
            </a:r>
          </a:p>
          <a:p>
            <a:r>
              <a:rPr lang="id-ID" dirty="0"/>
              <a:t>Fokus utama adalah untuk menolong klien menyadari dan mengubah cara berpikir yang salah</a:t>
            </a:r>
          </a:p>
          <a:p>
            <a:pPr lvl="1"/>
            <a:r>
              <a:rPr lang="id-ID" dirty="0"/>
              <a:t>Cognitive </a:t>
            </a:r>
            <a:r>
              <a:rPr lang="id-ID" dirty="0" smtClean="0"/>
              <a:t>restructuring</a:t>
            </a:r>
          </a:p>
          <a:p>
            <a:pPr lvl="1"/>
            <a:r>
              <a:rPr lang="id-ID" dirty="0" smtClean="0"/>
              <a:t>Mengganti pikiran irasional dengan yang rasional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0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Cognitive restructuring method 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Rational-emotive behavior therapy</a:t>
            </a:r>
          </a:p>
          <a:p>
            <a:r>
              <a:rPr lang="id-ID" dirty="0" smtClean="0"/>
              <a:t>Beck’s cognitive therapy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0704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Self-Directed Coping Methods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Mengajarkan strategi agar klien memiliki perilaku untuk mengatasi situasi yang sulit dan stressful</a:t>
            </a:r>
          </a:p>
          <a:p>
            <a:r>
              <a:rPr lang="id-ID" dirty="0" smtClean="0"/>
              <a:t>Self-instructional training</a:t>
            </a:r>
          </a:p>
          <a:p>
            <a:r>
              <a:rPr lang="id-ID" dirty="0" smtClean="0"/>
              <a:t>Problem solving therapy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597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686800" cy="868363"/>
          </a:xfrm>
        </p:spPr>
        <p:txBody>
          <a:bodyPr/>
          <a:lstStyle/>
          <a:p>
            <a:r>
              <a:rPr lang="id-ID" dirty="0" smtClean="0"/>
              <a:t>Mindfulness &amp; acceptance strategies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Kesadaran yang bersifat nonjudgemental, observasi, dan deskripsi mengenai perilaku diri sendiri selagi terjadi, terkadang juga melibatkan kesadaran akan penyebab dan konsekuensi.</a:t>
            </a:r>
          </a:p>
          <a:p>
            <a:r>
              <a:rPr lang="id-ID" dirty="0" smtClean="0"/>
              <a:t>Mindfulness melibatkan </a:t>
            </a:r>
            <a:r>
              <a:rPr lang="id-ID" u="sng" dirty="0" smtClean="0"/>
              <a:t>kesadaran penuh </a:t>
            </a:r>
            <a:r>
              <a:rPr lang="id-ID" dirty="0" smtClean="0"/>
              <a:t>akan sensasi, pikiran, perasaan, dan perilaku yang dapat diobservasi waktu demi waktu.</a:t>
            </a:r>
          </a:p>
          <a:p>
            <a:r>
              <a:rPr lang="id-ID" dirty="0" smtClean="0"/>
              <a:t>Acceptance berarti menahan diri dari </a:t>
            </a:r>
            <a:r>
              <a:rPr lang="id-ID" u="sng" dirty="0" smtClean="0"/>
              <a:t>menilai</a:t>
            </a:r>
            <a:r>
              <a:rPr lang="id-ID" dirty="0" smtClean="0"/>
              <a:t> sensasi, pikiran, perasaan, dan perilaku sebagai baik/buruk, bagus/jelek, dll.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2662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323</Words>
  <Application>Microsoft Office PowerPoint</Application>
  <PresentationFormat>On-screen Show (4:3)</PresentationFormat>
  <Paragraphs>42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templete esa unggul 2017</vt:lpstr>
      <vt:lpstr>Berbagai Pendekatan Terapi Perilaku</vt:lpstr>
      <vt:lpstr>Kemampuan akhir yang diharapkan</vt:lpstr>
      <vt:lpstr>PowerPoint Presentation</vt:lpstr>
      <vt:lpstr>PowerPoint Presentation</vt:lpstr>
      <vt:lpstr>Cognitive restructuring method</vt:lpstr>
      <vt:lpstr>Cognitive restructuring method (2)</vt:lpstr>
      <vt:lpstr>Cognitive restructuring method (3)</vt:lpstr>
      <vt:lpstr>Self-Directed Coping Methods</vt:lpstr>
      <vt:lpstr>Mindfulness &amp; acceptance strategies</vt:lpstr>
      <vt:lpstr>Mindfulness &amp; acceptance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lita</dc:creator>
  <cp:lastModifiedBy>Administrator</cp:lastModifiedBy>
  <cp:revision>24</cp:revision>
  <dcterms:created xsi:type="dcterms:W3CDTF">2006-08-16T00:00:00Z</dcterms:created>
  <dcterms:modified xsi:type="dcterms:W3CDTF">2017-12-08T16:32:44Z</dcterms:modified>
</cp:coreProperties>
</file>