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sldIdLst>
    <p:sldId id="256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DE079-408C-4EFA-97C1-D9F9C3E17745}" type="datetimeFigureOut">
              <a:rPr lang="id-ID" smtClean="0"/>
              <a:t>18/10/2017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2F2B7-6AE8-4AD1-AB9F-7E6097C2E3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376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3556-4314-41D2-BC8D-6BDD7EF4C985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10939-A984-490F-88B6-0394D815F93A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1951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BB96C-E9EA-40A9-9BC5-A686C6FF02E9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6ABC-6C6A-44B9-BE19-29668B8A07A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7344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74E5F-64B1-43B7-9ECF-E338BCC5CDBE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EAF31-03EE-4887-A0B3-0A0D3EA786E5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84716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7EAD7-93E0-4F71-846E-44E28C3E4B78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FB319-57CE-4C08-B4D3-202ED4611E7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5994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1D6FE-28FC-4BED-BBAA-F356FA54D404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CB58F-3649-43E6-BF52-D6D7F423080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42507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5A15-DFF7-4C5E-AD4C-0829C99095DE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D5970-4B5B-4235-8718-E0A74ADC34DE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74279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FA406-C8ED-495A-AF7A-D2AF6F296ED7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6C9D8-4E05-4577-BFAB-38F826DF47B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14408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</a:t>
            </a:r>
            <a:r>
              <a:rPr lang="id-ID" altLang="id-ID" sz="2400" b="1">
                <a:solidFill>
                  <a:srgbClr val="404040"/>
                </a:solidFill>
                <a:cs typeface="Arial" charset="0"/>
              </a:rPr>
              <a:t>sudah</a:t>
            </a:r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6144A-F35E-4CC4-A5E2-8935556F62E2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66B0C-680F-458D-BA2F-5737A5340B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91007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074F8-4FC2-4FAE-88F6-8471AC928FD1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BF03A-8097-46F2-85EE-31301443F42E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113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70A87-F715-4453-8E83-B0C5BCF4B6F3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EA733-694E-4C3F-9C52-083DBFC0814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22925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DC614-9077-4BA2-AECF-C3C95E90AEFE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CEA28-2AE5-486E-BE7A-2448A4C52A2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62774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9D84-49E1-4708-80BA-873C8D58E2F4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78F2E-5DFE-4470-899C-3F037B834DA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365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51F4-625B-4339-9A80-395AB54FD998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18C8C-67FE-422C-B606-7AB8D34E692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8812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3F7E6C-7523-44D1-BBD4-6F28EAD127BF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F98890A5-764F-4F53-829C-869D4B4F07DA}" type="slidenum">
              <a:rPr lang="en-US" altLang="id-ID"/>
              <a:pPr/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 smtClean="0"/>
              <a:t>Rancangan Modifikasi Perilaku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</a:t>
            </a:r>
            <a:r>
              <a:rPr lang="id-ID" dirty="0" smtClean="0"/>
              <a:t>13</a:t>
            </a:r>
            <a:endParaRPr lang="id-ID" dirty="0" smtClean="0"/>
          </a:p>
          <a:p>
            <a:r>
              <a:rPr lang="id-ID" dirty="0" smtClean="0"/>
              <a:t>Lita Patricia Lunanta, M. Psi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dapat mengidentifikasi perilaku yang kurang atau lebih dari target serta membuat program modifikasi perilaku. 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Mahasiswa dapat menerapkan berbagai prinsip modifikasi perilaku yang telah dipelajari. </a:t>
            </a:r>
          </a:p>
        </p:txBody>
      </p:sp>
    </p:spTree>
    <p:extLst>
      <p:ext uri="{BB962C8B-B14F-4D97-AF65-F5344CB8AC3E}">
        <p14:creationId xmlns:p14="http://schemas.microsoft.com/office/powerpoint/2010/main" val="411245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35" y="2967335"/>
            <a:ext cx="9054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Rancangan program modifikasi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34335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ete esa unggul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3005C949-B08C-442A-B2D6-75A98AB780EB}" vid="{19280BA6-BB49-410A-AD56-9D9793306A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46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templete esa unggul 2017</vt:lpstr>
      <vt:lpstr>Rancangan Modifikasi Perilaku</vt:lpstr>
      <vt:lpstr>Kemampuan akhir yang diharapkan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lita</dc:creator>
  <cp:lastModifiedBy>lita</cp:lastModifiedBy>
  <cp:revision>17</cp:revision>
  <dcterms:created xsi:type="dcterms:W3CDTF">2006-08-16T00:00:00Z</dcterms:created>
  <dcterms:modified xsi:type="dcterms:W3CDTF">2017-10-18T06:31:16Z</dcterms:modified>
</cp:coreProperties>
</file>