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E079-408C-4EFA-97C1-D9F9C3E17745}" type="datetimeFigureOut">
              <a:rPr lang="id-ID" smtClean="0"/>
              <a:t>18/10/2017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2F2B7-6AE8-4AD1-AB9F-7E6097C2E3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7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3556-4314-41D2-BC8D-6BDD7EF4C985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0939-A984-490F-88B6-0394D815F93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95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B96C-E9EA-40A9-9BC5-A686C6FF02E9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6ABC-6C6A-44B9-BE19-29668B8A07A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734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4E5F-64B1-43B7-9ECF-E338BCC5CDB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AF31-03EE-4887-A0B3-0A0D3EA786E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847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EAD7-93E0-4F71-846E-44E28C3E4B7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B319-57CE-4C08-B4D3-202ED4611E7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599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FE-28FC-4BED-BBAA-F356FA54D40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B58F-3649-43E6-BF52-D6D7F42308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250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A15-DFF7-4C5E-AD4C-0829C99095D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5970-4B5B-4235-8718-E0A74ADC34D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4279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A406-C8ED-495A-AF7A-D2AF6F296ED7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6C9D8-4E05-4577-BFAB-38F826DF47B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4408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144A-F35E-4CC4-A5E2-8935556F62E2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66B0C-680F-458D-BA2F-5737A5340B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1007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74F8-4FC2-4FAE-88F6-8471AC928FD1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F03A-8097-46F2-85EE-31301443F42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1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0A87-F715-4453-8E83-B0C5BCF4B6F3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733-694E-4C3F-9C52-083DBFC0814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9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C614-9077-4BA2-AECF-C3C95E90AEFE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EA28-2AE5-486E-BE7A-2448A4C52A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62774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9D84-49E1-4708-80BA-873C8D58E2F4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78F2E-5DFE-4470-899C-3F037B834DA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36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51F4-625B-4339-9A80-395AB54FD99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8C8C-67FE-422C-B606-7AB8D34E692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881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F7E6C-7523-44D1-BBD4-6F28EAD127BF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F98890A5-764F-4F53-829C-869D4B4F07DA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Rancangan Modifikasi Perilaku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</a:t>
            </a:r>
            <a:r>
              <a:rPr lang="id-ID" dirty="0" smtClean="0"/>
              <a:t>14</a:t>
            </a:r>
            <a:endParaRPr lang="id-ID" dirty="0" smtClean="0"/>
          </a:p>
          <a:p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dapat mempresentasikan program modifikasi perilaku untuk dirinya sendiri</a:t>
            </a:r>
            <a:r>
              <a:rPr lang="id-ID" dirty="0" smtClean="0"/>
              <a:t>.</a:t>
            </a:r>
            <a:endParaRPr lang="id-ID" dirty="0"/>
          </a:p>
          <a:p>
            <a:r>
              <a:rPr lang="id-ID" dirty="0"/>
              <a:t>Mahasiswa dapat melakukan review terhadap program yang sudah </a:t>
            </a:r>
            <a:r>
              <a:rPr lang="id-ID" dirty="0" smtClean="0"/>
              <a:t>disusun</a:t>
            </a:r>
            <a:endParaRPr lang="id-ID" dirty="0"/>
          </a:p>
          <a:p>
            <a:r>
              <a:rPr lang="id-ID" dirty="0"/>
              <a:t>Mahasiswa dapat melakukan praktek pengumpulan </a:t>
            </a:r>
            <a:r>
              <a:rPr lang="id-ID" dirty="0" smtClean="0"/>
              <a:t>data</a:t>
            </a:r>
            <a:endParaRPr lang="id-ID" dirty="0"/>
          </a:p>
          <a:p>
            <a:r>
              <a:rPr lang="id-ID" dirty="0"/>
              <a:t>Mahasiswa dapat melakukan follow up terhadap program yang disusun</a:t>
            </a:r>
          </a:p>
        </p:txBody>
      </p:sp>
    </p:spTree>
    <p:extLst>
      <p:ext uri="{BB962C8B-B14F-4D97-AF65-F5344CB8AC3E}">
        <p14:creationId xmlns:p14="http://schemas.microsoft.com/office/powerpoint/2010/main" val="411245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52" y="2967335"/>
            <a:ext cx="892731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Presentasi Program Modifikasi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343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53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templete esa unggul 2017</vt:lpstr>
      <vt:lpstr>Rancangan Modifikasi Perilaku</vt:lpstr>
      <vt:lpstr>Kemampuan akhir yang diharapkan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lita</dc:creator>
  <cp:lastModifiedBy>lita</cp:lastModifiedBy>
  <cp:revision>19</cp:revision>
  <dcterms:created xsi:type="dcterms:W3CDTF">2006-08-16T00:00:00Z</dcterms:created>
  <dcterms:modified xsi:type="dcterms:W3CDTF">2017-10-18T06:33:10Z</dcterms:modified>
</cp:coreProperties>
</file>