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64" r:id="rId3"/>
    <p:sldId id="261" r:id="rId4"/>
    <p:sldId id="256" r:id="rId5"/>
    <p:sldId id="257" r:id="rId6"/>
    <p:sldId id="258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A76A6-C7F5-4DA0-85BD-D84236C296C5}" type="datetimeFigureOut">
              <a:rPr lang="id-ID" smtClean="0"/>
              <a:t>13/10/2017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78FCF-0561-4070-806D-82FC980C3C5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136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Suara keras</a:t>
            </a:r>
          </a:p>
          <a:p>
            <a:r>
              <a:rPr lang="id-ID" dirty="0" smtClean="0"/>
              <a:t>Escape: lari dari</a:t>
            </a:r>
            <a:r>
              <a:rPr lang="id-ID" baseline="0" dirty="0" smtClean="0"/>
              <a:t> ruangan</a:t>
            </a:r>
          </a:p>
          <a:p>
            <a:r>
              <a:rPr lang="id-ID" baseline="0" dirty="0" smtClean="0"/>
              <a:t>Avoidance: pake earmuff</a:t>
            </a:r>
          </a:p>
          <a:p>
            <a:r>
              <a:rPr lang="id-ID" baseline="0" dirty="0" smtClean="0"/>
              <a:t>Punishment: abis nakal, dpt teriak2an dari ibu. Teriakan seperti aversive stimulus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8FCF-0561-4070-806D-82FC980C3C52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60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Contoh: sekop salju</a:t>
            </a:r>
          </a:p>
          <a:p>
            <a:r>
              <a:rPr lang="id-ID" dirty="0" smtClean="0"/>
              <a:t>Makin besar salju, makin semangat</a:t>
            </a:r>
            <a:r>
              <a:rPr lang="id-ID" baseline="0" dirty="0" smtClean="0"/>
              <a:t> sekop untuk menghindar dari terjebak</a:t>
            </a:r>
          </a:p>
          <a:p>
            <a:endParaRPr lang="id-ID" baseline="0" dirty="0" smtClean="0"/>
          </a:p>
          <a:p>
            <a:r>
              <a:rPr lang="id-ID" baseline="0" dirty="0" smtClean="0"/>
              <a:t>Salju yang besar seperti aversive stimulus yg terus terjadi walau kita sudah berusaha bersihkan</a:t>
            </a:r>
          </a:p>
          <a:p>
            <a:r>
              <a:rPr lang="id-ID" baseline="0" dirty="0" smtClean="0"/>
              <a:t>Bisa jg, salju yang besar dibawa oleh angin seningg a tkdak terjadi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78FCF-0561-4070-806D-82FC980C3C52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82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0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6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1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49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0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3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7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2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Escape &amp; Avoidance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5</a:t>
            </a:r>
          </a:p>
          <a:p>
            <a:r>
              <a:rPr lang="id-ID" dirty="0" smtClean="0"/>
              <a:t>Lita Patricia Lunanta, M. Psi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2549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Menerapkan escape dan avoidance dalam pembentukan perilaku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3424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Result of aversive stimulus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Escape behavior</a:t>
            </a:r>
          </a:p>
          <a:p>
            <a:pPr lvl="1"/>
            <a:r>
              <a:rPr lang="id-ID" dirty="0" smtClean="0"/>
              <a:t>Aversive stimulus terjadi; respons yang diberikan membuat individu lepas dari aversive stimulus</a:t>
            </a:r>
          </a:p>
          <a:p>
            <a:r>
              <a:rPr lang="id-ID" dirty="0" smtClean="0"/>
              <a:t>Avoidance behavior</a:t>
            </a:r>
          </a:p>
          <a:p>
            <a:pPr lvl="1"/>
            <a:r>
              <a:rPr lang="id-ID" dirty="0" smtClean="0"/>
              <a:t>Respons yang membuat individu terhindari dari aversive stimulus</a:t>
            </a:r>
          </a:p>
          <a:p>
            <a:r>
              <a:rPr lang="id-ID" dirty="0" smtClean="0"/>
              <a:t>Punishment</a:t>
            </a:r>
          </a:p>
          <a:p>
            <a:pPr lvl="1"/>
            <a:r>
              <a:rPr lang="id-ID" dirty="0" smtClean="0"/>
              <a:t>Aversive stimulus yang berkaitan dengan respons yang sebelumnya dilakukan oleh individu</a:t>
            </a:r>
          </a:p>
          <a:p>
            <a:pPr marL="411480" lvl="1" indent="0">
              <a:buNone/>
            </a:pPr>
            <a:endParaRPr lang="id-ID" dirty="0" smtClean="0"/>
          </a:p>
          <a:p>
            <a:pPr marL="411480" lvl="1" indent="0">
              <a:buNone/>
            </a:pPr>
            <a:r>
              <a:rPr lang="id-ID" dirty="0" smtClean="0"/>
              <a:t>Contoh: suara keras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19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Escape  behavior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558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Variable penentu escape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Intensitas aversive stimulus menentukan nilai dari escape behavior</a:t>
            </a:r>
          </a:p>
          <a:p>
            <a:pPr marL="114300" indent="0">
              <a:buNone/>
            </a:pPr>
            <a:endParaRPr lang="id-ID" dirty="0" smtClean="0"/>
          </a:p>
          <a:p>
            <a:r>
              <a:rPr lang="id-ID" dirty="0" smtClean="0"/>
              <a:t>Untuk menghilangkan escape behavior</a:t>
            </a:r>
          </a:p>
          <a:p>
            <a:pPr lvl="1"/>
            <a:r>
              <a:rPr lang="id-ID" dirty="0" smtClean="0"/>
              <a:t>Aversive stimulus tetap terjadi walau sudah dilakukan escape behavior</a:t>
            </a:r>
          </a:p>
          <a:p>
            <a:pPr lvl="1"/>
            <a:r>
              <a:rPr lang="id-ID" dirty="0" smtClean="0"/>
              <a:t>Aversive stimulus tidak pernah terjadi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579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Avoidance behavior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585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Penjelasan avoidance behavior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Kaitannya dengan conditioned fear dan fear reduction</a:t>
            </a:r>
          </a:p>
          <a:p>
            <a:r>
              <a:rPr lang="id-ID" dirty="0" smtClean="0"/>
              <a:t>CS offset</a:t>
            </a:r>
          </a:p>
          <a:p>
            <a:pPr lvl="1"/>
            <a:r>
              <a:rPr lang="id-ID" dirty="0" smtClean="0"/>
              <a:t>Ditunda munculnya</a:t>
            </a:r>
          </a:p>
          <a:p>
            <a:r>
              <a:rPr lang="id-ID" dirty="0" smtClean="0"/>
              <a:t>CS sebagai discriminative cue</a:t>
            </a:r>
          </a:p>
          <a:p>
            <a:pPr lvl="1"/>
            <a:r>
              <a:rPr lang="id-ID" dirty="0" smtClean="0"/>
              <a:t>Muncul sebagai pembeda</a:t>
            </a:r>
          </a:p>
          <a:p>
            <a:r>
              <a:rPr lang="id-ID" dirty="0" smtClean="0"/>
              <a:t>Inheret responses</a:t>
            </a:r>
            <a:endParaRPr lang="id-ID" dirty="0"/>
          </a:p>
          <a:p>
            <a:pPr lvl="1"/>
            <a:r>
              <a:rPr lang="id-ID" dirty="0" smtClean="0"/>
              <a:t>Perilaku bawaan</a:t>
            </a:r>
          </a:p>
        </p:txBody>
      </p:sp>
    </p:spTree>
    <p:extLst>
      <p:ext uri="{BB962C8B-B14F-4D97-AF65-F5344CB8AC3E}">
        <p14:creationId xmlns:p14="http://schemas.microsoft.com/office/powerpoint/2010/main" val="67928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Yang mempengaruhi avoidance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Intensitas aversive stimulus</a:t>
            </a:r>
          </a:p>
          <a:p>
            <a:pPr lvl="1"/>
            <a:r>
              <a:rPr lang="id-ID" dirty="0" smtClean="0"/>
              <a:t>Makin intens makin avoid</a:t>
            </a:r>
          </a:p>
          <a:p>
            <a:r>
              <a:rPr lang="id-ID" dirty="0" smtClean="0"/>
              <a:t>Pemasangan US dan UCS</a:t>
            </a:r>
          </a:p>
          <a:p>
            <a:pPr lvl="1"/>
            <a:r>
              <a:rPr lang="id-ID" dirty="0" smtClean="0"/>
              <a:t>Pemasangan dengan interval waktu bervariasi</a:t>
            </a:r>
          </a:p>
          <a:p>
            <a:r>
              <a:rPr lang="id-ID" dirty="0" smtClean="0"/>
              <a:t>Intertrial interval</a:t>
            </a:r>
          </a:p>
          <a:p>
            <a:pPr lvl="1"/>
            <a:r>
              <a:rPr lang="id-ID" dirty="0" smtClean="0"/>
              <a:t>Kurva U, meningkat bersama waktu, tapi menurun jika jarak waktu terlalu lama</a:t>
            </a:r>
          </a:p>
          <a:p>
            <a:r>
              <a:rPr lang="id-ID" dirty="0" smtClean="0"/>
              <a:t>Extinction</a:t>
            </a:r>
          </a:p>
          <a:p>
            <a:pPr lvl="1"/>
            <a:r>
              <a:rPr lang="id-ID" dirty="0" smtClean="0"/>
              <a:t>Avoidance behavior sulit hilang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0547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templete esa unggul 2017</Template>
  <TotalTime>37</TotalTime>
  <Words>235</Words>
  <Application>Microsoft Office PowerPoint</Application>
  <PresentationFormat>On-screen Show (4:3)</PresentationFormat>
  <Paragraphs>50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templete esa unggul 2017</vt:lpstr>
      <vt:lpstr>Escape &amp; Avoidance</vt:lpstr>
      <vt:lpstr>Kemampuan akhir yang diharapkan</vt:lpstr>
      <vt:lpstr>Result of aversive stimulus</vt:lpstr>
      <vt:lpstr>Escape  behavior</vt:lpstr>
      <vt:lpstr>Variable penentu escape</vt:lpstr>
      <vt:lpstr>Avoidance behavior</vt:lpstr>
      <vt:lpstr>Penjelasan avoidance behavior</vt:lpstr>
      <vt:lpstr>Yang mempengaruhi avoidance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 behavior</dc:title>
  <dc:creator>lita</dc:creator>
  <cp:lastModifiedBy>lita</cp:lastModifiedBy>
  <cp:revision>7</cp:revision>
  <dcterms:created xsi:type="dcterms:W3CDTF">2006-08-16T00:00:00Z</dcterms:created>
  <dcterms:modified xsi:type="dcterms:W3CDTF">2017-10-13T06:14:39Z</dcterms:modified>
</cp:coreProperties>
</file>