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E079-408C-4EFA-97C1-D9F9C3E17745}" type="datetimeFigureOut">
              <a:rPr lang="id-ID" smtClean="0"/>
              <a:t>18/10/2017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F2B7-6AE8-4AD1-AB9F-7E6097C2E3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7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B6EE9-D6C0-4435-9D9E-F1223C170B7D}" type="slidenum">
              <a:rPr lang="en-US" altLang="id-ID"/>
              <a:pPr/>
              <a:t>6</a:t>
            </a:fld>
            <a:endParaRPr lang="en-US" altLang="id-ID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3556-4314-41D2-BC8D-6BDD7EF4C985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0939-A984-490F-88B6-0394D815F93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95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96C-E9EA-40A9-9BC5-A686C6FF02E9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6ABC-6C6A-44B9-BE19-29668B8A07A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34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4E5F-64B1-43B7-9ECF-E338BCC5CDB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AF31-03EE-4887-A0B3-0A0D3EA786E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847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EAD7-93E0-4F71-846E-44E28C3E4B7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B319-57CE-4C08-B4D3-202ED4611E7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599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FE-28FC-4BED-BBAA-F356FA54D40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B58F-3649-43E6-BF52-D6D7F42308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2507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5BC91F-8170-4132-8576-B3C3870A5B3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65347713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A15-DFF7-4C5E-AD4C-0829C99095D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5970-4B5B-4235-8718-E0A74ADC34D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4279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A406-C8ED-495A-AF7A-D2AF6F296ED7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6C9D8-4E05-4577-BFAB-38F826DF47B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4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144A-F35E-4CC4-A5E2-8935556F62E2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66B0C-680F-458D-BA2F-5737A5340B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10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74F8-4FC2-4FAE-88F6-8471AC928FD1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F03A-8097-46F2-85EE-31301443F42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0A87-F715-4453-8E83-B0C5BCF4B6F3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733-694E-4C3F-9C52-083DBFC0814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9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C614-9077-4BA2-AECF-C3C95E90AEF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EA28-2AE5-486E-BE7A-2448A4C52A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277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9D84-49E1-4708-80BA-873C8D58E2F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78F2E-5DFE-4470-899C-3F037B834DA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36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51F4-625B-4339-9A80-395AB54FD99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8C8C-67FE-422C-B606-7AB8D34E692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881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US" altLang="id-ID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US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F7E6C-7523-44D1-BBD4-6F28EAD127BF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F98890A5-764F-4F53-829C-869D4B4F07DA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Extinction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7</a:t>
            </a:r>
          </a:p>
          <a:p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menggunakan prinsip dari extinction dan punishment untuk menghilangkan perilaku yang tidak diinginkan</a:t>
            </a:r>
            <a:r>
              <a:rPr lang="id-ID"/>
              <a:t>. </a:t>
            </a:r>
            <a:r>
              <a:rPr lang="id-ID" dirty="0"/>
              <a:t> </a:t>
            </a:r>
          </a:p>
          <a:p>
            <a:r>
              <a:rPr lang="id-ID" dirty="0"/>
              <a:t>Mahasiswa dapat membedakan berbagai tipe hukuman dan memberi contoh penggunaannya</a:t>
            </a:r>
          </a:p>
        </p:txBody>
      </p:sp>
    </p:spTree>
    <p:extLst>
      <p:ext uri="{BB962C8B-B14F-4D97-AF65-F5344CB8AC3E}">
        <p14:creationId xmlns:p14="http://schemas.microsoft.com/office/powerpoint/2010/main" val="411245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= cease to reinforce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berpengaruh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Extinction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reinforcement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reinforcer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extinction </a:t>
            </a:r>
            <a:r>
              <a:rPr lang="en-US" dirty="0" err="1" smtClean="0"/>
              <a:t>dilakukan</a:t>
            </a:r>
            <a:endParaRPr lang="en-US" dirty="0" smtClean="0"/>
          </a:p>
          <a:p>
            <a:r>
              <a:rPr lang="en-US" dirty="0" err="1" smtClean="0"/>
              <a:t>Instruksi</a:t>
            </a:r>
            <a:r>
              <a:rPr lang="en-US" dirty="0" smtClean="0"/>
              <a:t>/</a:t>
            </a:r>
            <a:r>
              <a:rPr lang="en-US" dirty="0" err="1" smtClean="0"/>
              <a:t>aturan</a:t>
            </a:r>
            <a:endParaRPr lang="en-US" dirty="0" smtClean="0"/>
          </a:p>
          <a:p>
            <a:r>
              <a:rPr lang="en-US" dirty="0" smtClean="0"/>
              <a:t>Extinction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continuous reinforcement</a:t>
            </a:r>
          </a:p>
          <a:p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/>
              <a:t>Extinction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agresivitas</a:t>
            </a:r>
            <a:endParaRPr lang="en-US" dirty="0" smtClean="0"/>
          </a:p>
          <a:p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penundaan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847850"/>
            <a:ext cx="5867400" cy="1431925"/>
          </a:xfrm>
          <a:noFill/>
        </p:spPr>
        <p:txBody>
          <a:bodyPr/>
          <a:lstStyle/>
          <a:p>
            <a:r>
              <a:rPr lang="id-ID" altLang="id-ID" b="1" dirty="0" smtClean="0"/>
              <a:t>PUNISHMENT</a:t>
            </a:r>
            <a:endParaRPr lang="en-US" altLang="id-ID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7</a:t>
            </a:r>
          </a:p>
          <a:p>
            <a:r>
              <a:rPr lang="id-ID" dirty="0" smtClean="0"/>
              <a:t>Lita Patricia Lunanta, M. 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762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862509"/>
            <a:ext cx="8229600" cy="769441"/>
          </a:xfrm>
          <a:noFill/>
        </p:spPr>
        <p:txBody>
          <a:bodyPr>
            <a:spAutoFit/>
          </a:bodyPr>
          <a:lstStyle/>
          <a:p>
            <a:r>
              <a:rPr lang="id-ID" altLang="id-ID" dirty="0" smtClean="0"/>
              <a:t>Requirement </a:t>
            </a:r>
            <a:endParaRPr lang="en-US" altLang="id-ID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191000" cy="3657600"/>
          </a:xfrm>
        </p:spPr>
        <p:txBody>
          <a:bodyPr/>
          <a:lstStyle/>
          <a:p>
            <a:r>
              <a:rPr lang="id-ID" dirty="0" smtClean="0"/>
              <a:t>Agar efektif; harus disadari hubungan antara response dan hukuman yang diterima</a:t>
            </a:r>
          </a:p>
          <a:p>
            <a:pPr lvl="1"/>
            <a:r>
              <a:rPr lang="id-ID" dirty="0" smtClean="0"/>
              <a:t>Delay of punishment mengurangi efektivitas</a:t>
            </a:r>
          </a:p>
        </p:txBody>
      </p:sp>
      <p:pic>
        <p:nvPicPr>
          <p:cNvPr id="9226" name="Picture 10" descr="School 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90" y="1828800"/>
            <a:ext cx="3496119" cy="3657600"/>
          </a:xfrm>
        </p:spPr>
      </p:pic>
    </p:spTree>
    <p:extLst>
      <p:ext uri="{BB962C8B-B14F-4D97-AF65-F5344CB8AC3E}">
        <p14:creationId xmlns:p14="http://schemas.microsoft.com/office/powerpoint/2010/main" val="28697309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/>
              <a:t>All About </a:t>
            </a:r>
            <a:r>
              <a:rPr lang="id-ID" altLang="id-ID" dirty="0" smtClean="0"/>
              <a:t>Punishment</a:t>
            </a:r>
            <a:endParaRPr lang="en-US" altLang="id-ID" dirty="0"/>
          </a:p>
        </p:txBody>
      </p:sp>
      <p:sp>
        <p:nvSpPr>
          <p:cNvPr id="1332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Makin intens hukuman, respons harusnya makin kurang</a:t>
            </a:r>
          </a:p>
          <a:p>
            <a:endParaRPr lang="id-ID" sz="2800" dirty="0" smtClean="0"/>
          </a:p>
          <a:p>
            <a:r>
              <a:rPr lang="id-ID" dirty="0" smtClean="0"/>
              <a:t>Behavioral contract dan time out</a:t>
            </a:r>
          </a:p>
          <a:p>
            <a:pPr lvl="1"/>
            <a:endParaRPr lang="id-ID" dirty="0" smtClean="0"/>
          </a:p>
          <a:p>
            <a:r>
              <a:rPr lang="id-ID" dirty="0" smtClean="0"/>
              <a:t>Punishment sebagai fasilitatar</a:t>
            </a:r>
          </a:p>
          <a:p>
            <a:pPr lvl="1"/>
            <a:r>
              <a:rPr lang="id-ID" dirty="0" smtClean="0"/>
              <a:t>Terutama bila ada perilaku lain yang mendapat reward dan perilaku yang laih mendapatkan punishment</a:t>
            </a:r>
          </a:p>
          <a:p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49896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171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templete esa unggul 2017</vt:lpstr>
      <vt:lpstr>Extinction </vt:lpstr>
      <vt:lpstr>Kemampuan akhir yang diharapkan</vt:lpstr>
      <vt:lpstr>Extinction</vt:lpstr>
      <vt:lpstr>Extinction = cease to reinforce</vt:lpstr>
      <vt:lpstr>Faktor yang berpengaruh</vt:lpstr>
      <vt:lpstr>PUNISHMENT</vt:lpstr>
      <vt:lpstr>Requirement </vt:lpstr>
      <vt:lpstr>All About Punishment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lita</cp:lastModifiedBy>
  <cp:revision>12</cp:revision>
  <dcterms:created xsi:type="dcterms:W3CDTF">2006-08-16T00:00:00Z</dcterms:created>
  <dcterms:modified xsi:type="dcterms:W3CDTF">2017-10-18T06:22:01Z</dcterms:modified>
</cp:coreProperties>
</file>