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2" r:id="rId2"/>
    <p:sldId id="256" r:id="rId3"/>
    <p:sldId id="263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C369C-F492-47C3-9CE6-21D7ABBD9737}" type="datetimeFigureOut">
              <a:rPr lang="id-ID" smtClean="0"/>
              <a:t>18/10/2017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D816E-E2A9-478F-82AF-CEE7077D2C5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572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Stimulus</a:t>
            </a:r>
            <a:r>
              <a:rPr lang="id-ID" baseline="0" dirty="0" smtClean="0"/>
              <a:t> control:diberikan instruksi</a:t>
            </a:r>
          </a:p>
          <a:p>
            <a:r>
              <a:rPr lang="id-ID" baseline="0" dirty="0" smtClean="0"/>
              <a:t>Latency melihat waktu reaksi sejak diberikan stimulus, munculnya respons kapan</a:t>
            </a:r>
          </a:p>
          <a:p>
            <a:r>
              <a:rPr lang="id-ID" baseline="0" dirty="0" smtClean="0"/>
              <a:t>Intensitas misalnya mengukur kerasnya suara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D816E-E2A9-478F-82AF-CEE7077D2C55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050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Dalam time sampling dilakukan interval </a:t>
            </a:r>
            <a:r>
              <a:rPr lang="id-ID" smtClean="0"/>
              <a:t>recording</a:t>
            </a:r>
            <a:r>
              <a:rPr lang="id-ID" baseline="0" smtClean="0"/>
              <a:t> juga tapi singkat, misalnya 15 detik dalam setiap jam. 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D816E-E2A9-478F-82AF-CEE7077D2C55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069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983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452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881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334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7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6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pitchFamily="34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9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pitchFamily="34" charset="0"/>
              </a:rPr>
              <a:t>Materi Se</a:t>
            </a:r>
            <a:r>
              <a:rPr lang="id-ID" altLang="id-ID" sz="2400" b="1">
                <a:solidFill>
                  <a:srgbClr val="404040"/>
                </a:solidFill>
                <a:cs typeface="Arial" pitchFamily="34" charset="0"/>
              </a:rPr>
              <a:t>sudah</a:t>
            </a:r>
            <a:r>
              <a:rPr lang="en-US" altLang="id-ID" sz="2400" b="1">
                <a:solidFill>
                  <a:srgbClr val="404040"/>
                </a:solidFill>
                <a:cs typeface="Arial" pitchFamily="34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5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018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278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803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709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067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Assessment Perilaku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8</a:t>
            </a:r>
          </a:p>
          <a:p>
            <a:r>
              <a:rPr lang="id-ID" dirty="0" smtClean="0"/>
              <a:t>Lita Patricia Lunanta, M. Psi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83730097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Direct Behavioral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caranya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mengetahui asumsi dasar, tujuan, metode, frekuensi dari assessment perilaku. </a:t>
            </a:r>
          </a:p>
          <a:p>
            <a:r>
              <a:rPr lang="id-ID" dirty="0"/>
              <a:t>Mahasiswa mampu menganalisis kelebihan dan kekurangan berbagai teknik assessment perilaku. </a:t>
            </a:r>
          </a:p>
          <a:p>
            <a:r>
              <a:rPr lang="id-ID" dirty="0"/>
              <a:t>Mahasiswa mengetahui teknik pengukuran faktor lingkungan </a:t>
            </a:r>
            <a:r>
              <a:rPr lang="id-ID" i="1" dirty="0"/>
              <a:t>(antecedent)</a:t>
            </a:r>
            <a:r>
              <a:rPr lang="id-ID" dirty="0"/>
              <a:t> yang mempengaruhi perilaku</a:t>
            </a:r>
          </a:p>
        </p:txBody>
      </p:sp>
    </p:spTree>
    <p:extLst>
      <p:ext uri="{BB962C8B-B14F-4D97-AF65-F5344CB8AC3E}">
        <p14:creationId xmlns:p14="http://schemas.microsoft.com/office/powerpoint/2010/main" val="91986689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Karakteristik</a:t>
            </a:r>
            <a:r>
              <a:rPr lang="en-US" sz="3600" dirty="0" smtClean="0"/>
              <a:t> </a:t>
            </a:r>
            <a:r>
              <a:rPr lang="en-US" sz="3600" dirty="0" err="1" smtClean="0"/>
              <a:t>perilaku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diukur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Topography</a:t>
            </a:r>
            <a:endParaRPr lang="id-ID" dirty="0"/>
          </a:p>
          <a:p>
            <a:pPr lvl="1"/>
            <a:r>
              <a:rPr lang="id-ID" dirty="0" smtClean="0"/>
              <a:t>Deskripsi/uraian perilaku</a:t>
            </a:r>
            <a:endParaRPr lang="en-US" dirty="0" smtClean="0"/>
          </a:p>
          <a:p>
            <a:r>
              <a:rPr lang="en-US" dirty="0" smtClean="0"/>
              <a:t>Amount</a:t>
            </a:r>
          </a:p>
          <a:p>
            <a:pPr lvl="1"/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Duration</a:t>
            </a:r>
          </a:p>
          <a:p>
            <a:r>
              <a:rPr lang="en-US" dirty="0" smtClean="0"/>
              <a:t>Intensity</a:t>
            </a:r>
            <a:r>
              <a:rPr lang="id-ID" dirty="0" smtClean="0"/>
              <a:t>/kekuatan</a:t>
            </a:r>
            <a:endParaRPr lang="en-US" dirty="0" smtClean="0"/>
          </a:p>
          <a:p>
            <a:r>
              <a:rPr lang="en-US" dirty="0" smtClean="0"/>
              <a:t>Stimulus Control</a:t>
            </a:r>
            <a:endParaRPr lang="id-ID" dirty="0" smtClean="0"/>
          </a:p>
          <a:p>
            <a:pPr lvl="1"/>
            <a:r>
              <a:rPr lang="id-ID" dirty="0" smtClean="0"/>
              <a:t>Stimulus atau situasi diberikan secara spesifik</a:t>
            </a:r>
            <a:endParaRPr lang="en-US" dirty="0" smtClean="0"/>
          </a:p>
          <a:p>
            <a:r>
              <a:rPr lang="en-US" dirty="0" smtClean="0"/>
              <a:t>Latency</a:t>
            </a:r>
            <a:endParaRPr lang="id-ID" dirty="0" smtClean="0"/>
          </a:p>
          <a:p>
            <a:pPr lvl="1"/>
            <a:r>
              <a:rPr lang="id-ID" dirty="0" smtClean="0"/>
              <a:t>Waktu reaksi</a:t>
            </a:r>
            <a:endParaRPr lang="en-US" dirty="0" smtClean="0"/>
          </a:p>
          <a:p>
            <a:r>
              <a:rPr lang="en-US" dirty="0" smtClean="0"/>
              <a:t>Quality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219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Continuous Recording</a:t>
            </a:r>
          </a:p>
          <a:p>
            <a:r>
              <a:rPr lang="en-US" dirty="0" smtClean="0"/>
              <a:t>Interval Recording</a:t>
            </a:r>
          </a:p>
          <a:p>
            <a:r>
              <a:rPr lang="en-US" dirty="0" smtClean="0"/>
              <a:t>Time-Sampling Recording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Merekam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misalnya</a:t>
            </a:r>
            <a:r>
              <a:rPr lang="en-US" dirty="0" smtClean="0"/>
              <a:t>: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, jam </a:t>
            </a:r>
            <a:r>
              <a:rPr lang="en-US" dirty="0" err="1" smtClean="0"/>
              <a:t>istirahat</a:t>
            </a:r>
            <a:r>
              <a:rPr lang="en-US" dirty="0" smtClean="0"/>
              <a:t>, </a:t>
            </a:r>
            <a:r>
              <a:rPr lang="en-US" dirty="0" err="1" smtClean="0"/>
              <a:t>waktu</a:t>
            </a:r>
            <a:r>
              <a:rPr lang="en-US" dirty="0" smtClean="0"/>
              <a:t> les,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kadang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ambisius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akal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interval </a:t>
            </a:r>
            <a:r>
              <a:rPr lang="en-US" dirty="0" err="1" smtClean="0"/>
              <a:t>pendek</a:t>
            </a:r>
            <a:endParaRPr lang="en-US" dirty="0" smtClean="0"/>
          </a:p>
          <a:p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-record </a:t>
            </a:r>
            <a:r>
              <a:rPr lang="en-US" dirty="0" err="1" smtClean="0"/>
              <a:t>hanya</a:t>
            </a:r>
            <a:r>
              <a:rPr lang="en-US" dirty="0" smtClean="0"/>
              <a:t> 1 kali per-interval (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berulang</a:t>
            </a:r>
            <a:r>
              <a:rPr lang="en-US" dirty="0" smtClean="0"/>
              <a:t> kali)</a:t>
            </a:r>
          </a:p>
          <a:p>
            <a:r>
              <a:rPr lang="en-US" dirty="0" smtClean="0"/>
              <a:t>Interval </a:t>
            </a:r>
            <a:r>
              <a:rPr lang="en-US" dirty="0" err="1" smtClean="0"/>
              <a:t>diusahakan</a:t>
            </a:r>
            <a:r>
              <a:rPr lang="en-US" dirty="0" smtClean="0"/>
              <a:t> </a:t>
            </a:r>
            <a:r>
              <a:rPr lang="en-US" dirty="0" err="1" smtClean="0"/>
              <a:t>sependek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(10 </a:t>
            </a:r>
            <a:r>
              <a:rPr lang="en-US" dirty="0" err="1" smtClean="0"/>
              <a:t>detik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1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3886200"/>
          <a:ext cx="8305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804"/>
                <a:gridCol w="562891"/>
                <a:gridCol w="562891"/>
                <a:gridCol w="562891"/>
                <a:gridCol w="562891"/>
                <a:gridCol w="562891"/>
                <a:gridCol w="562891"/>
                <a:gridCol w="562891"/>
                <a:gridCol w="562891"/>
                <a:gridCol w="562891"/>
                <a:gridCol w="439977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TOT.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MENYENTUH RAMBUT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BILANG “EH”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Time-Sampling 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397000"/>
          <a:ext cx="8305800" cy="4851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38225"/>
                <a:gridCol w="1038225"/>
                <a:gridCol w="1038225"/>
                <a:gridCol w="1152525"/>
                <a:gridCol w="923925"/>
                <a:gridCol w="1038225"/>
                <a:gridCol w="1162050"/>
                <a:gridCol w="914400"/>
              </a:tblGrid>
              <a:tr h="6064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WAKTU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PERILAKU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LOKASI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KET.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DUDUK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BERDIRI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BERLARI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DAPUR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R.TAMU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R.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TIDUR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08:00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09:00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10:00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11:00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12:00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DST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plete esa unggul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3005C949-B08C-442A-B2D6-75A98AB780EB}" vid="{19280BA6-BB49-410A-AD56-9D9793306A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templete esa unggul 2017</Template>
  <TotalTime>118</TotalTime>
  <Words>266</Words>
  <Application>Microsoft Office PowerPoint</Application>
  <PresentationFormat>On-screen Show (4:3)</PresentationFormat>
  <Paragraphs>92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templete esa unggul 2017</vt:lpstr>
      <vt:lpstr>Assessment Perilaku</vt:lpstr>
      <vt:lpstr>Direct Behavioral Assessment</vt:lpstr>
      <vt:lpstr>Kemampuan akhir yang diharapkan</vt:lpstr>
      <vt:lpstr>Karakteristik perilaku yang diukur</vt:lpstr>
      <vt:lpstr> Recording</vt:lpstr>
      <vt:lpstr>Continuous Recording</vt:lpstr>
      <vt:lpstr>Interval Recording</vt:lpstr>
      <vt:lpstr>Time-Sampling Recording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Behavioral Assessment</dc:title>
  <dc:creator>lita</dc:creator>
  <cp:lastModifiedBy>lita</cp:lastModifiedBy>
  <cp:revision>11</cp:revision>
  <dcterms:created xsi:type="dcterms:W3CDTF">2006-08-16T00:00:00Z</dcterms:created>
  <dcterms:modified xsi:type="dcterms:W3CDTF">2017-10-18T06:22:21Z</dcterms:modified>
</cp:coreProperties>
</file>