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A6642-99A0-4BCB-A60E-6195B4E002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6059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2" y="1698627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2" y="3405370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883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90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90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807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707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773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147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147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41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5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997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20688"/>
            <a:ext cx="3008313" cy="81441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9212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875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247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415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7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436317-B3B4-4F08-8C4C-7A6128A5D950}" type="datetimeFigureOut">
              <a:rPr lang="id-ID" smtClean="0"/>
              <a:t>05/01/2018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latin typeface="Calibri" panose="020F0502020204030204" pitchFamily="34" charset="0"/>
              </a:defRPr>
            </a:lvl1pPr>
          </a:lstStyle>
          <a:p>
            <a:fld id="{2D29D10C-33DD-4212-AB99-87C0A5750D9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27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Menuliskan Bab 3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Seminar Topik Skripsi - Kuliah </a:t>
            </a:r>
            <a:r>
              <a:rPr lang="id-ID" dirty="0" smtClean="0">
                <a:solidFill>
                  <a:schemeClr val="bg1"/>
                </a:solidFill>
              </a:rPr>
              <a:t>11 </a:t>
            </a:r>
            <a:endParaRPr lang="id-ID" dirty="0">
              <a:solidFill>
                <a:schemeClr val="bg1"/>
              </a:solidFill>
            </a:endParaRPr>
          </a:p>
          <a:p>
            <a:r>
              <a:rPr lang="id-ID" dirty="0">
                <a:solidFill>
                  <a:schemeClr val="bg1"/>
                </a:solidFill>
              </a:rPr>
              <a:t>Aries Yulianto</a:t>
            </a:r>
          </a:p>
          <a:p>
            <a:r>
              <a:rPr lang="id-ID" dirty="0">
                <a:solidFill>
                  <a:schemeClr val="bg1"/>
                </a:solidFill>
              </a:rPr>
              <a:t>Fakultas </a:t>
            </a:r>
            <a:r>
              <a:rPr lang="id-ID" dirty="0" smtClean="0">
                <a:solidFill>
                  <a:schemeClr val="bg1"/>
                </a:solidFill>
              </a:rPr>
              <a:t>Psikologi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Mahasiswa mampu menuliskan bab </a:t>
            </a:r>
            <a:r>
              <a:rPr lang="id-ID" dirty="0" smtClean="0"/>
              <a:t>3 </a:t>
            </a:r>
            <a:r>
              <a:rPr lang="id-ID" dirty="0"/>
              <a:t>skripsi.</a:t>
            </a:r>
          </a:p>
        </p:txBody>
      </p:sp>
    </p:spTree>
    <p:extLst>
      <p:ext uri="{BB962C8B-B14F-4D97-AF65-F5344CB8AC3E}">
        <p14:creationId xmlns:p14="http://schemas.microsoft.com/office/powerpoint/2010/main" val="366169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Bab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Terdiri dari:</a:t>
            </a:r>
          </a:p>
          <a:p>
            <a:pPr marL="0" indent="0">
              <a:buNone/>
            </a:pPr>
            <a:r>
              <a:rPr lang="id-ID" dirty="0" smtClean="0"/>
              <a:t>a. Rancangan Penelitian</a:t>
            </a:r>
          </a:p>
          <a:p>
            <a:pPr marL="0" indent="0">
              <a:buNone/>
            </a:pPr>
            <a:r>
              <a:rPr lang="id-ID" dirty="0" smtClean="0"/>
              <a:t>b. Sampel Penelitian</a:t>
            </a:r>
          </a:p>
          <a:p>
            <a:pPr marL="0" indent="0">
              <a:buNone/>
            </a:pPr>
            <a:r>
              <a:rPr lang="id-ID" dirty="0" smtClean="0"/>
              <a:t>c. Alat Ukur yang digunakan</a:t>
            </a:r>
          </a:p>
          <a:p>
            <a:pPr marL="0" indent="0">
              <a:buNone/>
            </a:pPr>
            <a:r>
              <a:rPr lang="id-ID" dirty="0" smtClean="0"/>
              <a:t>d. Teknik Analisis Data</a:t>
            </a:r>
          </a:p>
          <a:p>
            <a:pPr marL="0" indent="0">
              <a:buNone/>
            </a:pPr>
            <a:r>
              <a:rPr lang="id-ID" dirty="0" smtClean="0"/>
              <a:t>e. Waktu dan Tempat Penelitian</a:t>
            </a:r>
          </a:p>
          <a:p>
            <a:pPr marL="0" indent="0">
              <a:buNone/>
            </a:pPr>
            <a:r>
              <a:rPr lang="id-ID" dirty="0" smtClean="0"/>
              <a:t>f. Prosedur Pelaksanaan Penelitian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1154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a. Rancangan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Berisi </a:t>
            </a:r>
            <a:r>
              <a:rPr lang="id-ID" dirty="0"/>
              <a:t>penjelasan mengenai jenis atau desain penelitian yang akan digunakan, </a:t>
            </a:r>
            <a:r>
              <a:rPr lang="id-ID" dirty="0" smtClean="0"/>
              <a:t>sejalan </a:t>
            </a:r>
            <a:r>
              <a:rPr lang="id-ID" dirty="0"/>
              <a:t>dengan </a:t>
            </a:r>
            <a:r>
              <a:rPr lang="id-ID" dirty="0" smtClean="0"/>
              <a:t>telah dipaparkan </a:t>
            </a:r>
            <a:r>
              <a:rPr lang="id-ID" dirty="0"/>
              <a:t>dalam latar belakang. </a:t>
            </a:r>
            <a:endParaRPr lang="id-ID" dirty="0" smtClean="0"/>
          </a:p>
          <a:p>
            <a:r>
              <a:rPr lang="id-ID" dirty="0" smtClean="0"/>
              <a:t>Variabel </a:t>
            </a:r>
            <a:r>
              <a:rPr lang="id-ID" dirty="0"/>
              <a:t>yang terlibat dalam penelitian dinyatakan secara jelas.</a:t>
            </a:r>
            <a:r>
              <a:rPr lang="id-ID" dirty="0" smtClean="0"/>
              <a:t> </a:t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080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b. Sampel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Berisi </a:t>
            </a:r>
            <a:r>
              <a:rPr lang="id-ID" dirty="0"/>
              <a:t>penjelasan mengenai sampel yang akan digunakan dalam penelitian. </a:t>
            </a:r>
            <a:endParaRPr lang="id-ID" dirty="0" smtClean="0"/>
          </a:p>
          <a:p>
            <a:r>
              <a:rPr lang="id-ID" dirty="0" smtClean="0"/>
              <a:t>Mulai </a:t>
            </a:r>
            <a:r>
              <a:rPr lang="id-ID" dirty="0"/>
              <a:t>dari </a:t>
            </a:r>
            <a:r>
              <a:rPr lang="id-ID" dirty="0" smtClean="0"/>
              <a:t>penentuan dan </a:t>
            </a:r>
            <a:r>
              <a:rPr lang="id-ID" dirty="0"/>
              <a:t>jumlah populasi, cara menentukan sampel, kriteria sampel, dsb.</a:t>
            </a:r>
            <a:r>
              <a:rPr lang="id-ID" dirty="0" smtClean="0"/>
              <a:t> </a:t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381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c. Alat Ukur yang digunakan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Berisi </a:t>
            </a:r>
            <a:r>
              <a:rPr lang="id-ID" dirty="0"/>
              <a:t>penjelasan mengenai alat ukur-alat ukur yang akan digunakan untuk setiap </a:t>
            </a:r>
            <a:r>
              <a:rPr lang="id-ID" dirty="0" smtClean="0"/>
              <a:t>variabel penelitian</a:t>
            </a:r>
            <a:r>
              <a:rPr lang="id-ID" dirty="0"/>
              <a:t>. </a:t>
            </a:r>
            <a:endParaRPr lang="id-ID" dirty="0" smtClean="0"/>
          </a:p>
          <a:p>
            <a:r>
              <a:rPr lang="id-ID" dirty="0" smtClean="0"/>
              <a:t>Jelaskan </a:t>
            </a:r>
            <a:r>
              <a:rPr lang="id-ID" dirty="0"/>
              <a:t>juga asal-usul alat ukur tersebut, apakah dari penelitian sebelumnya </a:t>
            </a:r>
            <a:r>
              <a:rPr lang="id-ID" dirty="0" smtClean="0"/>
              <a:t>ataukah disusun </a:t>
            </a:r>
            <a:r>
              <a:rPr lang="id-ID" dirty="0"/>
              <a:t>sendiri oleh peneliti. </a:t>
            </a:r>
            <a:endParaRPr lang="id-ID" dirty="0" smtClean="0"/>
          </a:p>
          <a:p>
            <a:r>
              <a:rPr lang="id-ID" dirty="0" smtClean="0"/>
              <a:t>Tampilkan </a:t>
            </a:r>
            <a:r>
              <a:rPr lang="id-ID" dirty="0"/>
              <a:t>juga tabel kisi-kisi atau </a:t>
            </a:r>
            <a:r>
              <a:rPr lang="id-ID" i="1" dirty="0"/>
              <a:t>blue-print </a:t>
            </a:r>
            <a:r>
              <a:rPr lang="id-ID" dirty="0"/>
              <a:t>untuk setiap alat ukur.</a:t>
            </a:r>
            <a:r>
              <a:rPr lang="id-ID" dirty="0" smtClean="0"/>
              <a:t> </a:t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532392"/>
      </p:ext>
    </p:extLst>
  </p:cSld>
  <p:clrMapOvr>
    <a:masterClrMapping/>
  </p:clrMapOvr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15</TotalTime>
  <Words>169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esa unggul 2017</vt:lpstr>
      <vt:lpstr>Menuliskan Bab 3</vt:lpstr>
      <vt:lpstr>KEMAMPUAN AKHIR YANG DIHARAPKAN</vt:lpstr>
      <vt:lpstr>Bab 3</vt:lpstr>
      <vt:lpstr>a. Rancangan Penelitian</vt:lpstr>
      <vt:lpstr>b. Sampel Penelitian</vt:lpstr>
      <vt:lpstr>c. Alat Ukur yang digunakan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Menuliskan Bab 3</dc:title>
  <dc:creator>Aries Yulianto</dc:creator>
  <cp:lastModifiedBy>Aries Yulianto</cp:lastModifiedBy>
  <cp:revision>2</cp:revision>
  <dcterms:created xsi:type="dcterms:W3CDTF">2018-01-05T06:15:24Z</dcterms:created>
  <dcterms:modified xsi:type="dcterms:W3CDTF">2018-01-05T06:31:13Z</dcterms:modified>
</cp:coreProperties>
</file>