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796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d-ID" dirty="0" smtClean="0"/>
              <a:t>Aries Yulianto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A6642-99A0-4BCB-A60E-6195B4E0028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06059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36513" y="-26988"/>
            <a:ext cx="9204326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6832" y="1698627"/>
            <a:ext cx="5470376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6832" y="3405370"/>
            <a:ext cx="5470375" cy="1391783"/>
          </a:xfrm>
        </p:spPr>
        <p:txBody>
          <a:bodyPr/>
          <a:lstStyle>
            <a:lvl1pPr marL="0" indent="0" algn="ctr" eaLnBrk="1" hangingPunct="1">
              <a:spcBef>
                <a:spcPct val="0"/>
              </a:spcBef>
              <a:buFontTx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436317-B3B4-4F08-8C4C-7A6128A5D950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9D10C-33DD-4212-AB99-87C0A5750D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2883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20690"/>
            <a:ext cx="2057400" cy="5505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20690"/>
            <a:ext cx="6019800" cy="5505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436317-B3B4-4F08-8C4C-7A6128A5D950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9D10C-33DD-4212-AB99-87C0A5750D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08074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436317-B3B4-4F08-8C4C-7A6128A5D950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9D10C-33DD-4212-AB99-87C0A5750D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67072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61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61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436317-B3B4-4F08-8C4C-7A6128A5D950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9D10C-33DD-4212-AB99-87C0A5750D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0773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418147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418147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436317-B3B4-4F08-8C4C-7A6128A5D950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9D10C-33DD-4212-AB99-87C0A5750D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4415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436317-B3B4-4F08-8C4C-7A6128A5D950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9D10C-33DD-4212-AB99-87C0A5750D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6252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436317-B3B4-4F08-8C4C-7A6128A5D950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9D10C-33DD-4212-AB99-87C0A5750D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9978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20688"/>
            <a:ext cx="3008313" cy="81441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20688"/>
            <a:ext cx="5111750" cy="573566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92125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436317-B3B4-4F08-8C4C-7A6128A5D950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9D10C-33DD-4212-AB99-87C0A5750D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8754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436317-B3B4-4F08-8C4C-7A6128A5D950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9D10C-33DD-4212-AB99-87C0A5750D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42474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436317-B3B4-4F08-8C4C-7A6128A5D950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9D10C-33DD-4212-AB99-87C0A5750D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84153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rsil\Desktop\Smartcreative2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49277"/>
            <a:ext cx="8229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7638"/>
            <a:ext cx="8229600" cy="493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436317-B3B4-4F08-8C4C-7A6128A5D950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50">
                <a:latin typeface="Calibri" panose="020F0502020204030204" pitchFamily="34" charset="0"/>
              </a:defRPr>
            </a:lvl1pPr>
          </a:lstStyle>
          <a:p>
            <a:fld id="{2D29D10C-33DD-4212-AB99-87C0A5750D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9272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FF00"/>
                </a:solidFill>
              </a:rPr>
              <a:t>Menuliskan Bab 3 (2)</a:t>
            </a:r>
            <a:endParaRPr lang="id-ID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>
                <a:solidFill>
                  <a:schemeClr val="bg1"/>
                </a:solidFill>
              </a:rPr>
              <a:t>Seminar Topik Skripsi - Kuliah </a:t>
            </a:r>
            <a:r>
              <a:rPr lang="id-ID" dirty="0" smtClean="0">
                <a:solidFill>
                  <a:schemeClr val="bg1"/>
                </a:solidFill>
              </a:rPr>
              <a:t>12 </a:t>
            </a:r>
            <a:endParaRPr lang="id-ID" dirty="0">
              <a:solidFill>
                <a:schemeClr val="bg1"/>
              </a:solidFill>
            </a:endParaRPr>
          </a:p>
          <a:p>
            <a:r>
              <a:rPr lang="id-ID" dirty="0">
                <a:solidFill>
                  <a:schemeClr val="bg1"/>
                </a:solidFill>
              </a:rPr>
              <a:t>Aries Yulianto</a:t>
            </a:r>
          </a:p>
          <a:p>
            <a:r>
              <a:rPr lang="id-ID" dirty="0">
                <a:solidFill>
                  <a:schemeClr val="bg1"/>
                </a:solidFill>
              </a:rPr>
              <a:t>Fakultas </a:t>
            </a:r>
            <a:r>
              <a:rPr lang="id-ID" dirty="0" smtClean="0">
                <a:solidFill>
                  <a:schemeClr val="bg1"/>
                </a:solidFill>
              </a:rPr>
              <a:t>Psikologi</a:t>
            </a:r>
            <a:endParaRPr lang="id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89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Mahasiswa mampu menuliskan bab </a:t>
            </a:r>
            <a:r>
              <a:rPr lang="id-ID" dirty="0" smtClean="0"/>
              <a:t>3 </a:t>
            </a:r>
            <a:r>
              <a:rPr lang="id-ID" dirty="0"/>
              <a:t>skripsi.</a:t>
            </a:r>
          </a:p>
        </p:txBody>
      </p:sp>
    </p:spTree>
    <p:extLst>
      <p:ext uri="{BB962C8B-B14F-4D97-AF65-F5344CB8AC3E}">
        <p14:creationId xmlns:p14="http://schemas.microsoft.com/office/powerpoint/2010/main" val="366169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Bab 3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Terdiri dari:</a:t>
            </a:r>
          </a:p>
          <a:p>
            <a:pPr marL="0" indent="0">
              <a:buNone/>
            </a:pPr>
            <a:r>
              <a:rPr lang="id-ID" dirty="0" smtClean="0"/>
              <a:t>a. Rancangan Penelitian</a:t>
            </a:r>
          </a:p>
          <a:p>
            <a:pPr marL="0" indent="0">
              <a:buNone/>
            </a:pPr>
            <a:r>
              <a:rPr lang="id-ID" dirty="0" smtClean="0"/>
              <a:t>b. Sampel Penelitian</a:t>
            </a:r>
          </a:p>
          <a:p>
            <a:pPr marL="0" indent="0">
              <a:buNone/>
            </a:pPr>
            <a:r>
              <a:rPr lang="id-ID" dirty="0" smtClean="0"/>
              <a:t>c. Alat Ukur yang digunakan</a:t>
            </a:r>
          </a:p>
          <a:p>
            <a:pPr marL="0" indent="0">
              <a:buNone/>
            </a:pPr>
            <a:r>
              <a:rPr lang="id-ID" dirty="0" smtClean="0"/>
              <a:t>d. Teknik Analisis Data</a:t>
            </a:r>
          </a:p>
          <a:p>
            <a:pPr marL="0" indent="0">
              <a:buNone/>
            </a:pPr>
            <a:r>
              <a:rPr lang="id-ID" dirty="0" smtClean="0"/>
              <a:t>e. Waktu dan Tempat Penelitian</a:t>
            </a:r>
          </a:p>
          <a:p>
            <a:pPr marL="0" indent="0">
              <a:buNone/>
            </a:pPr>
            <a:r>
              <a:rPr lang="id-ID" dirty="0" smtClean="0"/>
              <a:t>f. Prosedur Pelaksanaan Penelitian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11540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d. Teknik Analisis Data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Berisi </a:t>
            </a:r>
            <a:r>
              <a:rPr lang="id-ID" dirty="0"/>
              <a:t>penjelasan secara teoritis apa saja teknik yang digunakan dalam menganalisis data. </a:t>
            </a:r>
            <a:endParaRPr lang="id-ID" dirty="0" smtClean="0"/>
          </a:p>
          <a:p>
            <a:r>
              <a:rPr lang="id-ID" dirty="0" smtClean="0"/>
              <a:t>Pada penelitian </a:t>
            </a:r>
            <a:r>
              <a:rPr lang="id-ID" dirty="0"/>
              <a:t>kuantitatif, jelaskan teknik analisis statistik serta rumusnya. </a:t>
            </a:r>
            <a:endParaRPr lang="id-ID" dirty="0" smtClean="0"/>
          </a:p>
          <a:p>
            <a:r>
              <a:rPr lang="id-ID" dirty="0" smtClean="0"/>
              <a:t>Untuk </a:t>
            </a:r>
            <a:r>
              <a:rPr lang="id-ID" dirty="0"/>
              <a:t>penelitian </a:t>
            </a:r>
            <a:r>
              <a:rPr lang="id-ID" dirty="0" smtClean="0"/>
              <a:t>kualitatif, jelaskan </a:t>
            </a:r>
            <a:r>
              <a:rPr lang="id-ID" dirty="0"/>
              <a:t>teknik yang digunakan untuk menganalisis data-data non angkanya. </a:t>
            </a:r>
            <a:endParaRPr lang="id-ID" dirty="0" smtClean="0"/>
          </a:p>
          <a:p>
            <a:r>
              <a:rPr lang="id-ID" dirty="0" smtClean="0"/>
              <a:t>Tuliskan langkah-langkah </a:t>
            </a:r>
            <a:r>
              <a:rPr lang="id-ID" dirty="0"/>
              <a:t>yang dilakukan terkait teknik analisis data tersebut.</a:t>
            </a:r>
            <a:r>
              <a:rPr lang="id-ID" dirty="0" smtClean="0"/>
              <a:t> </a:t>
            </a:r>
            <a:br>
              <a:rPr lang="id-ID" dirty="0" smtClean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10806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e. Waktu dan Tempat Penelitian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Berisi </a:t>
            </a:r>
            <a:r>
              <a:rPr lang="id-ID" dirty="0"/>
              <a:t>penjelasan tentang kapan penelitian akan dilakukan dan tempat/lokasi penelitiannya.</a:t>
            </a:r>
            <a:r>
              <a:rPr lang="id-ID" dirty="0" smtClean="0"/>
              <a:t> </a:t>
            </a:r>
            <a:br>
              <a:rPr lang="id-ID" dirty="0" smtClean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63813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f. Prosedur Pelaksanaan Penelitian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Berisi </a:t>
            </a:r>
            <a:r>
              <a:rPr lang="id-ID" dirty="0"/>
              <a:t>prosedur bagaimana penelitian nantinya akan dilaksanakan. </a:t>
            </a:r>
            <a:endParaRPr lang="id-ID" dirty="0" smtClean="0"/>
          </a:p>
          <a:p>
            <a:r>
              <a:rPr lang="id-ID" smtClean="0"/>
              <a:t>Pastikan </a:t>
            </a:r>
            <a:r>
              <a:rPr lang="id-ID" dirty="0"/>
              <a:t>bahwa </a:t>
            </a:r>
            <a:r>
              <a:rPr lang="id-ID"/>
              <a:t>nantinya </a:t>
            </a:r>
            <a:r>
              <a:rPr lang="id-ID" smtClean="0"/>
              <a:t>orang lain </a:t>
            </a:r>
            <a:r>
              <a:rPr lang="id-ID" dirty="0"/>
              <a:t>dapat memahami serta dapat mengulang </a:t>
            </a:r>
            <a:r>
              <a:rPr lang="id-ID"/>
              <a:t>penelitian </a:t>
            </a:r>
            <a:r>
              <a:rPr lang="id-ID" smtClean="0"/>
              <a:t>ini</a:t>
            </a:r>
            <a:r>
              <a:rPr lang="id-ID" dirty="0"/>
              <a:t>.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8532392"/>
      </p:ext>
    </p:extLst>
  </p:cSld>
  <p:clrMapOvr>
    <a:masterClrMapping/>
  </p:clrMapOvr>
</p:sld>
</file>

<file path=ppt/theme/theme1.xml><?xml version="1.0" encoding="utf-8"?>
<a:theme xmlns:a="http://schemas.openxmlformats.org/drawingml/2006/main" name="esa unggul 20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354FA26-DF42-4A5C-A6F9-6E98B93C76D7}" vid="{BF65A41C-7C5D-4184-B732-14E8E24BE8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 2017</Template>
  <TotalTime>21</TotalTime>
  <Words>158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esa unggul 2017</vt:lpstr>
      <vt:lpstr>Menuliskan Bab 3 (2)</vt:lpstr>
      <vt:lpstr>KEMAMPUAN AKHIR YANG DIHARAPKAN</vt:lpstr>
      <vt:lpstr>Bab 3</vt:lpstr>
      <vt:lpstr>d. Teknik Analisis Data</vt:lpstr>
      <vt:lpstr>e. Waktu dan Tempat Penelitian</vt:lpstr>
      <vt:lpstr>f. Prosedur Pelaksanaan Penelitian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Menuliskan Bab 3</dc:title>
  <dc:creator>Aries Yulianto</dc:creator>
  <cp:lastModifiedBy>Aries Yulianto</cp:lastModifiedBy>
  <cp:revision>3</cp:revision>
  <dcterms:created xsi:type="dcterms:W3CDTF">2018-01-05T06:15:24Z</dcterms:created>
  <dcterms:modified xsi:type="dcterms:W3CDTF">2018-01-05T06:36:59Z</dcterms:modified>
</cp:coreProperties>
</file>