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8" r:id="rId3"/>
    <p:sldId id="257" r:id="rId4"/>
    <p:sldId id="271" r:id="rId5"/>
    <p:sldId id="259" r:id="rId6"/>
    <p:sldId id="272" r:id="rId7"/>
    <p:sldId id="260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796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d-ID" dirty="0" smtClean="0"/>
              <a:t>Aries Yulianto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A6642-99A0-4BCB-A60E-6195B4E0028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06059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36513" y="-26988"/>
            <a:ext cx="9204326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6832" y="1698627"/>
            <a:ext cx="5470376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6832" y="3405370"/>
            <a:ext cx="5470375" cy="1391783"/>
          </a:xfrm>
        </p:spPr>
        <p:txBody>
          <a:bodyPr/>
          <a:lstStyle>
            <a:lvl1pPr marL="0" indent="0" algn="ctr" eaLnBrk="1" hangingPunct="1">
              <a:spcBef>
                <a:spcPct val="0"/>
              </a:spcBef>
              <a:buFontTx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436317-B3B4-4F08-8C4C-7A6128A5D950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9D10C-33DD-4212-AB99-87C0A5750D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2883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20690"/>
            <a:ext cx="2057400" cy="5505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20690"/>
            <a:ext cx="6019800" cy="5505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436317-B3B4-4F08-8C4C-7A6128A5D950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9D10C-33DD-4212-AB99-87C0A5750D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08074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436317-B3B4-4F08-8C4C-7A6128A5D950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9D10C-33DD-4212-AB99-87C0A5750D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67072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61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61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436317-B3B4-4F08-8C4C-7A6128A5D950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9D10C-33DD-4212-AB99-87C0A5750D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0773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418147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418147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436317-B3B4-4F08-8C4C-7A6128A5D950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9D10C-33DD-4212-AB99-87C0A5750D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4415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436317-B3B4-4F08-8C4C-7A6128A5D950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9D10C-33DD-4212-AB99-87C0A5750D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6252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436317-B3B4-4F08-8C4C-7A6128A5D950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9D10C-33DD-4212-AB99-87C0A5750D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9978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20688"/>
            <a:ext cx="3008313" cy="81441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20688"/>
            <a:ext cx="5111750" cy="573566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92125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436317-B3B4-4F08-8C4C-7A6128A5D950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9D10C-33DD-4212-AB99-87C0A5750D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8754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436317-B3B4-4F08-8C4C-7A6128A5D950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9D10C-33DD-4212-AB99-87C0A5750D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42474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436317-B3B4-4F08-8C4C-7A6128A5D950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9D10C-33DD-4212-AB99-87C0A5750D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84153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rsil\Desktop\Smartcreative2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49277"/>
            <a:ext cx="8229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7638"/>
            <a:ext cx="8229600" cy="493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436317-B3B4-4F08-8C4C-7A6128A5D950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50">
                <a:latin typeface="Calibri" panose="020F0502020204030204" pitchFamily="34" charset="0"/>
              </a:defRPr>
            </a:lvl1pPr>
          </a:lstStyle>
          <a:p>
            <a:fld id="{2D29D10C-33DD-4212-AB99-87C0A5750D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9272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FF00"/>
                </a:solidFill>
              </a:rPr>
              <a:t>Menyajikan Tabel (2)</a:t>
            </a:r>
            <a:endParaRPr lang="id-ID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>
                <a:solidFill>
                  <a:schemeClr val="bg1"/>
                </a:solidFill>
              </a:rPr>
              <a:t>Seminar Topik Skripsi - Kuliah </a:t>
            </a:r>
            <a:r>
              <a:rPr lang="id-ID" dirty="0" smtClean="0">
                <a:solidFill>
                  <a:schemeClr val="bg1"/>
                </a:solidFill>
              </a:rPr>
              <a:t>14 </a:t>
            </a:r>
            <a:endParaRPr lang="id-ID" dirty="0">
              <a:solidFill>
                <a:schemeClr val="bg1"/>
              </a:solidFill>
            </a:endParaRPr>
          </a:p>
          <a:p>
            <a:r>
              <a:rPr lang="id-ID" dirty="0">
                <a:solidFill>
                  <a:schemeClr val="bg1"/>
                </a:solidFill>
              </a:rPr>
              <a:t>Aries Yulianto</a:t>
            </a:r>
          </a:p>
          <a:p>
            <a:r>
              <a:rPr lang="id-ID" dirty="0">
                <a:solidFill>
                  <a:schemeClr val="bg1"/>
                </a:solidFill>
              </a:rPr>
              <a:t>Fakultas </a:t>
            </a:r>
            <a:r>
              <a:rPr lang="id-ID" dirty="0" smtClean="0">
                <a:solidFill>
                  <a:schemeClr val="bg1"/>
                </a:solidFill>
              </a:rPr>
              <a:t>Psikologi</a:t>
            </a:r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89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Mahasiswa mampu menuliskan bab </a:t>
            </a:r>
            <a:r>
              <a:rPr lang="id-ID" dirty="0" smtClean="0"/>
              <a:t>4 </a:t>
            </a:r>
            <a:r>
              <a:rPr lang="id-ID" dirty="0"/>
              <a:t>skripsi.</a:t>
            </a:r>
          </a:p>
        </p:txBody>
      </p:sp>
    </p:spTree>
    <p:extLst>
      <p:ext uri="{BB962C8B-B14F-4D97-AF65-F5344CB8AC3E}">
        <p14:creationId xmlns:p14="http://schemas.microsoft.com/office/powerpoint/2010/main" val="366169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Menuliskan isi tabel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Tabel </a:t>
            </a:r>
            <a:r>
              <a:rPr lang="id-ID" dirty="0"/>
              <a:t>harus diintegrasikan </a:t>
            </a:r>
            <a:r>
              <a:rPr lang="id-ID" dirty="0" smtClean="0"/>
              <a:t>dgn </a:t>
            </a:r>
            <a:r>
              <a:rPr lang="id-ID" dirty="0"/>
              <a:t>tulisan. Tabel ditampilkan setelah disebutkan </a:t>
            </a:r>
            <a:r>
              <a:rPr lang="id-ID" dirty="0" smtClean="0"/>
              <a:t>dlm </a:t>
            </a:r>
            <a:r>
              <a:rPr lang="id-ID" dirty="0"/>
              <a:t>uraian/teks. Uraikan hanya hal-hal penting dari informasi di tabel (misal, paling banyak, paling sedikit, dsb). Jangan mengulangi seluruh isi tabel </a:t>
            </a:r>
            <a:r>
              <a:rPr lang="id-ID" dirty="0" smtClean="0"/>
              <a:t>dlm </a:t>
            </a:r>
            <a:r>
              <a:rPr lang="id-ID" dirty="0"/>
              <a:t>tulisan.</a:t>
            </a:r>
          </a:p>
          <a:p>
            <a:r>
              <a:rPr lang="id-ID" dirty="0"/>
              <a:t> </a:t>
            </a:r>
            <a:r>
              <a:rPr lang="id-ID" dirty="0" smtClean="0"/>
              <a:t>Perhatikan </a:t>
            </a:r>
            <a:r>
              <a:rPr lang="id-ID" dirty="0"/>
              <a:t>cuplikan isi bab 4 skripsi </a:t>
            </a:r>
            <a:r>
              <a:rPr lang="id-ID" dirty="0" smtClean="0"/>
              <a:t>berikut (tabel 2 materi sblmnya):</a:t>
            </a:r>
            <a:endParaRPr lang="id-ID" dirty="0"/>
          </a:p>
          <a:p>
            <a:pPr marL="363538" indent="0" algn="just">
              <a:buNone/>
            </a:pPr>
            <a:r>
              <a:rPr lang="id-ID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Tabel 2 menyajikan jumlah partisipan untuk setiap variabel demografis beserta rata-rata dan simpang baku. Berdasarkan program studi, ada 48 (52,2%) mahasiswa program psikologi, 11 (11,9%) mahasiswa program studi ekonomi, 9 (9,8%) mahasiswa program teknik, 7 (7,6%) mahasiswa program studi kesehatan, 15 (16,3%) mahasiswa program studi lainnya, dan 2 (2,2%) mahasiswa tidak mengisi.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686800" y="4493877"/>
            <a:ext cx="532765" cy="532800"/>
            <a:chOff x="0" y="0"/>
            <a:chExt cx="532800" cy="532800"/>
          </a:xfrm>
        </p:grpSpPr>
        <p:cxnSp>
          <p:nvCxnSpPr>
            <p:cNvPr id="10" name="Straight Connector 9"/>
            <p:cNvCxnSpPr/>
            <p:nvPr/>
          </p:nvCxnSpPr>
          <p:spPr>
            <a:xfrm rot="2700000">
              <a:off x="266400" y="0"/>
              <a:ext cx="0" cy="532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8900000" flipH="1">
              <a:off x="266400" y="0"/>
              <a:ext cx="0" cy="532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11540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Menuliskan isi tabel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Uraian </a:t>
            </a:r>
            <a:r>
              <a:rPr lang="id-ID" dirty="0"/>
              <a:t>tersebut menyampaikan apa yang sudah disajikan dalam </a:t>
            </a:r>
            <a:r>
              <a:rPr lang="id-ID" dirty="0" smtClean="0"/>
              <a:t>tabel (mengulang isi tabel). </a:t>
            </a:r>
            <a:r>
              <a:rPr lang="id-ID" dirty="0"/>
              <a:t>Sebaiknya:</a:t>
            </a:r>
          </a:p>
          <a:p>
            <a:pPr marL="444500" indent="0" algn="just">
              <a:buNone/>
            </a:pPr>
            <a:r>
              <a:rPr lang="id-ID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Tabel 2 menyajikan jumlah partisipan untuk setiap variabel demografis beserta rata-rata dan simpang baku. Berdasarkan program studi, sebagian besar (52,2%) mahasiswa berasal dari program psikologi dan paling sedikit (7,6%) dari mahasiswa program studi kesehatan.</a:t>
            </a:r>
          </a:p>
        </p:txBody>
      </p:sp>
    </p:spTree>
    <p:extLst>
      <p:ext uri="{BB962C8B-B14F-4D97-AF65-F5344CB8AC3E}">
        <p14:creationId xmlns:p14="http://schemas.microsoft.com/office/powerpoint/2010/main" val="3629768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Pengelompokan Informasi/data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id-ID" dirty="0" smtClean="0"/>
              <a:t>Sering </a:t>
            </a:r>
            <a:r>
              <a:rPr lang="id-ID" dirty="0"/>
              <a:t>kali informasi pada tabel (misal, usia) dikelompokkan menjadi interval kelas. Mengenai cara pengelompokan tersebut, berikut </a:t>
            </a:r>
            <a:r>
              <a:rPr lang="id-ID" dirty="0" smtClean="0"/>
              <a:t>3 pertimbangannya</a:t>
            </a:r>
            <a:r>
              <a:rPr lang="id-ID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id-ID" dirty="0"/>
              <a:t>1. </a:t>
            </a:r>
            <a:r>
              <a:rPr lang="id-ID" dirty="0">
                <a:solidFill>
                  <a:srgbClr val="FF0000"/>
                </a:solidFill>
              </a:rPr>
              <a:t>Berdasarkan teori</a:t>
            </a:r>
          </a:p>
          <a:p>
            <a:pPr marL="611188" indent="-342900">
              <a:spcBef>
                <a:spcPts val="0"/>
              </a:spcBef>
            </a:pPr>
            <a:r>
              <a:rPr lang="id-ID" sz="2200" dirty="0"/>
              <a:t>Dalam psikologi, cukup banyak teori dapat dijadikan dasar pengelompokan. Misalnya, usia (perkembangan) atau inteligensi (kategori IQ). </a:t>
            </a:r>
            <a:endParaRPr lang="id-ID" sz="2200" dirty="0" smtClean="0"/>
          </a:p>
          <a:p>
            <a:pPr marL="611188" indent="-342900">
              <a:spcBef>
                <a:spcPts val="0"/>
              </a:spcBef>
            </a:pPr>
            <a:r>
              <a:rPr lang="id-ID" sz="2200" dirty="0" smtClean="0"/>
              <a:t>Namun</a:t>
            </a:r>
            <a:r>
              <a:rPr lang="id-ID" sz="2200" dirty="0"/>
              <a:t>, pengelompokan ini sebaiknya disesuaikan dengan topik atau bidang pembahasannya. Contohnya, usia; ketika membahas bidang psikologi perkembangan, maka dapat menggunakan teori perkembangan (misal, teori Piaget). Namun, bila membahas bidang PIO, sebaiknya menggunakan yang relevan, misalnya teori perkembangan karis dari Super (1980).</a:t>
            </a:r>
          </a:p>
        </p:txBody>
      </p:sp>
    </p:spTree>
    <p:extLst>
      <p:ext uri="{BB962C8B-B14F-4D97-AF65-F5344CB8AC3E}">
        <p14:creationId xmlns:p14="http://schemas.microsoft.com/office/powerpoint/2010/main" val="3810806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Pengelompokan Informasi/data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id-ID" sz="2200" dirty="0"/>
              <a:t>2. </a:t>
            </a:r>
            <a:r>
              <a:rPr lang="id-ID" sz="2200" dirty="0">
                <a:solidFill>
                  <a:srgbClr val="FF0000"/>
                </a:solidFill>
              </a:rPr>
              <a:t>Berdasarkan Pengalaman (kebiasaan) </a:t>
            </a:r>
          </a:p>
          <a:p>
            <a:pPr marL="444500">
              <a:spcBef>
                <a:spcPts val="0"/>
              </a:spcBef>
            </a:pPr>
            <a:r>
              <a:rPr lang="id-ID" sz="2200" dirty="0"/>
              <a:t>Untuk variabel nonpsikologi, misal: penghasilan atau IPK, dapat menggunakan pengelompokan yang sudah/biasa dilakukan sebelumnya. Untuk penghasilan, dapat menggunakan pengelompokan berdasarkan Biro Pusat Statistik (BPS). Untuk IPK dapat digunakan pengelompokan yang berlaku di universitas. </a:t>
            </a:r>
          </a:p>
          <a:p>
            <a:pPr>
              <a:spcBef>
                <a:spcPts val="0"/>
              </a:spcBef>
            </a:pPr>
            <a:endParaRPr lang="id-ID" sz="2200" dirty="0"/>
          </a:p>
          <a:p>
            <a:pPr marL="0" indent="0">
              <a:spcBef>
                <a:spcPts val="0"/>
              </a:spcBef>
              <a:buNone/>
            </a:pPr>
            <a:r>
              <a:rPr lang="id-ID" sz="2200" dirty="0"/>
              <a:t>3. </a:t>
            </a:r>
            <a:r>
              <a:rPr lang="id-ID" sz="2200" dirty="0">
                <a:solidFill>
                  <a:srgbClr val="FF0000"/>
                </a:solidFill>
              </a:rPr>
              <a:t>Pembuatan kelas interval</a:t>
            </a:r>
          </a:p>
          <a:p>
            <a:pPr marL="444500">
              <a:spcBef>
                <a:spcPts val="0"/>
              </a:spcBef>
            </a:pPr>
            <a:r>
              <a:rPr lang="id-ID" sz="2200" dirty="0"/>
              <a:t>Apabila tidak ada dasar teori ataupun belum ada pengelompokan yang berlaku sebelumnya (harus dipastikan dengan baik), maka peneliti dapat membuat sendiri. Cara pembuatan kelas interval dapat mengikuti dalam buku-buku statistik, misal Sugiyono (2016</a:t>
            </a:r>
            <a:r>
              <a:rPr lang="id-ID" sz="2200" dirty="0" smtClean="0"/>
              <a:t>).</a:t>
            </a:r>
            <a:endParaRPr lang="id-ID" sz="2200" dirty="0"/>
          </a:p>
        </p:txBody>
      </p:sp>
    </p:spTree>
    <p:extLst>
      <p:ext uri="{BB962C8B-B14F-4D97-AF65-F5344CB8AC3E}">
        <p14:creationId xmlns:p14="http://schemas.microsoft.com/office/powerpoint/2010/main" val="1484314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Kesalahan yang sering terjadi pada penulisan skripsi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8288" indent="-268288">
              <a:buNone/>
            </a:pPr>
            <a:r>
              <a:rPr lang="id-ID" dirty="0" smtClean="0"/>
              <a:t>1</a:t>
            </a:r>
            <a:r>
              <a:rPr lang="id-ID" dirty="0"/>
              <a:t>. hanya memindahkan tabel SPSS ke dalam isi skripsi.</a:t>
            </a:r>
          </a:p>
          <a:p>
            <a:pPr marL="268288" indent="-268288">
              <a:buNone/>
            </a:pPr>
            <a:r>
              <a:rPr lang="id-ID" dirty="0"/>
              <a:t>2. semua informasi dipindahkan/dibuat dalam tabel dan diuraikan dalam tulisan/teks.</a:t>
            </a:r>
          </a:p>
          <a:p>
            <a:pPr marL="268288" indent="-268288">
              <a:buNone/>
            </a:pPr>
            <a:r>
              <a:rPr lang="id-ID" dirty="0"/>
              <a:t>3. tabel dibuat banyak/untuk setiap bagian, bahkan hanya berisi satu atau dua baris.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63813427"/>
      </p:ext>
    </p:extLst>
  </p:cSld>
  <p:clrMapOvr>
    <a:masterClrMapping/>
  </p:clrMapOvr>
</p:sld>
</file>

<file path=ppt/theme/theme1.xml><?xml version="1.0" encoding="utf-8"?>
<a:theme xmlns:a="http://schemas.openxmlformats.org/drawingml/2006/main" name="esa unggul 20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354FA26-DF42-4A5C-A6F9-6E98B93C76D7}" vid="{BF65A41C-7C5D-4184-B732-14E8E24BE8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 2017</Template>
  <TotalTime>96</TotalTime>
  <Words>376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esa unggul 2017</vt:lpstr>
      <vt:lpstr>Menyajikan Tabel (2)</vt:lpstr>
      <vt:lpstr>KEMAMPUAN AKHIR YANG DIHARAPKAN</vt:lpstr>
      <vt:lpstr>Menuliskan isi tabel</vt:lpstr>
      <vt:lpstr>Menuliskan isi tabel</vt:lpstr>
      <vt:lpstr>Pengelompokan Informasi/data</vt:lpstr>
      <vt:lpstr>Pengelompokan Informasi/data</vt:lpstr>
      <vt:lpstr>Kesalahan yang sering terjadi pada penulisan skripsi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Menuliskan Bab 3</dc:title>
  <dc:creator>Aries Yulianto</dc:creator>
  <cp:lastModifiedBy>Aries Yulianto</cp:lastModifiedBy>
  <cp:revision>11</cp:revision>
  <dcterms:created xsi:type="dcterms:W3CDTF">2018-01-05T06:15:24Z</dcterms:created>
  <dcterms:modified xsi:type="dcterms:W3CDTF">2018-01-05T07:51:48Z</dcterms:modified>
</cp:coreProperties>
</file>